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jpg" ContentType="image/jp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x="10693400" cy="7562850"/>
  <p:notesSz cx="10693400" cy="75628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24348" y="1998007"/>
            <a:ext cx="10320020" cy="1819910"/>
          </a:xfrm>
          <a:custGeom>
            <a:avLst/>
            <a:gdLst/>
            <a:ahLst/>
            <a:cxnLst/>
            <a:rect l="l" t="t" r="r" b="b"/>
            <a:pathLst>
              <a:path w="10320020" h="1819910">
                <a:moveTo>
                  <a:pt x="8263343" y="768261"/>
                </a:moveTo>
                <a:lnTo>
                  <a:pt x="8263343" y="770178"/>
                </a:lnTo>
                <a:lnTo>
                  <a:pt x="8291931" y="794816"/>
                </a:lnTo>
                <a:lnTo>
                  <a:pt x="8339616" y="816349"/>
                </a:lnTo>
                <a:lnTo>
                  <a:pt x="8393444" y="832535"/>
                </a:lnTo>
                <a:lnTo>
                  <a:pt x="8444731" y="850913"/>
                </a:lnTo>
                <a:lnTo>
                  <a:pt x="8484793" y="879017"/>
                </a:lnTo>
                <a:lnTo>
                  <a:pt x="8322525" y="910716"/>
                </a:lnTo>
                <a:lnTo>
                  <a:pt x="8322525" y="914488"/>
                </a:lnTo>
                <a:lnTo>
                  <a:pt x="8370256" y="924413"/>
                </a:lnTo>
                <a:lnTo>
                  <a:pt x="8561158" y="966330"/>
                </a:lnTo>
                <a:lnTo>
                  <a:pt x="8609090" y="968982"/>
                </a:lnTo>
                <a:lnTo>
                  <a:pt x="8800857" y="981842"/>
                </a:lnTo>
                <a:lnTo>
                  <a:pt x="8992666" y="998308"/>
                </a:lnTo>
                <a:lnTo>
                  <a:pt x="9131264" y="1037023"/>
                </a:lnTo>
                <a:lnTo>
                  <a:pt x="9275481" y="1079458"/>
                </a:lnTo>
                <a:lnTo>
                  <a:pt x="9430961" y="1127702"/>
                </a:lnTo>
                <a:lnTo>
                  <a:pt x="9586442" y="1178585"/>
                </a:lnTo>
                <a:lnTo>
                  <a:pt x="9601855" y="1179755"/>
                </a:lnTo>
                <a:lnTo>
                  <a:pt x="9641344" y="1189797"/>
                </a:lnTo>
                <a:lnTo>
                  <a:pt x="9806024" y="1247351"/>
                </a:lnTo>
                <a:lnTo>
                  <a:pt x="9949230" y="1300124"/>
                </a:lnTo>
                <a:lnTo>
                  <a:pt x="10002532" y="1313103"/>
                </a:lnTo>
                <a:lnTo>
                  <a:pt x="10054575" y="1327035"/>
                </a:lnTo>
                <a:lnTo>
                  <a:pt x="10105016" y="1339157"/>
                </a:lnTo>
                <a:lnTo>
                  <a:pt x="10153510" y="1346707"/>
                </a:lnTo>
                <a:lnTo>
                  <a:pt x="10319600" y="1352981"/>
                </a:lnTo>
                <a:lnTo>
                  <a:pt x="10319600" y="1351089"/>
                </a:lnTo>
                <a:lnTo>
                  <a:pt x="10318305" y="1347939"/>
                </a:lnTo>
                <a:lnTo>
                  <a:pt x="10317721" y="1346453"/>
                </a:lnTo>
                <a:lnTo>
                  <a:pt x="10216515" y="1262265"/>
                </a:lnTo>
                <a:lnTo>
                  <a:pt x="10113378" y="1194028"/>
                </a:lnTo>
                <a:lnTo>
                  <a:pt x="10074042" y="1160623"/>
                </a:lnTo>
                <a:lnTo>
                  <a:pt x="9999049" y="1094894"/>
                </a:lnTo>
                <a:lnTo>
                  <a:pt x="9960902" y="1063104"/>
                </a:lnTo>
                <a:lnTo>
                  <a:pt x="9920659" y="1032386"/>
                </a:lnTo>
                <a:lnTo>
                  <a:pt x="9877077" y="1003006"/>
                </a:lnTo>
                <a:lnTo>
                  <a:pt x="9828911" y="975232"/>
                </a:lnTo>
                <a:lnTo>
                  <a:pt x="9790402" y="959477"/>
                </a:lnTo>
                <a:lnTo>
                  <a:pt x="9750172" y="949536"/>
                </a:lnTo>
                <a:lnTo>
                  <a:pt x="9711612" y="943502"/>
                </a:lnTo>
                <a:lnTo>
                  <a:pt x="9678111" y="939469"/>
                </a:lnTo>
                <a:lnTo>
                  <a:pt x="9521159" y="912242"/>
                </a:lnTo>
                <a:lnTo>
                  <a:pt x="9416516" y="895553"/>
                </a:lnTo>
                <a:lnTo>
                  <a:pt x="9358644" y="891206"/>
                </a:lnTo>
                <a:lnTo>
                  <a:pt x="9326578" y="885962"/>
                </a:lnTo>
                <a:lnTo>
                  <a:pt x="9296209" y="875639"/>
                </a:lnTo>
                <a:lnTo>
                  <a:pt x="9157616" y="811933"/>
                </a:lnTo>
                <a:lnTo>
                  <a:pt x="9059985" y="768324"/>
                </a:lnTo>
                <a:lnTo>
                  <a:pt x="8269668" y="768324"/>
                </a:lnTo>
                <a:lnTo>
                  <a:pt x="8263343" y="768261"/>
                </a:lnTo>
                <a:close/>
              </a:path>
              <a:path w="10320020" h="1819910">
                <a:moveTo>
                  <a:pt x="8338713" y="431120"/>
                </a:moveTo>
                <a:lnTo>
                  <a:pt x="8311057" y="431812"/>
                </a:lnTo>
                <a:lnTo>
                  <a:pt x="8225155" y="532129"/>
                </a:lnTo>
                <a:lnTo>
                  <a:pt x="8226374" y="533666"/>
                </a:lnTo>
                <a:lnTo>
                  <a:pt x="8227682" y="535177"/>
                </a:lnTo>
                <a:lnTo>
                  <a:pt x="8228977" y="536714"/>
                </a:lnTo>
                <a:lnTo>
                  <a:pt x="8249546" y="576791"/>
                </a:lnTo>
                <a:lnTo>
                  <a:pt x="8263182" y="594041"/>
                </a:lnTo>
                <a:lnTo>
                  <a:pt x="8266150" y="601945"/>
                </a:lnTo>
                <a:lnTo>
                  <a:pt x="8254719" y="613983"/>
                </a:lnTo>
                <a:lnTo>
                  <a:pt x="8225155" y="643635"/>
                </a:lnTo>
                <a:lnTo>
                  <a:pt x="8185513" y="645433"/>
                </a:lnTo>
                <a:lnTo>
                  <a:pt x="8147577" y="649473"/>
                </a:lnTo>
                <a:lnTo>
                  <a:pt x="8111183" y="655439"/>
                </a:lnTo>
                <a:lnTo>
                  <a:pt x="8076171" y="663016"/>
                </a:lnTo>
                <a:lnTo>
                  <a:pt x="8076171" y="664857"/>
                </a:lnTo>
                <a:lnTo>
                  <a:pt x="8078114" y="667130"/>
                </a:lnTo>
                <a:lnTo>
                  <a:pt x="8146846" y="706158"/>
                </a:lnTo>
                <a:lnTo>
                  <a:pt x="8282406" y="766381"/>
                </a:lnTo>
                <a:lnTo>
                  <a:pt x="8282406" y="768299"/>
                </a:lnTo>
                <a:lnTo>
                  <a:pt x="8269668" y="768324"/>
                </a:lnTo>
                <a:lnTo>
                  <a:pt x="9059985" y="768324"/>
                </a:lnTo>
                <a:lnTo>
                  <a:pt x="8880369" y="690762"/>
                </a:lnTo>
                <a:lnTo>
                  <a:pt x="8834158" y="671372"/>
                </a:lnTo>
                <a:lnTo>
                  <a:pt x="8741985" y="628608"/>
                </a:lnTo>
                <a:lnTo>
                  <a:pt x="8695130" y="608093"/>
                </a:lnTo>
                <a:lnTo>
                  <a:pt x="8647510" y="588785"/>
                </a:lnTo>
                <a:lnTo>
                  <a:pt x="8598933" y="571156"/>
                </a:lnTo>
                <a:lnTo>
                  <a:pt x="8549211" y="555678"/>
                </a:lnTo>
                <a:lnTo>
                  <a:pt x="8498154" y="542823"/>
                </a:lnTo>
                <a:lnTo>
                  <a:pt x="8442782" y="455167"/>
                </a:lnTo>
                <a:lnTo>
                  <a:pt x="8373905" y="437513"/>
                </a:lnTo>
                <a:lnTo>
                  <a:pt x="8338713" y="431120"/>
                </a:lnTo>
                <a:close/>
              </a:path>
              <a:path w="10320020" h="1819910">
                <a:moveTo>
                  <a:pt x="5678076" y="103955"/>
                </a:moveTo>
                <a:lnTo>
                  <a:pt x="5644975" y="105321"/>
                </a:lnTo>
                <a:lnTo>
                  <a:pt x="5618975" y="111569"/>
                </a:lnTo>
                <a:lnTo>
                  <a:pt x="5533072" y="231089"/>
                </a:lnTo>
                <a:lnTo>
                  <a:pt x="5599912" y="319620"/>
                </a:lnTo>
                <a:lnTo>
                  <a:pt x="5571261" y="355091"/>
                </a:lnTo>
                <a:lnTo>
                  <a:pt x="5582094" y="358876"/>
                </a:lnTo>
                <a:lnTo>
                  <a:pt x="5584291" y="362699"/>
                </a:lnTo>
                <a:lnTo>
                  <a:pt x="5588431" y="373138"/>
                </a:lnTo>
                <a:lnTo>
                  <a:pt x="5584609" y="373202"/>
                </a:lnTo>
                <a:lnTo>
                  <a:pt x="5531665" y="391040"/>
                </a:lnTo>
                <a:lnTo>
                  <a:pt x="5479376" y="402799"/>
                </a:lnTo>
                <a:lnTo>
                  <a:pt x="5429593" y="417111"/>
                </a:lnTo>
                <a:lnTo>
                  <a:pt x="5384164" y="442607"/>
                </a:lnTo>
                <a:lnTo>
                  <a:pt x="5384164" y="444398"/>
                </a:lnTo>
                <a:lnTo>
                  <a:pt x="5454751" y="477177"/>
                </a:lnTo>
                <a:lnTo>
                  <a:pt x="5488158" y="483984"/>
                </a:lnTo>
                <a:lnTo>
                  <a:pt x="5522925" y="487992"/>
                </a:lnTo>
                <a:lnTo>
                  <a:pt x="5556539" y="493213"/>
                </a:lnTo>
                <a:lnTo>
                  <a:pt x="5586488" y="503656"/>
                </a:lnTo>
                <a:lnTo>
                  <a:pt x="5586488" y="505459"/>
                </a:lnTo>
                <a:lnTo>
                  <a:pt x="5582881" y="514654"/>
                </a:lnTo>
                <a:lnTo>
                  <a:pt x="5577865" y="516458"/>
                </a:lnTo>
                <a:lnTo>
                  <a:pt x="5571261" y="522325"/>
                </a:lnTo>
                <a:lnTo>
                  <a:pt x="5584625" y="536105"/>
                </a:lnTo>
                <a:lnTo>
                  <a:pt x="5598952" y="546623"/>
                </a:lnTo>
                <a:lnTo>
                  <a:pt x="5614229" y="556222"/>
                </a:lnTo>
                <a:lnTo>
                  <a:pt x="5630443" y="567245"/>
                </a:lnTo>
                <a:lnTo>
                  <a:pt x="5652388" y="587133"/>
                </a:lnTo>
                <a:lnTo>
                  <a:pt x="5794590" y="716813"/>
                </a:lnTo>
                <a:lnTo>
                  <a:pt x="5630443" y="868743"/>
                </a:lnTo>
                <a:lnTo>
                  <a:pt x="5630443" y="870610"/>
                </a:lnTo>
                <a:lnTo>
                  <a:pt x="5863772" y="869703"/>
                </a:lnTo>
                <a:lnTo>
                  <a:pt x="6154772" y="766030"/>
                </a:lnTo>
                <a:lnTo>
                  <a:pt x="6446175" y="667644"/>
                </a:lnTo>
                <a:lnTo>
                  <a:pt x="6640423" y="605231"/>
                </a:lnTo>
                <a:lnTo>
                  <a:pt x="6930745" y="605231"/>
                </a:lnTo>
                <a:lnTo>
                  <a:pt x="6963079" y="587133"/>
                </a:lnTo>
                <a:lnTo>
                  <a:pt x="7565935" y="587133"/>
                </a:lnTo>
                <a:lnTo>
                  <a:pt x="7627518" y="572820"/>
                </a:lnTo>
                <a:lnTo>
                  <a:pt x="7627518" y="570991"/>
                </a:lnTo>
                <a:lnTo>
                  <a:pt x="7520609" y="513460"/>
                </a:lnTo>
                <a:lnTo>
                  <a:pt x="7491141" y="500974"/>
                </a:lnTo>
                <a:lnTo>
                  <a:pt x="7429271" y="480989"/>
                </a:lnTo>
                <a:lnTo>
                  <a:pt x="7398410" y="468388"/>
                </a:lnTo>
                <a:lnTo>
                  <a:pt x="7356321" y="446732"/>
                </a:lnTo>
                <a:lnTo>
                  <a:pt x="7314664" y="424073"/>
                </a:lnTo>
                <a:lnTo>
                  <a:pt x="7272476" y="401854"/>
                </a:lnTo>
                <a:lnTo>
                  <a:pt x="7228792" y="381520"/>
                </a:lnTo>
                <a:lnTo>
                  <a:pt x="7187440" y="366280"/>
                </a:lnTo>
                <a:lnTo>
                  <a:pt x="6832436" y="366280"/>
                </a:lnTo>
                <a:lnTo>
                  <a:pt x="6796599" y="366121"/>
                </a:lnTo>
                <a:lnTo>
                  <a:pt x="6762635" y="359879"/>
                </a:lnTo>
                <a:lnTo>
                  <a:pt x="6573739" y="278587"/>
                </a:lnTo>
                <a:lnTo>
                  <a:pt x="6337585" y="181204"/>
                </a:lnTo>
                <a:lnTo>
                  <a:pt x="6146960" y="105943"/>
                </a:lnTo>
                <a:lnTo>
                  <a:pt x="5743054" y="105943"/>
                </a:lnTo>
                <a:lnTo>
                  <a:pt x="5678076" y="103955"/>
                </a:lnTo>
                <a:close/>
              </a:path>
              <a:path w="10320020" h="1819910">
                <a:moveTo>
                  <a:pt x="5863772" y="869703"/>
                </a:moveTo>
                <a:lnTo>
                  <a:pt x="5816791" y="869703"/>
                </a:lnTo>
                <a:lnTo>
                  <a:pt x="5863374" y="869848"/>
                </a:lnTo>
                <a:lnTo>
                  <a:pt x="5863772" y="869703"/>
                </a:lnTo>
                <a:close/>
              </a:path>
              <a:path w="10320020" h="1819910">
                <a:moveTo>
                  <a:pt x="6930745" y="605231"/>
                </a:moveTo>
                <a:lnTo>
                  <a:pt x="6640423" y="605231"/>
                </a:lnTo>
                <a:lnTo>
                  <a:pt x="6691597" y="608663"/>
                </a:lnTo>
                <a:lnTo>
                  <a:pt x="6896303" y="624560"/>
                </a:lnTo>
                <a:lnTo>
                  <a:pt x="6930745" y="605231"/>
                </a:lnTo>
                <a:close/>
              </a:path>
              <a:path w="10320020" h="1819910">
                <a:moveTo>
                  <a:pt x="7565935" y="587133"/>
                </a:moveTo>
                <a:lnTo>
                  <a:pt x="6963079" y="587133"/>
                </a:lnTo>
                <a:lnTo>
                  <a:pt x="7180783" y="607263"/>
                </a:lnTo>
                <a:lnTo>
                  <a:pt x="7237330" y="612019"/>
                </a:lnTo>
                <a:lnTo>
                  <a:pt x="7291136" y="614529"/>
                </a:lnTo>
                <a:lnTo>
                  <a:pt x="7342379" y="614877"/>
                </a:lnTo>
                <a:lnTo>
                  <a:pt x="7391239" y="613143"/>
                </a:lnTo>
                <a:lnTo>
                  <a:pt x="7437896" y="609408"/>
                </a:lnTo>
                <a:lnTo>
                  <a:pt x="7482529" y="603755"/>
                </a:lnTo>
                <a:lnTo>
                  <a:pt x="7525319" y="596265"/>
                </a:lnTo>
                <a:lnTo>
                  <a:pt x="7565935" y="587133"/>
                </a:lnTo>
                <a:close/>
              </a:path>
              <a:path w="10320020" h="1819910">
                <a:moveTo>
                  <a:pt x="7035466" y="349038"/>
                </a:moveTo>
                <a:lnTo>
                  <a:pt x="6984327" y="351395"/>
                </a:lnTo>
                <a:lnTo>
                  <a:pt x="6936435" y="355415"/>
                </a:lnTo>
                <a:lnTo>
                  <a:pt x="6894360" y="359841"/>
                </a:lnTo>
                <a:lnTo>
                  <a:pt x="6866304" y="363230"/>
                </a:lnTo>
                <a:lnTo>
                  <a:pt x="6832436" y="366280"/>
                </a:lnTo>
                <a:lnTo>
                  <a:pt x="7187440" y="366280"/>
                </a:lnTo>
                <a:lnTo>
                  <a:pt x="7182650" y="364515"/>
                </a:lnTo>
                <a:lnTo>
                  <a:pt x="7137198" y="354341"/>
                </a:lnTo>
                <a:lnTo>
                  <a:pt x="7087280" y="349601"/>
                </a:lnTo>
                <a:lnTo>
                  <a:pt x="7035466" y="349038"/>
                </a:lnTo>
                <a:close/>
              </a:path>
              <a:path w="10320020" h="1819910">
                <a:moveTo>
                  <a:pt x="5865253" y="0"/>
                </a:moveTo>
                <a:lnTo>
                  <a:pt x="5630443" y="4724"/>
                </a:lnTo>
                <a:lnTo>
                  <a:pt x="5743054" y="105943"/>
                </a:lnTo>
                <a:lnTo>
                  <a:pt x="6146960" y="105943"/>
                </a:lnTo>
                <a:lnTo>
                  <a:pt x="5912484" y="17331"/>
                </a:lnTo>
                <a:lnTo>
                  <a:pt x="5865253" y="0"/>
                </a:lnTo>
                <a:close/>
              </a:path>
              <a:path w="10320020" h="1819910">
                <a:moveTo>
                  <a:pt x="3058617" y="329323"/>
                </a:moveTo>
                <a:lnTo>
                  <a:pt x="2989738" y="336796"/>
                </a:lnTo>
                <a:lnTo>
                  <a:pt x="2954543" y="342998"/>
                </a:lnTo>
                <a:lnTo>
                  <a:pt x="2926880" y="353212"/>
                </a:lnTo>
                <a:lnTo>
                  <a:pt x="2840977" y="479183"/>
                </a:lnTo>
                <a:lnTo>
                  <a:pt x="2909696" y="557606"/>
                </a:lnTo>
                <a:lnTo>
                  <a:pt x="2879166" y="603440"/>
                </a:lnTo>
                <a:lnTo>
                  <a:pt x="2885483" y="608840"/>
                </a:lnTo>
                <a:lnTo>
                  <a:pt x="2891899" y="613560"/>
                </a:lnTo>
                <a:lnTo>
                  <a:pt x="2897670" y="619012"/>
                </a:lnTo>
                <a:lnTo>
                  <a:pt x="2902051" y="626605"/>
                </a:lnTo>
                <a:lnTo>
                  <a:pt x="2853340" y="638733"/>
                </a:lnTo>
                <a:lnTo>
                  <a:pt x="2807980" y="655501"/>
                </a:lnTo>
                <a:lnTo>
                  <a:pt x="2765877" y="675620"/>
                </a:lnTo>
                <a:lnTo>
                  <a:pt x="2727204" y="697702"/>
                </a:lnTo>
                <a:lnTo>
                  <a:pt x="2692069" y="720382"/>
                </a:lnTo>
                <a:lnTo>
                  <a:pt x="2693365" y="722591"/>
                </a:lnTo>
                <a:lnTo>
                  <a:pt x="2693949" y="723633"/>
                </a:lnTo>
                <a:lnTo>
                  <a:pt x="2762732" y="748296"/>
                </a:lnTo>
                <a:lnTo>
                  <a:pt x="2867698" y="749719"/>
                </a:lnTo>
                <a:lnTo>
                  <a:pt x="2867698" y="751535"/>
                </a:lnTo>
                <a:lnTo>
                  <a:pt x="2840977" y="766343"/>
                </a:lnTo>
                <a:lnTo>
                  <a:pt x="2840977" y="768146"/>
                </a:lnTo>
                <a:lnTo>
                  <a:pt x="2869593" y="775725"/>
                </a:lnTo>
                <a:lnTo>
                  <a:pt x="2890065" y="790371"/>
                </a:lnTo>
                <a:lnTo>
                  <a:pt x="2906999" y="809409"/>
                </a:lnTo>
                <a:lnTo>
                  <a:pt x="2925000" y="830160"/>
                </a:lnTo>
                <a:lnTo>
                  <a:pt x="3102571" y="997064"/>
                </a:lnTo>
                <a:lnTo>
                  <a:pt x="2938360" y="1201369"/>
                </a:lnTo>
                <a:lnTo>
                  <a:pt x="3173171" y="1167866"/>
                </a:lnTo>
                <a:lnTo>
                  <a:pt x="3753735" y="835435"/>
                </a:lnTo>
                <a:lnTo>
                  <a:pt x="3976992" y="710653"/>
                </a:lnTo>
                <a:lnTo>
                  <a:pt x="4016597" y="696064"/>
                </a:lnTo>
                <a:lnTo>
                  <a:pt x="4063698" y="688468"/>
                </a:lnTo>
                <a:lnTo>
                  <a:pt x="4112794" y="684113"/>
                </a:lnTo>
                <a:lnTo>
                  <a:pt x="4158386" y="679246"/>
                </a:lnTo>
                <a:lnTo>
                  <a:pt x="4204220" y="676592"/>
                </a:lnTo>
                <a:lnTo>
                  <a:pt x="4265282" y="643585"/>
                </a:lnTo>
                <a:lnTo>
                  <a:pt x="4273848" y="640172"/>
                </a:lnTo>
                <a:lnTo>
                  <a:pt x="4279460" y="638708"/>
                </a:lnTo>
                <a:lnTo>
                  <a:pt x="4282693" y="637009"/>
                </a:lnTo>
                <a:lnTo>
                  <a:pt x="4284408" y="632739"/>
                </a:lnTo>
                <a:lnTo>
                  <a:pt x="4234751" y="617461"/>
                </a:lnTo>
                <a:lnTo>
                  <a:pt x="4234751" y="615695"/>
                </a:lnTo>
                <a:lnTo>
                  <a:pt x="4447141" y="598759"/>
                </a:lnTo>
                <a:lnTo>
                  <a:pt x="4500384" y="593939"/>
                </a:lnTo>
                <a:lnTo>
                  <a:pt x="4552861" y="588392"/>
                </a:lnTo>
                <a:lnTo>
                  <a:pt x="4604158" y="581873"/>
                </a:lnTo>
                <a:lnTo>
                  <a:pt x="4653864" y="574135"/>
                </a:lnTo>
                <a:lnTo>
                  <a:pt x="4701566" y="564934"/>
                </a:lnTo>
                <a:lnTo>
                  <a:pt x="4746853" y="554022"/>
                </a:lnTo>
                <a:lnTo>
                  <a:pt x="4789310" y="541154"/>
                </a:lnTo>
                <a:lnTo>
                  <a:pt x="4828527" y="526084"/>
                </a:lnTo>
                <a:lnTo>
                  <a:pt x="4855264" y="517063"/>
                </a:lnTo>
                <a:lnTo>
                  <a:pt x="4887542" y="507361"/>
                </a:lnTo>
                <a:lnTo>
                  <a:pt x="4917036" y="495359"/>
                </a:lnTo>
                <a:lnTo>
                  <a:pt x="4935423" y="479437"/>
                </a:lnTo>
                <a:lnTo>
                  <a:pt x="4811344" y="437946"/>
                </a:lnTo>
                <a:lnTo>
                  <a:pt x="4779658" y="430944"/>
                </a:lnTo>
                <a:lnTo>
                  <a:pt x="4747280" y="427294"/>
                </a:lnTo>
                <a:lnTo>
                  <a:pt x="4713533" y="424487"/>
                </a:lnTo>
                <a:lnTo>
                  <a:pt x="4677740" y="420014"/>
                </a:lnTo>
                <a:lnTo>
                  <a:pt x="4646168" y="411314"/>
                </a:lnTo>
                <a:lnTo>
                  <a:pt x="4072483" y="411314"/>
                </a:lnTo>
                <a:lnTo>
                  <a:pt x="4039613" y="400099"/>
                </a:lnTo>
                <a:lnTo>
                  <a:pt x="3889686" y="349630"/>
                </a:lnTo>
                <a:lnTo>
                  <a:pt x="3077743" y="349630"/>
                </a:lnTo>
                <a:lnTo>
                  <a:pt x="3058617" y="329323"/>
                </a:lnTo>
                <a:close/>
              </a:path>
              <a:path w="10320020" h="1819910">
                <a:moveTo>
                  <a:pt x="4288231" y="389534"/>
                </a:moveTo>
                <a:lnTo>
                  <a:pt x="4072483" y="411314"/>
                </a:lnTo>
                <a:lnTo>
                  <a:pt x="4646168" y="411314"/>
                </a:lnTo>
                <a:lnTo>
                  <a:pt x="4624315" y="405333"/>
                </a:lnTo>
                <a:lnTo>
                  <a:pt x="4274820" y="405333"/>
                </a:lnTo>
                <a:lnTo>
                  <a:pt x="4288231" y="389534"/>
                </a:lnTo>
                <a:close/>
              </a:path>
              <a:path w="10320020" h="1819910">
                <a:moveTo>
                  <a:pt x="4486080" y="374864"/>
                </a:moveTo>
                <a:lnTo>
                  <a:pt x="4432627" y="375370"/>
                </a:lnTo>
                <a:lnTo>
                  <a:pt x="4376646" y="381183"/>
                </a:lnTo>
                <a:lnTo>
                  <a:pt x="4322567" y="391454"/>
                </a:lnTo>
                <a:lnTo>
                  <a:pt x="4274820" y="405333"/>
                </a:lnTo>
                <a:lnTo>
                  <a:pt x="4624315" y="405333"/>
                </a:lnTo>
                <a:lnTo>
                  <a:pt x="4532579" y="380517"/>
                </a:lnTo>
                <a:lnTo>
                  <a:pt x="4486080" y="374864"/>
                </a:lnTo>
                <a:close/>
              </a:path>
              <a:path w="10320020" h="1819910">
                <a:moveTo>
                  <a:pt x="3171291" y="126250"/>
                </a:moveTo>
                <a:lnTo>
                  <a:pt x="2938360" y="163969"/>
                </a:lnTo>
                <a:lnTo>
                  <a:pt x="2940888" y="165925"/>
                </a:lnTo>
                <a:lnTo>
                  <a:pt x="2943558" y="167919"/>
                </a:lnTo>
                <a:lnTo>
                  <a:pt x="2946006" y="169875"/>
                </a:lnTo>
                <a:lnTo>
                  <a:pt x="3102571" y="319112"/>
                </a:lnTo>
                <a:lnTo>
                  <a:pt x="3077743" y="349630"/>
                </a:lnTo>
                <a:lnTo>
                  <a:pt x="3889686" y="349630"/>
                </a:lnTo>
                <a:lnTo>
                  <a:pt x="3549307" y="239610"/>
                </a:lnTo>
                <a:lnTo>
                  <a:pt x="3171291" y="126250"/>
                </a:lnTo>
                <a:close/>
              </a:path>
              <a:path w="10320020" h="1819910">
                <a:moveTo>
                  <a:pt x="1079334" y="1329529"/>
                </a:moveTo>
                <a:lnTo>
                  <a:pt x="189733" y="1329529"/>
                </a:lnTo>
                <a:lnTo>
                  <a:pt x="214656" y="1341904"/>
                </a:lnTo>
                <a:lnTo>
                  <a:pt x="232010" y="1362342"/>
                </a:lnTo>
                <a:lnTo>
                  <a:pt x="250113" y="1385696"/>
                </a:lnTo>
                <a:lnTo>
                  <a:pt x="410502" y="1562798"/>
                </a:lnTo>
                <a:lnTo>
                  <a:pt x="403629" y="1579664"/>
                </a:lnTo>
                <a:lnTo>
                  <a:pt x="393012" y="1595974"/>
                </a:lnTo>
                <a:lnTo>
                  <a:pt x="381107" y="1611611"/>
                </a:lnTo>
                <a:lnTo>
                  <a:pt x="370370" y="1626463"/>
                </a:lnTo>
                <a:lnTo>
                  <a:pt x="246291" y="1817890"/>
                </a:lnTo>
                <a:lnTo>
                  <a:pt x="246291" y="1819643"/>
                </a:lnTo>
                <a:lnTo>
                  <a:pt x="479221" y="1773059"/>
                </a:lnTo>
                <a:lnTo>
                  <a:pt x="1079334" y="1329529"/>
                </a:lnTo>
                <a:close/>
              </a:path>
              <a:path w="10320020" h="1819910">
                <a:moveTo>
                  <a:pt x="1186410" y="1250391"/>
                </a:moveTo>
                <a:lnTo>
                  <a:pt x="200456" y="1250391"/>
                </a:lnTo>
                <a:lnTo>
                  <a:pt x="202984" y="1252791"/>
                </a:lnTo>
                <a:lnTo>
                  <a:pt x="205574" y="1255115"/>
                </a:lnTo>
                <a:lnTo>
                  <a:pt x="208102" y="1257465"/>
                </a:lnTo>
                <a:lnTo>
                  <a:pt x="187096" y="1286116"/>
                </a:lnTo>
                <a:lnTo>
                  <a:pt x="192121" y="1292769"/>
                </a:lnTo>
                <a:lnTo>
                  <a:pt x="196600" y="1298763"/>
                </a:lnTo>
                <a:lnTo>
                  <a:pt x="199667" y="1305527"/>
                </a:lnTo>
                <a:lnTo>
                  <a:pt x="200456" y="1314488"/>
                </a:lnTo>
                <a:lnTo>
                  <a:pt x="148920" y="1328597"/>
                </a:lnTo>
                <a:lnTo>
                  <a:pt x="148920" y="1330363"/>
                </a:lnTo>
                <a:lnTo>
                  <a:pt x="189733" y="1329529"/>
                </a:lnTo>
                <a:lnTo>
                  <a:pt x="1079334" y="1329529"/>
                </a:lnTo>
                <a:lnTo>
                  <a:pt x="1186410" y="1250391"/>
                </a:lnTo>
                <a:close/>
              </a:path>
              <a:path w="10320020" h="1819910">
                <a:moveTo>
                  <a:pt x="477278" y="501802"/>
                </a:moveTo>
                <a:lnTo>
                  <a:pt x="246291" y="553008"/>
                </a:lnTo>
                <a:lnTo>
                  <a:pt x="372313" y="695972"/>
                </a:lnTo>
                <a:lnTo>
                  <a:pt x="382748" y="705826"/>
                </a:lnTo>
                <a:lnTo>
                  <a:pt x="394227" y="716195"/>
                </a:lnTo>
                <a:lnTo>
                  <a:pt x="404295" y="727896"/>
                </a:lnTo>
                <a:lnTo>
                  <a:pt x="410502" y="741743"/>
                </a:lnTo>
                <a:lnTo>
                  <a:pt x="389462" y="773907"/>
                </a:lnTo>
                <a:lnTo>
                  <a:pt x="351307" y="832319"/>
                </a:lnTo>
                <a:lnTo>
                  <a:pt x="289653" y="842665"/>
                </a:lnTo>
                <a:lnTo>
                  <a:pt x="236753" y="861745"/>
                </a:lnTo>
                <a:lnTo>
                  <a:pt x="148920" y="978992"/>
                </a:lnTo>
                <a:lnTo>
                  <a:pt x="163829" y="992326"/>
                </a:lnTo>
                <a:lnTo>
                  <a:pt x="186108" y="1012174"/>
                </a:lnTo>
                <a:lnTo>
                  <a:pt x="205545" y="1031588"/>
                </a:lnTo>
                <a:lnTo>
                  <a:pt x="211924" y="1043622"/>
                </a:lnTo>
                <a:lnTo>
                  <a:pt x="194754" y="1071524"/>
                </a:lnTo>
                <a:lnTo>
                  <a:pt x="199983" y="1080273"/>
                </a:lnTo>
                <a:lnTo>
                  <a:pt x="198974" y="1089359"/>
                </a:lnTo>
                <a:lnTo>
                  <a:pt x="193940" y="1099015"/>
                </a:lnTo>
                <a:lnTo>
                  <a:pt x="187096" y="1109471"/>
                </a:lnTo>
                <a:lnTo>
                  <a:pt x="206159" y="1127963"/>
                </a:lnTo>
                <a:lnTo>
                  <a:pt x="203631" y="1132598"/>
                </a:lnTo>
                <a:lnTo>
                  <a:pt x="198577" y="1141729"/>
                </a:lnTo>
                <a:lnTo>
                  <a:pt x="139971" y="1158956"/>
                </a:lnTo>
                <a:lnTo>
                  <a:pt x="86477" y="1180323"/>
                </a:lnTo>
                <a:lnTo>
                  <a:pt x="39389" y="1206164"/>
                </a:lnTo>
                <a:lnTo>
                  <a:pt x="0" y="1236814"/>
                </a:lnTo>
                <a:lnTo>
                  <a:pt x="1231" y="1237145"/>
                </a:lnTo>
                <a:lnTo>
                  <a:pt x="2527" y="1237386"/>
                </a:lnTo>
                <a:lnTo>
                  <a:pt x="3822" y="1237703"/>
                </a:lnTo>
                <a:lnTo>
                  <a:pt x="42931" y="1253350"/>
                </a:lnTo>
                <a:lnTo>
                  <a:pt x="89981" y="1256825"/>
                </a:lnTo>
                <a:lnTo>
                  <a:pt x="200456" y="1250391"/>
                </a:lnTo>
                <a:lnTo>
                  <a:pt x="1186410" y="1250391"/>
                </a:lnTo>
                <a:lnTo>
                  <a:pt x="1374647" y="1111376"/>
                </a:lnTo>
                <a:lnTo>
                  <a:pt x="1596097" y="1065606"/>
                </a:lnTo>
                <a:lnTo>
                  <a:pt x="1595513" y="1064513"/>
                </a:lnTo>
                <a:lnTo>
                  <a:pt x="1594865" y="1063510"/>
                </a:lnTo>
                <a:lnTo>
                  <a:pt x="1594218" y="1062443"/>
                </a:lnTo>
                <a:lnTo>
                  <a:pt x="1493024" y="1028915"/>
                </a:lnTo>
                <a:lnTo>
                  <a:pt x="1493024" y="1027201"/>
                </a:lnTo>
                <a:lnTo>
                  <a:pt x="1544246" y="1018033"/>
                </a:lnTo>
                <a:lnTo>
                  <a:pt x="1754479" y="983549"/>
                </a:lnTo>
                <a:lnTo>
                  <a:pt x="1806858" y="974376"/>
                </a:lnTo>
                <a:lnTo>
                  <a:pt x="1858560" y="964542"/>
                </a:lnTo>
                <a:lnTo>
                  <a:pt x="1909281" y="953827"/>
                </a:lnTo>
                <a:lnTo>
                  <a:pt x="1958718" y="942011"/>
                </a:lnTo>
                <a:lnTo>
                  <a:pt x="2006568" y="928874"/>
                </a:lnTo>
                <a:lnTo>
                  <a:pt x="2052528" y="914197"/>
                </a:lnTo>
                <a:lnTo>
                  <a:pt x="2096294" y="897760"/>
                </a:lnTo>
                <a:lnTo>
                  <a:pt x="2137564" y="879342"/>
                </a:lnTo>
                <a:lnTo>
                  <a:pt x="2176035" y="858723"/>
                </a:lnTo>
                <a:lnTo>
                  <a:pt x="2211403" y="835684"/>
                </a:lnTo>
                <a:lnTo>
                  <a:pt x="2214659" y="833069"/>
                </a:lnTo>
                <a:lnTo>
                  <a:pt x="1542681" y="833069"/>
                </a:lnTo>
                <a:lnTo>
                  <a:pt x="1549031" y="826033"/>
                </a:lnTo>
                <a:lnTo>
                  <a:pt x="1552219" y="822439"/>
                </a:lnTo>
                <a:lnTo>
                  <a:pt x="1564129" y="806310"/>
                </a:lnTo>
                <a:lnTo>
                  <a:pt x="1382293" y="806310"/>
                </a:lnTo>
                <a:lnTo>
                  <a:pt x="620169" y="548548"/>
                </a:lnTo>
                <a:lnTo>
                  <a:pt x="477278" y="501802"/>
                </a:lnTo>
                <a:close/>
              </a:path>
              <a:path w="10320020" h="1819910">
                <a:moveTo>
                  <a:pt x="1970366" y="765047"/>
                </a:moveTo>
                <a:lnTo>
                  <a:pt x="1920915" y="767830"/>
                </a:lnTo>
                <a:lnTo>
                  <a:pt x="1819240" y="780358"/>
                </a:lnTo>
                <a:lnTo>
                  <a:pt x="1771789" y="784263"/>
                </a:lnTo>
                <a:lnTo>
                  <a:pt x="1542681" y="833069"/>
                </a:lnTo>
                <a:lnTo>
                  <a:pt x="2214659" y="833069"/>
                </a:lnTo>
                <a:lnTo>
                  <a:pt x="2243366" y="810005"/>
                </a:lnTo>
                <a:lnTo>
                  <a:pt x="2224772" y="799764"/>
                </a:lnTo>
                <a:lnTo>
                  <a:pt x="2178956" y="787696"/>
                </a:lnTo>
                <a:lnTo>
                  <a:pt x="2112847" y="774979"/>
                </a:lnTo>
                <a:lnTo>
                  <a:pt x="2067666" y="769358"/>
                </a:lnTo>
                <a:lnTo>
                  <a:pt x="2020139" y="766058"/>
                </a:lnTo>
                <a:lnTo>
                  <a:pt x="1970366" y="765047"/>
                </a:lnTo>
                <a:close/>
              </a:path>
              <a:path w="10320020" h="1819910">
                <a:moveTo>
                  <a:pt x="1596097" y="762990"/>
                </a:moveTo>
                <a:lnTo>
                  <a:pt x="1382293" y="806310"/>
                </a:lnTo>
                <a:lnTo>
                  <a:pt x="1564129" y="806310"/>
                </a:lnTo>
                <a:lnTo>
                  <a:pt x="1596097" y="762990"/>
                </a:lnTo>
                <a:close/>
              </a:path>
            </a:pathLst>
          </a:custGeom>
          <a:solidFill>
            <a:srgbClr val="71CBF4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057" y="2964361"/>
            <a:ext cx="10320020" cy="1734185"/>
          </a:xfrm>
          <a:custGeom>
            <a:avLst/>
            <a:gdLst/>
            <a:ahLst/>
            <a:cxnLst/>
            <a:rect l="l" t="t" r="r" b="b"/>
            <a:pathLst>
              <a:path w="10320020" h="1734185">
                <a:moveTo>
                  <a:pt x="9048039" y="1043914"/>
                </a:moveTo>
                <a:lnTo>
                  <a:pt x="8372157" y="1043914"/>
                </a:lnTo>
                <a:lnTo>
                  <a:pt x="8488591" y="1197952"/>
                </a:lnTo>
                <a:lnTo>
                  <a:pt x="8322500" y="1477797"/>
                </a:lnTo>
                <a:lnTo>
                  <a:pt x="8555431" y="1436865"/>
                </a:lnTo>
                <a:lnTo>
                  <a:pt x="9048039" y="1043914"/>
                </a:lnTo>
                <a:close/>
              </a:path>
              <a:path w="10320020" h="1734185">
                <a:moveTo>
                  <a:pt x="9313511" y="828916"/>
                </a:moveTo>
                <a:lnTo>
                  <a:pt x="8269008" y="828916"/>
                </a:lnTo>
                <a:lnTo>
                  <a:pt x="8264874" y="844014"/>
                </a:lnTo>
                <a:lnTo>
                  <a:pt x="8268312" y="857643"/>
                </a:lnTo>
                <a:lnTo>
                  <a:pt x="8276394" y="870825"/>
                </a:lnTo>
                <a:lnTo>
                  <a:pt x="8286191" y="884580"/>
                </a:lnTo>
                <a:lnTo>
                  <a:pt x="8281941" y="893003"/>
                </a:lnTo>
                <a:lnTo>
                  <a:pt x="8277498" y="901895"/>
                </a:lnTo>
                <a:lnTo>
                  <a:pt x="8274550" y="909774"/>
                </a:lnTo>
                <a:lnTo>
                  <a:pt x="8274786" y="915162"/>
                </a:lnTo>
                <a:lnTo>
                  <a:pt x="8279049" y="922333"/>
                </a:lnTo>
                <a:lnTo>
                  <a:pt x="8282352" y="927736"/>
                </a:lnTo>
                <a:lnTo>
                  <a:pt x="8283298" y="933323"/>
                </a:lnTo>
                <a:lnTo>
                  <a:pt x="8280488" y="941044"/>
                </a:lnTo>
                <a:lnTo>
                  <a:pt x="8225129" y="992784"/>
                </a:lnTo>
                <a:lnTo>
                  <a:pt x="8229600" y="996480"/>
                </a:lnTo>
                <a:lnTo>
                  <a:pt x="8234006" y="1000175"/>
                </a:lnTo>
                <a:lnTo>
                  <a:pt x="8238477" y="1003871"/>
                </a:lnTo>
                <a:lnTo>
                  <a:pt x="8312962" y="1049426"/>
                </a:lnTo>
                <a:lnTo>
                  <a:pt x="8327221" y="1049577"/>
                </a:lnTo>
                <a:lnTo>
                  <a:pt x="8359034" y="1043927"/>
                </a:lnTo>
                <a:lnTo>
                  <a:pt x="9048039" y="1043914"/>
                </a:lnTo>
                <a:lnTo>
                  <a:pt x="9313511" y="828916"/>
                </a:lnTo>
                <a:close/>
              </a:path>
              <a:path w="10320020" h="1734185">
                <a:moveTo>
                  <a:pt x="8555431" y="0"/>
                </a:moveTo>
                <a:lnTo>
                  <a:pt x="8322500" y="46532"/>
                </a:lnTo>
                <a:lnTo>
                  <a:pt x="8444699" y="208216"/>
                </a:lnTo>
                <a:lnTo>
                  <a:pt x="8470572" y="236835"/>
                </a:lnTo>
                <a:lnTo>
                  <a:pt x="8482540" y="253543"/>
                </a:lnTo>
                <a:lnTo>
                  <a:pt x="8405574" y="402301"/>
                </a:lnTo>
                <a:lnTo>
                  <a:pt x="8326323" y="538022"/>
                </a:lnTo>
                <a:lnTo>
                  <a:pt x="8248881" y="580815"/>
                </a:lnTo>
                <a:lnTo>
                  <a:pt x="8225129" y="596785"/>
                </a:lnTo>
                <a:lnTo>
                  <a:pt x="8225129" y="598487"/>
                </a:lnTo>
                <a:lnTo>
                  <a:pt x="8280488" y="610222"/>
                </a:lnTo>
                <a:lnTo>
                  <a:pt x="8270951" y="630453"/>
                </a:lnTo>
                <a:lnTo>
                  <a:pt x="8276334" y="633933"/>
                </a:lnTo>
                <a:lnTo>
                  <a:pt x="8280299" y="639089"/>
                </a:lnTo>
                <a:lnTo>
                  <a:pt x="8283400" y="645112"/>
                </a:lnTo>
                <a:lnTo>
                  <a:pt x="8286191" y="651192"/>
                </a:lnTo>
                <a:lnTo>
                  <a:pt x="8277086" y="667964"/>
                </a:lnTo>
                <a:lnTo>
                  <a:pt x="8269658" y="682867"/>
                </a:lnTo>
                <a:lnTo>
                  <a:pt x="8265731" y="697478"/>
                </a:lnTo>
                <a:lnTo>
                  <a:pt x="8267128" y="713371"/>
                </a:lnTo>
                <a:lnTo>
                  <a:pt x="8144929" y="750379"/>
                </a:lnTo>
                <a:lnTo>
                  <a:pt x="8076209" y="804329"/>
                </a:lnTo>
                <a:lnTo>
                  <a:pt x="8076857" y="805345"/>
                </a:lnTo>
                <a:lnTo>
                  <a:pt x="8077441" y="806386"/>
                </a:lnTo>
                <a:lnTo>
                  <a:pt x="8078088" y="807339"/>
                </a:lnTo>
                <a:lnTo>
                  <a:pt x="8144929" y="835888"/>
                </a:lnTo>
                <a:lnTo>
                  <a:pt x="8269008" y="828916"/>
                </a:lnTo>
                <a:lnTo>
                  <a:pt x="9313511" y="828916"/>
                </a:lnTo>
                <a:lnTo>
                  <a:pt x="9454680" y="713765"/>
                </a:lnTo>
                <a:lnTo>
                  <a:pt x="9670427" y="666838"/>
                </a:lnTo>
                <a:lnTo>
                  <a:pt x="9667900" y="666191"/>
                </a:lnTo>
                <a:lnTo>
                  <a:pt x="9666605" y="665949"/>
                </a:lnTo>
                <a:lnTo>
                  <a:pt x="9592183" y="619645"/>
                </a:lnTo>
                <a:lnTo>
                  <a:pt x="9750921" y="588512"/>
                </a:lnTo>
                <a:lnTo>
                  <a:pt x="9801934" y="577891"/>
                </a:lnTo>
                <a:lnTo>
                  <a:pt x="9851864" y="566854"/>
                </a:lnTo>
                <a:lnTo>
                  <a:pt x="9900633" y="555224"/>
                </a:lnTo>
                <a:lnTo>
                  <a:pt x="9948159" y="542824"/>
                </a:lnTo>
                <a:lnTo>
                  <a:pt x="9994363" y="529479"/>
                </a:lnTo>
                <a:lnTo>
                  <a:pt x="10039167" y="515011"/>
                </a:lnTo>
                <a:lnTo>
                  <a:pt x="10082489" y="499243"/>
                </a:lnTo>
                <a:lnTo>
                  <a:pt x="10124250" y="481999"/>
                </a:lnTo>
                <a:lnTo>
                  <a:pt x="10164372" y="463103"/>
                </a:lnTo>
                <a:lnTo>
                  <a:pt x="10202773" y="442377"/>
                </a:lnTo>
                <a:lnTo>
                  <a:pt x="10239375" y="419646"/>
                </a:lnTo>
                <a:lnTo>
                  <a:pt x="10249761" y="412927"/>
                </a:lnTo>
                <a:lnTo>
                  <a:pt x="9569234" y="412927"/>
                </a:lnTo>
                <a:lnTo>
                  <a:pt x="9573056" y="412140"/>
                </a:lnTo>
                <a:lnTo>
                  <a:pt x="9620444" y="372554"/>
                </a:lnTo>
                <a:lnTo>
                  <a:pt x="9458502" y="372554"/>
                </a:lnTo>
                <a:lnTo>
                  <a:pt x="8555431" y="0"/>
                </a:lnTo>
                <a:close/>
              </a:path>
              <a:path w="10320020" h="1734185">
                <a:moveTo>
                  <a:pt x="10107077" y="320019"/>
                </a:moveTo>
                <a:lnTo>
                  <a:pt x="10049444" y="322210"/>
                </a:lnTo>
                <a:lnTo>
                  <a:pt x="9987381" y="326377"/>
                </a:lnTo>
                <a:lnTo>
                  <a:pt x="9569234" y="412927"/>
                </a:lnTo>
                <a:lnTo>
                  <a:pt x="10249761" y="412927"/>
                </a:lnTo>
                <a:lnTo>
                  <a:pt x="10282197" y="391737"/>
                </a:lnTo>
                <a:lnTo>
                  <a:pt x="10302409" y="376601"/>
                </a:lnTo>
                <a:lnTo>
                  <a:pt x="10319562" y="359943"/>
                </a:lnTo>
                <a:lnTo>
                  <a:pt x="10319562" y="358254"/>
                </a:lnTo>
                <a:lnTo>
                  <a:pt x="10212666" y="327291"/>
                </a:lnTo>
                <a:lnTo>
                  <a:pt x="10161183" y="321235"/>
                </a:lnTo>
                <a:lnTo>
                  <a:pt x="10107077" y="320019"/>
                </a:lnTo>
                <a:close/>
              </a:path>
              <a:path w="10320020" h="1734185">
                <a:moveTo>
                  <a:pt x="9670427" y="328968"/>
                </a:moveTo>
                <a:lnTo>
                  <a:pt x="9458502" y="372554"/>
                </a:lnTo>
                <a:lnTo>
                  <a:pt x="9620444" y="372554"/>
                </a:lnTo>
                <a:lnTo>
                  <a:pt x="9670427" y="330695"/>
                </a:lnTo>
                <a:lnTo>
                  <a:pt x="9670427" y="328968"/>
                </a:lnTo>
                <a:close/>
              </a:path>
              <a:path w="10320020" h="1734185">
                <a:moveTo>
                  <a:pt x="6339791" y="1423531"/>
                </a:moveTo>
                <a:lnTo>
                  <a:pt x="5708257" y="1423531"/>
                </a:lnTo>
                <a:lnTo>
                  <a:pt x="5727814" y="1427238"/>
                </a:lnTo>
                <a:lnTo>
                  <a:pt x="5794654" y="1505292"/>
                </a:lnTo>
                <a:lnTo>
                  <a:pt x="5630430" y="1731987"/>
                </a:lnTo>
                <a:lnTo>
                  <a:pt x="5630430" y="1733638"/>
                </a:lnTo>
                <a:lnTo>
                  <a:pt x="5861418" y="1717052"/>
                </a:lnTo>
                <a:lnTo>
                  <a:pt x="6162457" y="1534009"/>
                </a:lnTo>
                <a:lnTo>
                  <a:pt x="6339791" y="1423531"/>
                </a:lnTo>
                <a:close/>
              </a:path>
              <a:path w="10320020" h="1734185">
                <a:moveTo>
                  <a:pt x="7325698" y="1004874"/>
                </a:moveTo>
                <a:lnTo>
                  <a:pt x="5582716" y="1004874"/>
                </a:lnTo>
                <a:lnTo>
                  <a:pt x="5582081" y="1016589"/>
                </a:lnTo>
                <a:lnTo>
                  <a:pt x="5578384" y="1028076"/>
                </a:lnTo>
                <a:lnTo>
                  <a:pt x="5574942" y="1037855"/>
                </a:lnTo>
                <a:lnTo>
                  <a:pt x="5575071" y="1044448"/>
                </a:lnTo>
                <a:lnTo>
                  <a:pt x="5579454" y="1050234"/>
                </a:lnTo>
                <a:lnTo>
                  <a:pt x="5583915" y="1055422"/>
                </a:lnTo>
                <a:lnTo>
                  <a:pt x="5586335" y="1060641"/>
                </a:lnTo>
                <a:lnTo>
                  <a:pt x="5584596" y="1066520"/>
                </a:lnTo>
                <a:lnTo>
                  <a:pt x="5561955" y="1080421"/>
                </a:lnTo>
                <a:lnTo>
                  <a:pt x="5525396" y="1086516"/>
                </a:lnTo>
                <a:lnTo>
                  <a:pt x="5485507" y="1090116"/>
                </a:lnTo>
                <a:lnTo>
                  <a:pt x="5452871" y="1096530"/>
                </a:lnTo>
                <a:lnTo>
                  <a:pt x="5384152" y="1136434"/>
                </a:lnTo>
                <a:lnTo>
                  <a:pt x="5384152" y="1139672"/>
                </a:lnTo>
                <a:lnTo>
                  <a:pt x="5450916" y="1169695"/>
                </a:lnTo>
                <a:lnTo>
                  <a:pt x="5578894" y="1174280"/>
                </a:lnTo>
                <a:lnTo>
                  <a:pt x="5582069" y="1179499"/>
                </a:lnTo>
                <a:lnTo>
                  <a:pt x="5585244" y="1184656"/>
                </a:lnTo>
                <a:lnTo>
                  <a:pt x="5588431" y="1189888"/>
                </a:lnTo>
                <a:lnTo>
                  <a:pt x="5571248" y="1208938"/>
                </a:lnTo>
                <a:lnTo>
                  <a:pt x="5576303" y="1215136"/>
                </a:lnTo>
                <a:lnTo>
                  <a:pt x="5581421" y="1221257"/>
                </a:lnTo>
                <a:lnTo>
                  <a:pt x="5586475" y="1227391"/>
                </a:lnTo>
                <a:lnTo>
                  <a:pt x="5587083" y="1234796"/>
                </a:lnTo>
                <a:lnTo>
                  <a:pt x="5584524" y="1239923"/>
                </a:lnTo>
                <a:lnTo>
                  <a:pt x="5582002" y="1244140"/>
                </a:lnTo>
                <a:lnTo>
                  <a:pt x="5582716" y="1248816"/>
                </a:lnTo>
                <a:lnTo>
                  <a:pt x="5587472" y="1255296"/>
                </a:lnTo>
                <a:lnTo>
                  <a:pt x="5592559" y="1261437"/>
                </a:lnTo>
                <a:lnTo>
                  <a:pt x="5595579" y="1267572"/>
                </a:lnTo>
                <a:lnTo>
                  <a:pt x="5594134" y="1274038"/>
                </a:lnTo>
                <a:lnTo>
                  <a:pt x="5533059" y="1343190"/>
                </a:lnTo>
                <a:lnTo>
                  <a:pt x="5620905" y="1429994"/>
                </a:lnTo>
                <a:lnTo>
                  <a:pt x="5677012" y="1424687"/>
                </a:lnTo>
                <a:lnTo>
                  <a:pt x="5708257" y="1423531"/>
                </a:lnTo>
                <a:lnTo>
                  <a:pt x="6339791" y="1423531"/>
                </a:lnTo>
                <a:lnTo>
                  <a:pt x="6678561" y="1207307"/>
                </a:lnTo>
                <a:lnTo>
                  <a:pt x="6764566" y="1151369"/>
                </a:lnTo>
                <a:lnTo>
                  <a:pt x="6980250" y="1123048"/>
                </a:lnTo>
                <a:lnTo>
                  <a:pt x="6979018" y="1121524"/>
                </a:lnTo>
                <a:lnTo>
                  <a:pt x="6977722" y="1120089"/>
                </a:lnTo>
                <a:lnTo>
                  <a:pt x="6976491" y="1118577"/>
                </a:lnTo>
                <a:lnTo>
                  <a:pt x="6926833" y="1074039"/>
                </a:lnTo>
                <a:lnTo>
                  <a:pt x="7139557" y="1040856"/>
                </a:lnTo>
                <a:lnTo>
                  <a:pt x="7192391" y="1031972"/>
                </a:lnTo>
                <a:lnTo>
                  <a:pt x="7244464" y="1022407"/>
                </a:lnTo>
                <a:lnTo>
                  <a:pt x="7295464" y="1011939"/>
                </a:lnTo>
                <a:lnTo>
                  <a:pt x="7325698" y="1004874"/>
                </a:lnTo>
                <a:close/>
              </a:path>
              <a:path w="10320020" h="1734185">
                <a:moveTo>
                  <a:pt x="5863374" y="489813"/>
                </a:moveTo>
                <a:lnTo>
                  <a:pt x="5630430" y="511632"/>
                </a:lnTo>
                <a:lnTo>
                  <a:pt x="5631662" y="512648"/>
                </a:lnTo>
                <a:lnTo>
                  <a:pt x="5632958" y="513638"/>
                </a:lnTo>
                <a:lnTo>
                  <a:pt x="5634253" y="514578"/>
                </a:lnTo>
                <a:lnTo>
                  <a:pt x="5794654" y="711314"/>
                </a:lnTo>
                <a:lnTo>
                  <a:pt x="5706632" y="832015"/>
                </a:lnTo>
                <a:lnTo>
                  <a:pt x="5701193" y="839450"/>
                </a:lnTo>
                <a:lnTo>
                  <a:pt x="5584596" y="998258"/>
                </a:lnTo>
                <a:lnTo>
                  <a:pt x="5533059" y="1005128"/>
                </a:lnTo>
                <a:lnTo>
                  <a:pt x="5533059" y="1006779"/>
                </a:lnTo>
                <a:lnTo>
                  <a:pt x="5582716" y="1004874"/>
                </a:lnTo>
                <a:lnTo>
                  <a:pt x="7325698" y="1004874"/>
                </a:lnTo>
                <a:lnTo>
                  <a:pt x="7345081" y="1000345"/>
                </a:lnTo>
                <a:lnTo>
                  <a:pt x="7393003" y="987402"/>
                </a:lnTo>
                <a:lnTo>
                  <a:pt x="7438918" y="972887"/>
                </a:lnTo>
                <a:lnTo>
                  <a:pt x="7482516" y="956578"/>
                </a:lnTo>
                <a:lnTo>
                  <a:pt x="7523485" y="938253"/>
                </a:lnTo>
                <a:lnTo>
                  <a:pt x="7561513" y="917687"/>
                </a:lnTo>
                <a:lnTo>
                  <a:pt x="7588056" y="900112"/>
                </a:lnTo>
                <a:lnTo>
                  <a:pt x="6880999" y="900112"/>
                </a:lnTo>
                <a:lnTo>
                  <a:pt x="6881647" y="898969"/>
                </a:lnTo>
                <a:lnTo>
                  <a:pt x="6882942" y="896556"/>
                </a:lnTo>
                <a:lnTo>
                  <a:pt x="6936896" y="860831"/>
                </a:lnTo>
                <a:lnTo>
                  <a:pt x="6766445" y="860831"/>
                </a:lnTo>
                <a:lnTo>
                  <a:pt x="6196071" y="629880"/>
                </a:lnTo>
                <a:lnTo>
                  <a:pt x="5863374" y="489813"/>
                </a:lnTo>
                <a:close/>
              </a:path>
              <a:path w="10320020" h="1734185">
                <a:moveTo>
                  <a:pt x="7356840" y="829388"/>
                </a:moveTo>
                <a:lnTo>
                  <a:pt x="7305251" y="832767"/>
                </a:lnTo>
                <a:lnTo>
                  <a:pt x="7252035" y="840075"/>
                </a:lnTo>
                <a:lnTo>
                  <a:pt x="7201776" y="851598"/>
                </a:lnTo>
                <a:lnTo>
                  <a:pt x="6880999" y="900112"/>
                </a:lnTo>
                <a:lnTo>
                  <a:pt x="7588056" y="900112"/>
                </a:lnTo>
                <a:lnTo>
                  <a:pt x="7596291" y="894659"/>
                </a:lnTo>
                <a:lnTo>
                  <a:pt x="7627505" y="868946"/>
                </a:lnTo>
                <a:lnTo>
                  <a:pt x="7627505" y="867308"/>
                </a:lnTo>
                <a:lnTo>
                  <a:pt x="7553083" y="845908"/>
                </a:lnTo>
                <a:lnTo>
                  <a:pt x="7480252" y="834942"/>
                </a:lnTo>
                <a:lnTo>
                  <a:pt x="7441662" y="831853"/>
                </a:lnTo>
                <a:lnTo>
                  <a:pt x="7402220" y="829652"/>
                </a:lnTo>
                <a:lnTo>
                  <a:pt x="7356840" y="829388"/>
                </a:lnTo>
                <a:close/>
              </a:path>
              <a:path w="10320020" h="1734185">
                <a:moveTo>
                  <a:pt x="6980250" y="832015"/>
                </a:moveTo>
                <a:lnTo>
                  <a:pt x="6766445" y="860831"/>
                </a:lnTo>
                <a:lnTo>
                  <a:pt x="6936896" y="860831"/>
                </a:lnTo>
                <a:lnTo>
                  <a:pt x="6980250" y="832015"/>
                </a:lnTo>
                <a:close/>
              </a:path>
              <a:path w="10320020" h="1734185">
                <a:moveTo>
                  <a:pt x="3780371" y="1360703"/>
                </a:moveTo>
                <a:lnTo>
                  <a:pt x="3083471" y="1360703"/>
                </a:lnTo>
                <a:lnTo>
                  <a:pt x="3085998" y="1362506"/>
                </a:lnTo>
                <a:lnTo>
                  <a:pt x="3088525" y="1364373"/>
                </a:lnTo>
                <a:lnTo>
                  <a:pt x="3091116" y="1366202"/>
                </a:lnTo>
                <a:lnTo>
                  <a:pt x="3094875" y="1370838"/>
                </a:lnTo>
                <a:lnTo>
                  <a:pt x="3102521" y="1380070"/>
                </a:lnTo>
                <a:lnTo>
                  <a:pt x="3020452" y="1445882"/>
                </a:lnTo>
                <a:lnTo>
                  <a:pt x="2938373" y="1510969"/>
                </a:lnTo>
                <a:lnTo>
                  <a:pt x="2938373" y="1512506"/>
                </a:lnTo>
                <a:lnTo>
                  <a:pt x="3171317" y="1538782"/>
                </a:lnTo>
                <a:lnTo>
                  <a:pt x="3361022" y="1486872"/>
                </a:lnTo>
                <a:lnTo>
                  <a:pt x="3550737" y="1431713"/>
                </a:lnTo>
                <a:lnTo>
                  <a:pt x="3740454" y="1373385"/>
                </a:lnTo>
                <a:lnTo>
                  <a:pt x="3780371" y="1360703"/>
                </a:lnTo>
                <a:close/>
              </a:path>
              <a:path w="10320020" h="1734185">
                <a:moveTo>
                  <a:pt x="2803302" y="1022999"/>
                </a:moveTo>
                <a:lnTo>
                  <a:pt x="2761992" y="1027620"/>
                </a:lnTo>
                <a:lnTo>
                  <a:pt x="2724840" y="1036213"/>
                </a:lnTo>
                <a:lnTo>
                  <a:pt x="2692031" y="1048042"/>
                </a:lnTo>
                <a:lnTo>
                  <a:pt x="2693974" y="1051496"/>
                </a:lnTo>
                <a:lnTo>
                  <a:pt x="2760814" y="1090409"/>
                </a:lnTo>
                <a:lnTo>
                  <a:pt x="2900197" y="1130134"/>
                </a:lnTo>
                <a:lnTo>
                  <a:pt x="2900197" y="1131671"/>
                </a:lnTo>
                <a:lnTo>
                  <a:pt x="2896086" y="1137221"/>
                </a:lnTo>
                <a:lnTo>
                  <a:pt x="2891231" y="1141476"/>
                </a:lnTo>
                <a:lnTo>
                  <a:pt x="2885674" y="1144864"/>
                </a:lnTo>
                <a:lnTo>
                  <a:pt x="2879191" y="1147978"/>
                </a:lnTo>
                <a:lnTo>
                  <a:pt x="2887751" y="1158538"/>
                </a:lnTo>
                <a:lnTo>
                  <a:pt x="2898260" y="1170509"/>
                </a:lnTo>
                <a:lnTo>
                  <a:pt x="2905912" y="1181473"/>
                </a:lnTo>
                <a:lnTo>
                  <a:pt x="2905899" y="1189012"/>
                </a:lnTo>
                <a:lnTo>
                  <a:pt x="2891880" y="1205026"/>
                </a:lnTo>
                <a:lnTo>
                  <a:pt x="2869934" y="1226439"/>
                </a:lnTo>
                <a:lnTo>
                  <a:pt x="2850687" y="1246908"/>
                </a:lnTo>
                <a:lnTo>
                  <a:pt x="2928785" y="1369695"/>
                </a:lnTo>
                <a:lnTo>
                  <a:pt x="2999144" y="1380713"/>
                </a:lnTo>
                <a:lnTo>
                  <a:pt x="3037607" y="1384427"/>
                </a:lnTo>
                <a:lnTo>
                  <a:pt x="3060522" y="1381798"/>
                </a:lnTo>
                <a:lnTo>
                  <a:pt x="3083471" y="1360703"/>
                </a:lnTo>
                <a:lnTo>
                  <a:pt x="3780371" y="1360703"/>
                </a:lnTo>
                <a:lnTo>
                  <a:pt x="3977594" y="1296135"/>
                </a:lnTo>
                <a:lnTo>
                  <a:pt x="4072445" y="1263916"/>
                </a:lnTo>
                <a:lnTo>
                  <a:pt x="4530652" y="1263916"/>
                </a:lnTo>
                <a:lnTo>
                  <a:pt x="4562721" y="1254638"/>
                </a:lnTo>
                <a:lnTo>
                  <a:pt x="4648695" y="1225605"/>
                </a:lnTo>
                <a:lnTo>
                  <a:pt x="4692992" y="1213332"/>
                </a:lnTo>
                <a:lnTo>
                  <a:pt x="4798324" y="1190306"/>
                </a:lnTo>
                <a:lnTo>
                  <a:pt x="4846686" y="1177989"/>
                </a:lnTo>
                <a:lnTo>
                  <a:pt x="4892351" y="1162396"/>
                </a:lnTo>
                <a:lnTo>
                  <a:pt x="4935448" y="1141476"/>
                </a:lnTo>
                <a:lnTo>
                  <a:pt x="4919196" y="1133609"/>
                </a:lnTo>
                <a:lnTo>
                  <a:pt x="4899699" y="1128277"/>
                </a:lnTo>
                <a:lnTo>
                  <a:pt x="4878986" y="1124073"/>
                </a:lnTo>
                <a:lnTo>
                  <a:pt x="4859083" y="1119593"/>
                </a:lnTo>
                <a:lnTo>
                  <a:pt x="4816280" y="1108914"/>
                </a:lnTo>
                <a:lnTo>
                  <a:pt x="4772887" y="1100057"/>
                </a:lnTo>
                <a:lnTo>
                  <a:pt x="4728360" y="1092908"/>
                </a:lnTo>
                <a:lnTo>
                  <a:pt x="4682151" y="1087350"/>
                </a:lnTo>
                <a:lnTo>
                  <a:pt x="4633716" y="1083266"/>
                </a:lnTo>
                <a:lnTo>
                  <a:pt x="4582507" y="1080540"/>
                </a:lnTo>
                <a:lnTo>
                  <a:pt x="4527980" y="1079057"/>
                </a:lnTo>
                <a:lnTo>
                  <a:pt x="4251959" y="1075855"/>
                </a:lnTo>
                <a:lnTo>
                  <a:pt x="4288193" y="1061897"/>
                </a:lnTo>
                <a:lnTo>
                  <a:pt x="4264847" y="1056624"/>
                </a:lnTo>
                <a:lnTo>
                  <a:pt x="4244119" y="1047103"/>
                </a:lnTo>
                <a:lnTo>
                  <a:pt x="4224422" y="1036700"/>
                </a:lnTo>
                <a:lnTo>
                  <a:pt x="4204169" y="1028776"/>
                </a:lnTo>
                <a:lnTo>
                  <a:pt x="3992244" y="1025372"/>
                </a:lnTo>
                <a:lnTo>
                  <a:pt x="3986638" y="1023086"/>
                </a:lnTo>
                <a:lnTo>
                  <a:pt x="2848584" y="1023086"/>
                </a:lnTo>
                <a:lnTo>
                  <a:pt x="2803302" y="1022999"/>
                </a:lnTo>
                <a:close/>
              </a:path>
              <a:path w="10320020" h="1734185">
                <a:moveTo>
                  <a:pt x="4530652" y="1263916"/>
                </a:moveTo>
                <a:lnTo>
                  <a:pt x="4072445" y="1263916"/>
                </a:lnTo>
                <a:lnTo>
                  <a:pt x="4154576" y="1266012"/>
                </a:lnTo>
                <a:lnTo>
                  <a:pt x="4301540" y="1266977"/>
                </a:lnTo>
                <a:lnTo>
                  <a:pt x="4339111" y="1272569"/>
                </a:lnTo>
                <a:lnTo>
                  <a:pt x="4380904" y="1277821"/>
                </a:lnTo>
                <a:lnTo>
                  <a:pt x="4424557" y="1280309"/>
                </a:lnTo>
                <a:lnTo>
                  <a:pt x="4467707" y="1277607"/>
                </a:lnTo>
                <a:lnTo>
                  <a:pt x="4517284" y="1267784"/>
                </a:lnTo>
                <a:lnTo>
                  <a:pt x="4530652" y="1263916"/>
                </a:lnTo>
                <a:close/>
              </a:path>
              <a:path w="10320020" h="1734185">
                <a:moveTo>
                  <a:pt x="2882950" y="1003757"/>
                </a:moveTo>
                <a:lnTo>
                  <a:pt x="2841002" y="1017473"/>
                </a:lnTo>
                <a:lnTo>
                  <a:pt x="2843530" y="1019314"/>
                </a:lnTo>
                <a:lnTo>
                  <a:pt x="2846069" y="1021232"/>
                </a:lnTo>
                <a:lnTo>
                  <a:pt x="2848584" y="1023086"/>
                </a:lnTo>
                <a:lnTo>
                  <a:pt x="3986638" y="1023086"/>
                </a:lnTo>
                <a:lnTo>
                  <a:pt x="3940377" y="1004214"/>
                </a:lnTo>
                <a:lnTo>
                  <a:pt x="2886773" y="1004214"/>
                </a:lnTo>
                <a:lnTo>
                  <a:pt x="2882950" y="1003757"/>
                </a:lnTo>
                <a:close/>
              </a:path>
              <a:path w="10320020" h="1734185">
                <a:moveTo>
                  <a:pt x="2938373" y="648220"/>
                </a:moveTo>
                <a:lnTo>
                  <a:pt x="3102521" y="815340"/>
                </a:lnTo>
                <a:lnTo>
                  <a:pt x="3102521" y="818489"/>
                </a:lnTo>
                <a:lnTo>
                  <a:pt x="3005150" y="896607"/>
                </a:lnTo>
                <a:lnTo>
                  <a:pt x="2973978" y="921980"/>
                </a:lnTo>
                <a:lnTo>
                  <a:pt x="2940904" y="945772"/>
                </a:lnTo>
                <a:lnTo>
                  <a:pt x="2908463" y="970073"/>
                </a:lnTo>
                <a:lnTo>
                  <a:pt x="2879191" y="996975"/>
                </a:lnTo>
                <a:lnTo>
                  <a:pt x="2881718" y="999401"/>
                </a:lnTo>
                <a:lnTo>
                  <a:pt x="2884246" y="1001788"/>
                </a:lnTo>
                <a:lnTo>
                  <a:pt x="2886773" y="1004214"/>
                </a:lnTo>
                <a:lnTo>
                  <a:pt x="3940377" y="1004214"/>
                </a:lnTo>
                <a:lnTo>
                  <a:pt x="3647750" y="881565"/>
                </a:lnTo>
                <a:lnTo>
                  <a:pt x="3361259" y="756869"/>
                </a:lnTo>
                <a:lnTo>
                  <a:pt x="3173196" y="672160"/>
                </a:lnTo>
                <a:lnTo>
                  <a:pt x="2985335" y="653384"/>
                </a:lnTo>
                <a:lnTo>
                  <a:pt x="2938373" y="648220"/>
                </a:lnTo>
                <a:close/>
              </a:path>
              <a:path w="10320020" h="1734185">
                <a:moveTo>
                  <a:pt x="280644" y="688073"/>
                </a:moveTo>
                <a:lnTo>
                  <a:pt x="246278" y="694448"/>
                </a:lnTo>
                <a:lnTo>
                  <a:pt x="246278" y="697484"/>
                </a:lnTo>
                <a:lnTo>
                  <a:pt x="340212" y="733880"/>
                </a:lnTo>
                <a:lnTo>
                  <a:pt x="481101" y="786574"/>
                </a:lnTo>
                <a:lnTo>
                  <a:pt x="582398" y="798799"/>
                </a:lnTo>
                <a:lnTo>
                  <a:pt x="734361" y="814856"/>
                </a:lnTo>
                <a:lnTo>
                  <a:pt x="886333" y="828213"/>
                </a:lnTo>
                <a:lnTo>
                  <a:pt x="1038308" y="838910"/>
                </a:lnTo>
                <a:lnTo>
                  <a:pt x="1190275" y="846988"/>
                </a:lnTo>
                <a:lnTo>
                  <a:pt x="1342224" y="852487"/>
                </a:lnTo>
                <a:lnTo>
                  <a:pt x="1502488" y="916037"/>
                </a:lnTo>
                <a:lnTo>
                  <a:pt x="1546037" y="932049"/>
                </a:lnTo>
                <a:lnTo>
                  <a:pt x="1724075" y="992974"/>
                </a:lnTo>
                <a:lnTo>
                  <a:pt x="1774247" y="1005547"/>
                </a:lnTo>
                <a:lnTo>
                  <a:pt x="1823009" y="1009005"/>
                </a:lnTo>
                <a:lnTo>
                  <a:pt x="1870172" y="1005846"/>
                </a:lnTo>
                <a:lnTo>
                  <a:pt x="1915548" y="998565"/>
                </a:lnTo>
                <a:lnTo>
                  <a:pt x="1958949" y="989660"/>
                </a:lnTo>
                <a:lnTo>
                  <a:pt x="2000187" y="981626"/>
                </a:lnTo>
                <a:lnTo>
                  <a:pt x="2039073" y="976960"/>
                </a:lnTo>
                <a:lnTo>
                  <a:pt x="2149043" y="975320"/>
                </a:lnTo>
                <a:lnTo>
                  <a:pt x="2201972" y="970789"/>
                </a:lnTo>
                <a:lnTo>
                  <a:pt x="2243353" y="957973"/>
                </a:lnTo>
                <a:lnTo>
                  <a:pt x="2243353" y="956386"/>
                </a:lnTo>
                <a:lnTo>
                  <a:pt x="2194909" y="936065"/>
                </a:lnTo>
                <a:lnTo>
                  <a:pt x="2147780" y="913969"/>
                </a:lnTo>
                <a:lnTo>
                  <a:pt x="2100243" y="891105"/>
                </a:lnTo>
                <a:lnTo>
                  <a:pt x="2050577" y="868484"/>
                </a:lnTo>
                <a:lnTo>
                  <a:pt x="1997062" y="847115"/>
                </a:lnTo>
                <a:lnTo>
                  <a:pt x="1949172" y="831287"/>
                </a:lnTo>
                <a:lnTo>
                  <a:pt x="1898527" y="817207"/>
                </a:lnTo>
                <a:lnTo>
                  <a:pt x="1845811" y="804346"/>
                </a:lnTo>
                <a:lnTo>
                  <a:pt x="1682064" y="767778"/>
                </a:lnTo>
                <a:lnTo>
                  <a:pt x="1546504" y="735279"/>
                </a:lnTo>
                <a:lnTo>
                  <a:pt x="1510195" y="701484"/>
                </a:lnTo>
                <a:lnTo>
                  <a:pt x="1462058" y="689559"/>
                </a:lnTo>
                <a:lnTo>
                  <a:pt x="284467" y="689559"/>
                </a:lnTo>
                <a:lnTo>
                  <a:pt x="280644" y="688073"/>
                </a:lnTo>
                <a:close/>
              </a:path>
              <a:path w="10320020" h="1734185">
                <a:moveTo>
                  <a:pt x="0" y="316585"/>
                </a:moveTo>
                <a:lnTo>
                  <a:pt x="1879" y="320395"/>
                </a:lnTo>
                <a:lnTo>
                  <a:pt x="38322" y="345573"/>
                </a:lnTo>
                <a:lnTo>
                  <a:pt x="75669" y="372260"/>
                </a:lnTo>
                <a:lnTo>
                  <a:pt x="114464" y="399222"/>
                </a:lnTo>
                <a:lnTo>
                  <a:pt x="155252" y="425221"/>
                </a:lnTo>
                <a:lnTo>
                  <a:pt x="198577" y="449021"/>
                </a:lnTo>
                <a:lnTo>
                  <a:pt x="196824" y="453821"/>
                </a:lnTo>
                <a:lnTo>
                  <a:pt x="199415" y="457136"/>
                </a:lnTo>
                <a:lnTo>
                  <a:pt x="196621" y="457339"/>
                </a:lnTo>
                <a:lnTo>
                  <a:pt x="193446" y="457631"/>
                </a:lnTo>
                <a:lnTo>
                  <a:pt x="190271" y="457860"/>
                </a:lnTo>
                <a:lnTo>
                  <a:pt x="187096" y="458139"/>
                </a:lnTo>
                <a:lnTo>
                  <a:pt x="197269" y="471335"/>
                </a:lnTo>
                <a:lnTo>
                  <a:pt x="202399" y="477875"/>
                </a:lnTo>
                <a:lnTo>
                  <a:pt x="205574" y="481190"/>
                </a:lnTo>
                <a:lnTo>
                  <a:pt x="208749" y="484441"/>
                </a:lnTo>
                <a:lnTo>
                  <a:pt x="211924" y="487756"/>
                </a:lnTo>
                <a:lnTo>
                  <a:pt x="197753" y="498338"/>
                </a:lnTo>
                <a:lnTo>
                  <a:pt x="176641" y="512918"/>
                </a:lnTo>
                <a:lnTo>
                  <a:pt x="158371" y="527636"/>
                </a:lnTo>
                <a:lnTo>
                  <a:pt x="152730" y="538632"/>
                </a:lnTo>
                <a:lnTo>
                  <a:pt x="238632" y="670153"/>
                </a:lnTo>
                <a:lnTo>
                  <a:pt x="284467" y="689559"/>
                </a:lnTo>
                <a:lnTo>
                  <a:pt x="1462058" y="689559"/>
                </a:lnTo>
                <a:lnTo>
                  <a:pt x="1270212" y="639659"/>
                </a:lnTo>
                <a:lnTo>
                  <a:pt x="1174191" y="613244"/>
                </a:lnTo>
                <a:lnTo>
                  <a:pt x="1000454" y="520280"/>
                </a:lnTo>
                <a:lnTo>
                  <a:pt x="826706" y="424249"/>
                </a:lnTo>
                <a:lnTo>
                  <a:pt x="691156" y="347154"/>
                </a:lnTo>
                <a:lnTo>
                  <a:pt x="198577" y="347154"/>
                </a:lnTo>
                <a:lnTo>
                  <a:pt x="144482" y="334157"/>
                </a:lnTo>
                <a:lnTo>
                  <a:pt x="93306" y="325616"/>
                </a:lnTo>
                <a:lnTo>
                  <a:pt x="45122" y="320202"/>
                </a:lnTo>
                <a:lnTo>
                  <a:pt x="0" y="316585"/>
                </a:lnTo>
                <a:close/>
              </a:path>
              <a:path w="10320020" h="1734185">
                <a:moveTo>
                  <a:pt x="219570" y="317360"/>
                </a:moveTo>
                <a:lnTo>
                  <a:pt x="187096" y="328891"/>
                </a:lnTo>
                <a:lnTo>
                  <a:pt x="187096" y="330441"/>
                </a:lnTo>
                <a:lnTo>
                  <a:pt x="190919" y="333438"/>
                </a:lnTo>
                <a:lnTo>
                  <a:pt x="198577" y="339547"/>
                </a:lnTo>
                <a:lnTo>
                  <a:pt x="197417" y="342017"/>
                </a:lnTo>
                <a:lnTo>
                  <a:pt x="198577" y="347154"/>
                </a:lnTo>
                <a:lnTo>
                  <a:pt x="691156" y="347154"/>
                </a:lnTo>
                <a:lnTo>
                  <a:pt x="658609" y="328358"/>
                </a:lnTo>
                <a:lnTo>
                  <a:pt x="263461" y="328358"/>
                </a:lnTo>
                <a:lnTo>
                  <a:pt x="219570" y="317360"/>
                </a:lnTo>
                <a:close/>
              </a:path>
              <a:path w="10320020" h="1734185">
                <a:moveTo>
                  <a:pt x="196888" y="339674"/>
                </a:moveTo>
                <a:lnTo>
                  <a:pt x="196037" y="344957"/>
                </a:lnTo>
                <a:lnTo>
                  <a:pt x="197417" y="342017"/>
                </a:lnTo>
                <a:lnTo>
                  <a:pt x="196888" y="339674"/>
                </a:lnTo>
                <a:close/>
              </a:path>
              <a:path w="10320020" h="1734185">
                <a:moveTo>
                  <a:pt x="246278" y="137591"/>
                </a:moveTo>
                <a:lnTo>
                  <a:pt x="247586" y="140106"/>
                </a:lnTo>
                <a:lnTo>
                  <a:pt x="248157" y="141351"/>
                </a:lnTo>
                <a:lnTo>
                  <a:pt x="410502" y="295440"/>
                </a:lnTo>
                <a:lnTo>
                  <a:pt x="409194" y="296456"/>
                </a:lnTo>
                <a:lnTo>
                  <a:pt x="407898" y="297522"/>
                </a:lnTo>
                <a:lnTo>
                  <a:pt x="406679" y="298564"/>
                </a:lnTo>
                <a:lnTo>
                  <a:pt x="263461" y="328358"/>
                </a:lnTo>
                <a:lnTo>
                  <a:pt x="658609" y="328358"/>
                </a:lnTo>
                <a:lnTo>
                  <a:pt x="479221" y="222758"/>
                </a:lnTo>
                <a:lnTo>
                  <a:pt x="339431" y="172400"/>
                </a:lnTo>
                <a:lnTo>
                  <a:pt x="246278" y="137591"/>
                </a:lnTo>
                <a:close/>
              </a:path>
            </a:pathLst>
          </a:custGeom>
          <a:solidFill>
            <a:srgbClr val="71CBF4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7079253" y="1863552"/>
            <a:ext cx="3153409" cy="5013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1" i="0">
                <a:solidFill>
                  <a:srgbClr val="002D5A"/>
                </a:solidFill>
                <a:latin typeface="Montserrat"/>
                <a:cs typeface="Montserrat"/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2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59992"/>
                </a:lnTo>
                <a:lnTo>
                  <a:pt x="10692003" y="7559992"/>
                </a:lnTo>
                <a:lnTo>
                  <a:pt x="10692003" y="0"/>
                </a:lnTo>
                <a:close/>
              </a:path>
            </a:pathLst>
          </a:custGeom>
          <a:solidFill>
            <a:srgbClr val="71CBF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1620723"/>
            <a:ext cx="7854950" cy="5384800"/>
          </a:xfrm>
          <a:custGeom>
            <a:avLst/>
            <a:gdLst/>
            <a:ahLst/>
            <a:cxnLst/>
            <a:rect l="l" t="t" r="r" b="b"/>
            <a:pathLst>
              <a:path w="7854950" h="5384800">
                <a:moveTo>
                  <a:pt x="7854518" y="0"/>
                </a:moveTo>
                <a:lnTo>
                  <a:pt x="0" y="0"/>
                </a:lnTo>
                <a:lnTo>
                  <a:pt x="0" y="5384304"/>
                </a:lnTo>
                <a:lnTo>
                  <a:pt x="7854518" y="5384304"/>
                </a:lnTo>
                <a:lnTo>
                  <a:pt x="7854518" y="0"/>
                </a:lnTo>
                <a:close/>
              </a:path>
            </a:pathLst>
          </a:custGeom>
          <a:solidFill>
            <a:srgbClr val="5BC5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0" y="653578"/>
            <a:ext cx="10024745" cy="6906895"/>
          </a:xfrm>
          <a:custGeom>
            <a:avLst/>
            <a:gdLst/>
            <a:ahLst/>
            <a:cxnLst/>
            <a:rect l="l" t="t" r="r" b="b"/>
            <a:pathLst>
              <a:path w="10024745" h="6906895">
                <a:moveTo>
                  <a:pt x="0" y="4060891"/>
                </a:moveTo>
                <a:lnTo>
                  <a:pt x="0" y="6906426"/>
                </a:lnTo>
                <a:lnTo>
                  <a:pt x="10024283" y="6906426"/>
                </a:lnTo>
                <a:lnTo>
                  <a:pt x="10024283" y="4227306"/>
                </a:lnTo>
                <a:lnTo>
                  <a:pt x="1723608" y="4227306"/>
                </a:lnTo>
                <a:lnTo>
                  <a:pt x="1387162" y="4175056"/>
                </a:lnTo>
                <a:lnTo>
                  <a:pt x="1286426" y="4143363"/>
                </a:lnTo>
                <a:lnTo>
                  <a:pt x="257595" y="4143363"/>
                </a:lnTo>
                <a:lnTo>
                  <a:pt x="96952" y="4112369"/>
                </a:lnTo>
                <a:lnTo>
                  <a:pt x="0" y="4060891"/>
                </a:lnTo>
                <a:close/>
              </a:path>
              <a:path w="10024745" h="6906895">
                <a:moveTo>
                  <a:pt x="2654842" y="4059313"/>
                </a:moveTo>
                <a:lnTo>
                  <a:pt x="2091953" y="4187748"/>
                </a:lnTo>
                <a:lnTo>
                  <a:pt x="1723608" y="4227306"/>
                </a:lnTo>
                <a:lnTo>
                  <a:pt x="10024283" y="4227306"/>
                </a:lnTo>
                <a:lnTo>
                  <a:pt x="10024283" y="4219967"/>
                </a:lnTo>
                <a:lnTo>
                  <a:pt x="4617317" y="4219967"/>
                </a:lnTo>
                <a:lnTo>
                  <a:pt x="4559298" y="4214131"/>
                </a:lnTo>
                <a:lnTo>
                  <a:pt x="3076012" y="4214131"/>
                </a:lnTo>
                <a:lnTo>
                  <a:pt x="2897375" y="4175056"/>
                </a:lnTo>
                <a:lnTo>
                  <a:pt x="2654842" y="4059313"/>
                </a:lnTo>
                <a:close/>
              </a:path>
              <a:path w="10024745" h="6906895">
                <a:moveTo>
                  <a:pt x="10024283" y="3880346"/>
                </a:moveTo>
                <a:lnTo>
                  <a:pt x="4466385" y="3880346"/>
                </a:lnTo>
                <a:lnTo>
                  <a:pt x="4604479" y="3891962"/>
                </a:lnTo>
                <a:lnTo>
                  <a:pt x="4669035" y="3929938"/>
                </a:lnTo>
                <a:lnTo>
                  <a:pt x="4706819" y="4005719"/>
                </a:lnTo>
                <a:lnTo>
                  <a:pt x="4726701" y="4161867"/>
                </a:lnTo>
                <a:lnTo>
                  <a:pt x="4617317" y="4219967"/>
                </a:lnTo>
                <a:lnTo>
                  <a:pt x="10024283" y="4219967"/>
                </a:lnTo>
                <a:lnTo>
                  <a:pt x="10024283" y="3880346"/>
                </a:lnTo>
                <a:close/>
              </a:path>
              <a:path w="10024745" h="6906895">
                <a:moveTo>
                  <a:pt x="3593118" y="4063796"/>
                </a:moveTo>
                <a:lnTo>
                  <a:pt x="3278591" y="4176898"/>
                </a:lnTo>
                <a:lnTo>
                  <a:pt x="3076012" y="4214131"/>
                </a:lnTo>
                <a:lnTo>
                  <a:pt x="4559298" y="4214131"/>
                </a:lnTo>
                <a:lnTo>
                  <a:pt x="4274259" y="4185461"/>
                </a:lnTo>
                <a:lnTo>
                  <a:pt x="3593118" y="4063796"/>
                </a:lnTo>
                <a:close/>
              </a:path>
              <a:path w="10024745" h="6906895">
                <a:moveTo>
                  <a:pt x="919971" y="4028071"/>
                </a:moveTo>
                <a:lnTo>
                  <a:pt x="500864" y="4115057"/>
                </a:lnTo>
                <a:lnTo>
                  <a:pt x="257595" y="4143363"/>
                </a:lnTo>
                <a:lnTo>
                  <a:pt x="1286426" y="4143363"/>
                </a:lnTo>
                <a:lnTo>
                  <a:pt x="919971" y="4028071"/>
                </a:lnTo>
                <a:close/>
              </a:path>
              <a:path w="10024745" h="6906895">
                <a:moveTo>
                  <a:pt x="10024283" y="3604671"/>
                </a:moveTo>
                <a:lnTo>
                  <a:pt x="3857676" y="3604671"/>
                </a:lnTo>
                <a:lnTo>
                  <a:pt x="4018002" y="3683712"/>
                </a:lnTo>
                <a:lnTo>
                  <a:pt x="4207988" y="3883647"/>
                </a:lnTo>
                <a:lnTo>
                  <a:pt x="4466385" y="3880346"/>
                </a:lnTo>
                <a:lnTo>
                  <a:pt x="10024283" y="3880346"/>
                </a:lnTo>
                <a:lnTo>
                  <a:pt x="10024283" y="3604671"/>
                </a:lnTo>
                <a:close/>
              </a:path>
              <a:path w="10024745" h="6906895">
                <a:moveTo>
                  <a:pt x="10024283" y="3440469"/>
                </a:moveTo>
                <a:lnTo>
                  <a:pt x="2577100" y="3440469"/>
                </a:lnTo>
                <a:lnTo>
                  <a:pt x="2857818" y="3530114"/>
                </a:lnTo>
                <a:lnTo>
                  <a:pt x="3276812" y="3764635"/>
                </a:lnTo>
                <a:lnTo>
                  <a:pt x="3639712" y="3635364"/>
                </a:lnTo>
                <a:lnTo>
                  <a:pt x="3857676" y="3604671"/>
                </a:lnTo>
                <a:lnTo>
                  <a:pt x="10024283" y="3604671"/>
                </a:lnTo>
                <a:lnTo>
                  <a:pt x="10024283" y="3440469"/>
                </a:lnTo>
                <a:close/>
              </a:path>
              <a:path w="10024745" h="6906895">
                <a:moveTo>
                  <a:pt x="10024283" y="2955110"/>
                </a:moveTo>
                <a:lnTo>
                  <a:pt x="333294" y="2955110"/>
                </a:lnTo>
                <a:lnTo>
                  <a:pt x="374593" y="2955857"/>
                </a:lnTo>
                <a:lnTo>
                  <a:pt x="417214" y="2957440"/>
                </a:lnTo>
                <a:lnTo>
                  <a:pt x="461079" y="2959911"/>
                </a:lnTo>
                <a:lnTo>
                  <a:pt x="506110" y="2963323"/>
                </a:lnTo>
                <a:lnTo>
                  <a:pt x="552229" y="2967729"/>
                </a:lnTo>
                <a:lnTo>
                  <a:pt x="599358" y="2973181"/>
                </a:lnTo>
                <a:lnTo>
                  <a:pt x="647418" y="2979731"/>
                </a:lnTo>
                <a:lnTo>
                  <a:pt x="696331" y="2987433"/>
                </a:lnTo>
                <a:lnTo>
                  <a:pt x="746018" y="2996339"/>
                </a:lnTo>
                <a:lnTo>
                  <a:pt x="796403" y="3006501"/>
                </a:lnTo>
                <a:lnTo>
                  <a:pt x="847405" y="3017973"/>
                </a:lnTo>
                <a:lnTo>
                  <a:pt x="898948" y="3030807"/>
                </a:lnTo>
                <a:lnTo>
                  <a:pt x="950952" y="3045055"/>
                </a:lnTo>
                <a:lnTo>
                  <a:pt x="1003340" y="3060770"/>
                </a:lnTo>
                <a:lnTo>
                  <a:pt x="1056033" y="3078005"/>
                </a:lnTo>
                <a:lnTo>
                  <a:pt x="1108953" y="3096812"/>
                </a:lnTo>
                <a:lnTo>
                  <a:pt x="1162022" y="3117244"/>
                </a:lnTo>
                <a:lnTo>
                  <a:pt x="1215161" y="3139354"/>
                </a:lnTo>
                <a:lnTo>
                  <a:pt x="1268293" y="3163194"/>
                </a:lnTo>
                <a:lnTo>
                  <a:pt x="1321338" y="3188818"/>
                </a:lnTo>
                <a:lnTo>
                  <a:pt x="1374220" y="3216276"/>
                </a:lnTo>
                <a:lnTo>
                  <a:pt x="1426859" y="3245623"/>
                </a:lnTo>
                <a:lnTo>
                  <a:pt x="1479177" y="3276910"/>
                </a:lnTo>
                <a:lnTo>
                  <a:pt x="1531097" y="3310191"/>
                </a:lnTo>
                <a:lnTo>
                  <a:pt x="1582539" y="3345518"/>
                </a:lnTo>
                <a:lnTo>
                  <a:pt x="1633426" y="3382943"/>
                </a:lnTo>
                <a:lnTo>
                  <a:pt x="1683679" y="3422520"/>
                </a:lnTo>
                <a:lnTo>
                  <a:pt x="1733220" y="3464300"/>
                </a:lnTo>
                <a:lnTo>
                  <a:pt x="1781971" y="3508337"/>
                </a:lnTo>
                <a:lnTo>
                  <a:pt x="1829853" y="3554683"/>
                </a:lnTo>
                <a:lnTo>
                  <a:pt x="1876789" y="3603391"/>
                </a:lnTo>
                <a:lnTo>
                  <a:pt x="1922699" y="3654513"/>
                </a:lnTo>
                <a:lnTo>
                  <a:pt x="2307710" y="3485377"/>
                </a:lnTo>
                <a:lnTo>
                  <a:pt x="2577100" y="3440469"/>
                </a:lnTo>
                <a:lnTo>
                  <a:pt x="10024283" y="3440469"/>
                </a:lnTo>
                <a:lnTo>
                  <a:pt x="10024283" y="2955110"/>
                </a:lnTo>
                <a:close/>
              </a:path>
              <a:path w="10024745" h="6906895">
                <a:moveTo>
                  <a:pt x="10024283" y="0"/>
                </a:moveTo>
                <a:lnTo>
                  <a:pt x="0" y="0"/>
                </a:lnTo>
                <a:lnTo>
                  <a:pt x="0" y="2984381"/>
                </a:lnTo>
                <a:lnTo>
                  <a:pt x="10261" y="2982017"/>
                </a:lnTo>
                <a:lnTo>
                  <a:pt x="34031" y="2977303"/>
                </a:lnTo>
                <a:lnTo>
                  <a:pt x="87808" y="2968855"/>
                </a:lnTo>
                <a:lnTo>
                  <a:pt x="149378" y="2962065"/>
                </a:lnTo>
                <a:lnTo>
                  <a:pt x="218116" y="2957355"/>
                </a:lnTo>
                <a:lnTo>
                  <a:pt x="293396" y="2955145"/>
                </a:lnTo>
                <a:lnTo>
                  <a:pt x="10024283" y="2955110"/>
                </a:lnTo>
                <a:lnTo>
                  <a:pt x="100242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63486"/>
            <a:ext cx="10273712" cy="6996518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0" y="653578"/>
            <a:ext cx="10024745" cy="6906895"/>
          </a:xfrm>
          <a:custGeom>
            <a:avLst/>
            <a:gdLst/>
            <a:ahLst/>
            <a:cxnLst/>
            <a:rect l="l" t="t" r="r" b="b"/>
            <a:pathLst>
              <a:path w="10024745" h="6906895">
                <a:moveTo>
                  <a:pt x="0" y="4060891"/>
                </a:moveTo>
                <a:lnTo>
                  <a:pt x="0" y="6906426"/>
                </a:lnTo>
                <a:lnTo>
                  <a:pt x="10024283" y="6906426"/>
                </a:lnTo>
                <a:lnTo>
                  <a:pt x="10024283" y="4227306"/>
                </a:lnTo>
                <a:lnTo>
                  <a:pt x="1723608" y="4227306"/>
                </a:lnTo>
                <a:lnTo>
                  <a:pt x="1387162" y="4175056"/>
                </a:lnTo>
                <a:lnTo>
                  <a:pt x="1286426" y="4143363"/>
                </a:lnTo>
                <a:lnTo>
                  <a:pt x="257595" y="4143363"/>
                </a:lnTo>
                <a:lnTo>
                  <a:pt x="96952" y="4112369"/>
                </a:lnTo>
                <a:lnTo>
                  <a:pt x="0" y="4060891"/>
                </a:lnTo>
                <a:close/>
              </a:path>
              <a:path w="10024745" h="6906895">
                <a:moveTo>
                  <a:pt x="2654842" y="4059313"/>
                </a:moveTo>
                <a:lnTo>
                  <a:pt x="2091953" y="4187748"/>
                </a:lnTo>
                <a:lnTo>
                  <a:pt x="1723608" y="4227306"/>
                </a:lnTo>
                <a:lnTo>
                  <a:pt x="10024283" y="4227306"/>
                </a:lnTo>
                <a:lnTo>
                  <a:pt x="10024283" y="4219967"/>
                </a:lnTo>
                <a:lnTo>
                  <a:pt x="4617317" y="4219967"/>
                </a:lnTo>
                <a:lnTo>
                  <a:pt x="4559298" y="4214131"/>
                </a:lnTo>
                <a:lnTo>
                  <a:pt x="3076012" y="4214131"/>
                </a:lnTo>
                <a:lnTo>
                  <a:pt x="2897375" y="4175056"/>
                </a:lnTo>
                <a:lnTo>
                  <a:pt x="2654842" y="4059313"/>
                </a:lnTo>
                <a:close/>
              </a:path>
              <a:path w="10024745" h="6906895">
                <a:moveTo>
                  <a:pt x="10024283" y="3880346"/>
                </a:moveTo>
                <a:lnTo>
                  <a:pt x="4466385" y="3880346"/>
                </a:lnTo>
                <a:lnTo>
                  <a:pt x="4604479" y="3891962"/>
                </a:lnTo>
                <a:lnTo>
                  <a:pt x="4669035" y="3929938"/>
                </a:lnTo>
                <a:lnTo>
                  <a:pt x="4706819" y="4005719"/>
                </a:lnTo>
                <a:lnTo>
                  <a:pt x="4726701" y="4161867"/>
                </a:lnTo>
                <a:lnTo>
                  <a:pt x="4617317" y="4219967"/>
                </a:lnTo>
                <a:lnTo>
                  <a:pt x="10024283" y="4219967"/>
                </a:lnTo>
                <a:lnTo>
                  <a:pt x="10024283" y="3880346"/>
                </a:lnTo>
                <a:close/>
              </a:path>
              <a:path w="10024745" h="6906895">
                <a:moveTo>
                  <a:pt x="3593118" y="4063796"/>
                </a:moveTo>
                <a:lnTo>
                  <a:pt x="3278591" y="4176898"/>
                </a:lnTo>
                <a:lnTo>
                  <a:pt x="3076012" y="4214131"/>
                </a:lnTo>
                <a:lnTo>
                  <a:pt x="4559298" y="4214131"/>
                </a:lnTo>
                <a:lnTo>
                  <a:pt x="4274259" y="4185461"/>
                </a:lnTo>
                <a:lnTo>
                  <a:pt x="3593118" y="4063796"/>
                </a:lnTo>
                <a:close/>
              </a:path>
              <a:path w="10024745" h="6906895">
                <a:moveTo>
                  <a:pt x="919971" y="4028071"/>
                </a:moveTo>
                <a:lnTo>
                  <a:pt x="500864" y="4115057"/>
                </a:lnTo>
                <a:lnTo>
                  <a:pt x="257595" y="4143363"/>
                </a:lnTo>
                <a:lnTo>
                  <a:pt x="1286426" y="4143363"/>
                </a:lnTo>
                <a:lnTo>
                  <a:pt x="919971" y="4028071"/>
                </a:lnTo>
                <a:close/>
              </a:path>
              <a:path w="10024745" h="6906895">
                <a:moveTo>
                  <a:pt x="10024283" y="3604671"/>
                </a:moveTo>
                <a:lnTo>
                  <a:pt x="3857676" y="3604671"/>
                </a:lnTo>
                <a:lnTo>
                  <a:pt x="4018002" y="3683712"/>
                </a:lnTo>
                <a:lnTo>
                  <a:pt x="4207988" y="3883647"/>
                </a:lnTo>
                <a:lnTo>
                  <a:pt x="4466385" y="3880346"/>
                </a:lnTo>
                <a:lnTo>
                  <a:pt x="10024283" y="3880346"/>
                </a:lnTo>
                <a:lnTo>
                  <a:pt x="10024283" y="3604671"/>
                </a:lnTo>
                <a:close/>
              </a:path>
              <a:path w="10024745" h="6906895">
                <a:moveTo>
                  <a:pt x="10024283" y="3440469"/>
                </a:moveTo>
                <a:lnTo>
                  <a:pt x="2577100" y="3440469"/>
                </a:lnTo>
                <a:lnTo>
                  <a:pt x="2857818" y="3530114"/>
                </a:lnTo>
                <a:lnTo>
                  <a:pt x="3276812" y="3764635"/>
                </a:lnTo>
                <a:lnTo>
                  <a:pt x="3639712" y="3635364"/>
                </a:lnTo>
                <a:lnTo>
                  <a:pt x="3857676" y="3604671"/>
                </a:lnTo>
                <a:lnTo>
                  <a:pt x="10024283" y="3604671"/>
                </a:lnTo>
                <a:lnTo>
                  <a:pt x="10024283" y="3440469"/>
                </a:lnTo>
                <a:close/>
              </a:path>
              <a:path w="10024745" h="6906895">
                <a:moveTo>
                  <a:pt x="10024283" y="2955110"/>
                </a:moveTo>
                <a:lnTo>
                  <a:pt x="333294" y="2955110"/>
                </a:lnTo>
                <a:lnTo>
                  <a:pt x="374593" y="2955857"/>
                </a:lnTo>
                <a:lnTo>
                  <a:pt x="417214" y="2957440"/>
                </a:lnTo>
                <a:lnTo>
                  <a:pt x="461079" y="2959911"/>
                </a:lnTo>
                <a:lnTo>
                  <a:pt x="506110" y="2963323"/>
                </a:lnTo>
                <a:lnTo>
                  <a:pt x="552229" y="2967729"/>
                </a:lnTo>
                <a:lnTo>
                  <a:pt x="599358" y="2973181"/>
                </a:lnTo>
                <a:lnTo>
                  <a:pt x="647418" y="2979731"/>
                </a:lnTo>
                <a:lnTo>
                  <a:pt x="696331" y="2987433"/>
                </a:lnTo>
                <a:lnTo>
                  <a:pt x="746018" y="2996339"/>
                </a:lnTo>
                <a:lnTo>
                  <a:pt x="796403" y="3006501"/>
                </a:lnTo>
                <a:lnTo>
                  <a:pt x="847405" y="3017973"/>
                </a:lnTo>
                <a:lnTo>
                  <a:pt x="898948" y="3030807"/>
                </a:lnTo>
                <a:lnTo>
                  <a:pt x="950952" y="3045055"/>
                </a:lnTo>
                <a:lnTo>
                  <a:pt x="1003340" y="3060770"/>
                </a:lnTo>
                <a:lnTo>
                  <a:pt x="1056033" y="3078005"/>
                </a:lnTo>
                <a:lnTo>
                  <a:pt x="1108953" y="3096812"/>
                </a:lnTo>
                <a:lnTo>
                  <a:pt x="1162022" y="3117244"/>
                </a:lnTo>
                <a:lnTo>
                  <a:pt x="1215161" y="3139354"/>
                </a:lnTo>
                <a:lnTo>
                  <a:pt x="1268293" y="3163194"/>
                </a:lnTo>
                <a:lnTo>
                  <a:pt x="1321338" y="3188818"/>
                </a:lnTo>
                <a:lnTo>
                  <a:pt x="1374220" y="3216276"/>
                </a:lnTo>
                <a:lnTo>
                  <a:pt x="1426859" y="3245623"/>
                </a:lnTo>
                <a:lnTo>
                  <a:pt x="1479177" y="3276910"/>
                </a:lnTo>
                <a:lnTo>
                  <a:pt x="1531097" y="3310191"/>
                </a:lnTo>
                <a:lnTo>
                  <a:pt x="1582539" y="3345518"/>
                </a:lnTo>
                <a:lnTo>
                  <a:pt x="1633426" y="3382943"/>
                </a:lnTo>
                <a:lnTo>
                  <a:pt x="1683679" y="3422520"/>
                </a:lnTo>
                <a:lnTo>
                  <a:pt x="1733220" y="3464300"/>
                </a:lnTo>
                <a:lnTo>
                  <a:pt x="1781971" y="3508337"/>
                </a:lnTo>
                <a:lnTo>
                  <a:pt x="1829853" y="3554683"/>
                </a:lnTo>
                <a:lnTo>
                  <a:pt x="1876789" y="3603391"/>
                </a:lnTo>
                <a:lnTo>
                  <a:pt x="1922699" y="3654513"/>
                </a:lnTo>
                <a:lnTo>
                  <a:pt x="2307710" y="3485377"/>
                </a:lnTo>
                <a:lnTo>
                  <a:pt x="2577100" y="3440469"/>
                </a:lnTo>
                <a:lnTo>
                  <a:pt x="10024283" y="3440469"/>
                </a:lnTo>
                <a:lnTo>
                  <a:pt x="10024283" y="2955110"/>
                </a:lnTo>
                <a:close/>
              </a:path>
              <a:path w="10024745" h="6906895">
                <a:moveTo>
                  <a:pt x="10024283" y="0"/>
                </a:moveTo>
                <a:lnTo>
                  <a:pt x="0" y="0"/>
                </a:lnTo>
                <a:lnTo>
                  <a:pt x="0" y="2984381"/>
                </a:lnTo>
                <a:lnTo>
                  <a:pt x="10261" y="2982017"/>
                </a:lnTo>
                <a:lnTo>
                  <a:pt x="34031" y="2977303"/>
                </a:lnTo>
                <a:lnTo>
                  <a:pt x="87808" y="2968855"/>
                </a:lnTo>
                <a:lnTo>
                  <a:pt x="149378" y="2962065"/>
                </a:lnTo>
                <a:lnTo>
                  <a:pt x="218116" y="2957355"/>
                </a:lnTo>
                <a:lnTo>
                  <a:pt x="293396" y="2955145"/>
                </a:lnTo>
                <a:lnTo>
                  <a:pt x="10024283" y="2955110"/>
                </a:lnTo>
                <a:lnTo>
                  <a:pt x="10024283" y="0"/>
                </a:lnTo>
                <a:close/>
              </a:path>
            </a:pathLst>
          </a:custGeom>
          <a:solidFill>
            <a:srgbClr val="5BC5F2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0" y="653573"/>
            <a:ext cx="10031095" cy="6906895"/>
          </a:xfrm>
          <a:custGeom>
            <a:avLst/>
            <a:gdLst/>
            <a:ahLst/>
            <a:cxnLst/>
            <a:rect l="l" t="t" r="r" b="b"/>
            <a:pathLst>
              <a:path w="10031095" h="6906895">
                <a:moveTo>
                  <a:pt x="0" y="4346315"/>
                </a:moveTo>
                <a:lnTo>
                  <a:pt x="0" y="6906431"/>
                </a:lnTo>
                <a:lnTo>
                  <a:pt x="10030961" y="6906431"/>
                </a:lnTo>
                <a:lnTo>
                  <a:pt x="10030961" y="4438833"/>
                </a:lnTo>
                <a:lnTo>
                  <a:pt x="2931884" y="4438833"/>
                </a:lnTo>
                <a:lnTo>
                  <a:pt x="2886222" y="4427991"/>
                </a:lnTo>
                <a:lnTo>
                  <a:pt x="1368105" y="4427991"/>
                </a:lnTo>
                <a:lnTo>
                  <a:pt x="1233323" y="4398478"/>
                </a:lnTo>
                <a:lnTo>
                  <a:pt x="169293" y="4398478"/>
                </a:lnTo>
                <a:lnTo>
                  <a:pt x="0" y="4346315"/>
                </a:lnTo>
                <a:close/>
              </a:path>
              <a:path w="10031095" h="6906895">
                <a:moveTo>
                  <a:pt x="3802818" y="4281716"/>
                </a:moveTo>
                <a:lnTo>
                  <a:pt x="3682597" y="4328986"/>
                </a:lnTo>
                <a:lnTo>
                  <a:pt x="3368836" y="4411171"/>
                </a:lnTo>
                <a:lnTo>
                  <a:pt x="2931884" y="4438833"/>
                </a:lnTo>
                <a:lnTo>
                  <a:pt x="10030961" y="4438833"/>
                </a:lnTo>
                <a:lnTo>
                  <a:pt x="10030961" y="4387902"/>
                </a:lnTo>
                <a:lnTo>
                  <a:pt x="4111858" y="4387902"/>
                </a:lnTo>
                <a:lnTo>
                  <a:pt x="3802818" y="4281716"/>
                </a:lnTo>
                <a:close/>
              </a:path>
              <a:path w="10031095" h="6906895">
                <a:moveTo>
                  <a:pt x="2442089" y="4322533"/>
                </a:moveTo>
                <a:lnTo>
                  <a:pt x="2301845" y="4362788"/>
                </a:lnTo>
                <a:lnTo>
                  <a:pt x="1922938" y="4426478"/>
                </a:lnTo>
                <a:lnTo>
                  <a:pt x="1368105" y="4427991"/>
                </a:lnTo>
                <a:lnTo>
                  <a:pt x="2886222" y="4427991"/>
                </a:lnTo>
                <a:lnTo>
                  <a:pt x="2442089" y="4322533"/>
                </a:lnTo>
                <a:close/>
              </a:path>
              <a:path w="10031095" h="6906895">
                <a:moveTo>
                  <a:pt x="700081" y="4281716"/>
                </a:moveTo>
                <a:lnTo>
                  <a:pt x="619114" y="4315166"/>
                </a:lnTo>
                <a:lnTo>
                  <a:pt x="420195" y="4374564"/>
                </a:lnTo>
                <a:lnTo>
                  <a:pt x="169293" y="4398478"/>
                </a:lnTo>
                <a:lnTo>
                  <a:pt x="1233323" y="4398478"/>
                </a:lnTo>
                <a:lnTo>
                  <a:pt x="700081" y="4281716"/>
                </a:lnTo>
                <a:close/>
              </a:path>
              <a:path w="10031095" h="6906895">
                <a:moveTo>
                  <a:pt x="4773098" y="4281716"/>
                </a:moveTo>
                <a:lnTo>
                  <a:pt x="4673969" y="4317111"/>
                </a:lnTo>
                <a:lnTo>
                  <a:pt x="4427899" y="4376104"/>
                </a:lnTo>
                <a:lnTo>
                  <a:pt x="4111858" y="4387902"/>
                </a:lnTo>
                <a:lnTo>
                  <a:pt x="10030961" y="4387902"/>
                </a:lnTo>
                <a:lnTo>
                  <a:pt x="10030961" y="4372052"/>
                </a:lnTo>
                <a:lnTo>
                  <a:pt x="5052151" y="4372052"/>
                </a:lnTo>
                <a:lnTo>
                  <a:pt x="4773098" y="4281716"/>
                </a:lnTo>
                <a:close/>
              </a:path>
              <a:path w="10031095" h="6906895">
                <a:moveTo>
                  <a:pt x="5407513" y="4239323"/>
                </a:moveTo>
                <a:lnTo>
                  <a:pt x="5368361" y="4278267"/>
                </a:lnTo>
                <a:lnTo>
                  <a:pt x="5250240" y="4346706"/>
                </a:lnTo>
                <a:lnTo>
                  <a:pt x="5052151" y="4372052"/>
                </a:lnTo>
                <a:lnTo>
                  <a:pt x="10030961" y="4372052"/>
                </a:lnTo>
                <a:lnTo>
                  <a:pt x="10030961" y="4321276"/>
                </a:lnTo>
                <a:lnTo>
                  <a:pt x="5923465" y="4321276"/>
                </a:lnTo>
                <a:lnTo>
                  <a:pt x="5407513" y="4239323"/>
                </a:lnTo>
                <a:close/>
              </a:path>
              <a:path w="10031095" h="6906895">
                <a:moveTo>
                  <a:pt x="10030961" y="4099796"/>
                </a:moveTo>
                <a:lnTo>
                  <a:pt x="6073895" y="4099796"/>
                </a:lnTo>
                <a:lnTo>
                  <a:pt x="6243827" y="4113646"/>
                </a:lnTo>
                <a:lnTo>
                  <a:pt x="6377781" y="4202391"/>
                </a:lnTo>
                <a:lnTo>
                  <a:pt x="6347626" y="4237403"/>
                </a:lnTo>
                <a:lnTo>
                  <a:pt x="6216511" y="4298834"/>
                </a:lnTo>
                <a:lnTo>
                  <a:pt x="5923465" y="4321276"/>
                </a:lnTo>
                <a:lnTo>
                  <a:pt x="10030961" y="4321276"/>
                </a:lnTo>
                <a:lnTo>
                  <a:pt x="10030961" y="4099796"/>
                </a:lnTo>
                <a:close/>
              </a:path>
              <a:path w="10031095" h="6906895">
                <a:moveTo>
                  <a:pt x="10030961" y="3854476"/>
                </a:moveTo>
                <a:lnTo>
                  <a:pt x="5246254" y="3854476"/>
                </a:lnTo>
                <a:lnTo>
                  <a:pt x="5420990" y="3873709"/>
                </a:lnTo>
                <a:lnTo>
                  <a:pt x="5645705" y="3954502"/>
                </a:lnTo>
                <a:lnTo>
                  <a:pt x="5865983" y="4136732"/>
                </a:lnTo>
                <a:lnTo>
                  <a:pt x="5927957" y="4120829"/>
                </a:lnTo>
                <a:lnTo>
                  <a:pt x="6073895" y="4099796"/>
                </a:lnTo>
                <a:lnTo>
                  <a:pt x="10030961" y="4099796"/>
                </a:lnTo>
                <a:lnTo>
                  <a:pt x="10030961" y="3854476"/>
                </a:lnTo>
                <a:close/>
              </a:path>
              <a:path w="10031095" h="6906895">
                <a:moveTo>
                  <a:pt x="10030961" y="3637557"/>
                </a:moveTo>
                <a:lnTo>
                  <a:pt x="4704491" y="3637557"/>
                </a:lnTo>
                <a:lnTo>
                  <a:pt x="4989610" y="3688342"/>
                </a:lnTo>
                <a:lnTo>
                  <a:pt x="5175916" y="3856926"/>
                </a:lnTo>
                <a:lnTo>
                  <a:pt x="5246254" y="3854476"/>
                </a:lnTo>
                <a:lnTo>
                  <a:pt x="10030961" y="3854476"/>
                </a:lnTo>
                <a:lnTo>
                  <a:pt x="10030961" y="3637557"/>
                </a:lnTo>
                <a:close/>
              </a:path>
              <a:path w="10031095" h="6906895">
                <a:moveTo>
                  <a:pt x="10030961" y="3393832"/>
                </a:moveTo>
                <a:lnTo>
                  <a:pt x="3695333" y="3393832"/>
                </a:lnTo>
                <a:lnTo>
                  <a:pt x="4022649" y="3459336"/>
                </a:lnTo>
                <a:lnTo>
                  <a:pt x="4329029" y="3664419"/>
                </a:lnTo>
                <a:lnTo>
                  <a:pt x="4443362" y="3648330"/>
                </a:lnTo>
                <a:lnTo>
                  <a:pt x="4704491" y="3637557"/>
                </a:lnTo>
                <a:lnTo>
                  <a:pt x="10030961" y="3637557"/>
                </a:lnTo>
                <a:lnTo>
                  <a:pt x="10030961" y="3393832"/>
                </a:lnTo>
                <a:close/>
              </a:path>
              <a:path w="10031095" h="6906895">
                <a:moveTo>
                  <a:pt x="10030961" y="3131281"/>
                </a:moveTo>
                <a:lnTo>
                  <a:pt x="2474691" y="3131281"/>
                </a:lnTo>
                <a:lnTo>
                  <a:pt x="2892647" y="3163001"/>
                </a:lnTo>
                <a:lnTo>
                  <a:pt x="3328346" y="3419919"/>
                </a:lnTo>
                <a:lnTo>
                  <a:pt x="3434694" y="3402496"/>
                </a:lnTo>
                <a:lnTo>
                  <a:pt x="3695333" y="3393832"/>
                </a:lnTo>
                <a:lnTo>
                  <a:pt x="10030961" y="3393832"/>
                </a:lnTo>
                <a:lnTo>
                  <a:pt x="10030961" y="3131281"/>
                </a:lnTo>
                <a:close/>
              </a:path>
              <a:path w="10031095" h="6906895">
                <a:moveTo>
                  <a:pt x="10030961" y="2441150"/>
                </a:moveTo>
                <a:lnTo>
                  <a:pt x="445703" y="2441150"/>
                </a:lnTo>
                <a:lnTo>
                  <a:pt x="490942" y="2441984"/>
                </a:lnTo>
                <a:lnTo>
                  <a:pt x="536933" y="2443799"/>
                </a:lnTo>
                <a:lnTo>
                  <a:pt x="583629" y="2446656"/>
                </a:lnTo>
                <a:lnTo>
                  <a:pt x="630984" y="2450614"/>
                </a:lnTo>
                <a:lnTo>
                  <a:pt x="678953" y="2455734"/>
                </a:lnTo>
                <a:lnTo>
                  <a:pt x="727488" y="2462076"/>
                </a:lnTo>
                <a:lnTo>
                  <a:pt x="776543" y="2469700"/>
                </a:lnTo>
                <a:lnTo>
                  <a:pt x="826073" y="2478666"/>
                </a:lnTo>
                <a:lnTo>
                  <a:pt x="876031" y="2489035"/>
                </a:lnTo>
                <a:lnTo>
                  <a:pt x="926370" y="2500866"/>
                </a:lnTo>
                <a:lnTo>
                  <a:pt x="977045" y="2514220"/>
                </a:lnTo>
                <a:lnTo>
                  <a:pt x="1028010" y="2529158"/>
                </a:lnTo>
                <a:lnTo>
                  <a:pt x="1079217" y="2545738"/>
                </a:lnTo>
                <a:lnTo>
                  <a:pt x="1130622" y="2564022"/>
                </a:lnTo>
                <a:lnTo>
                  <a:pt x="1182177" y="2584069"/>
                </a:lnTo>
                <a:lnTo>
                  <a:pt x="1233836" y="2605941"/>
                </a:lnTo>
                <a:lnTo>
                  <a:pt x="1285554" y="2629696"/>
                </a:lnTo>
                <a:lnTo>
                  <a:pt x="1337283" y="2655395"/>
                </a:lnTo>
                <a:lnTo>
                  <a:pt x="1388979" y="2683099"/>
                </a:lnTo>
                <a:lnTo>
                  <a:pt x="1440594" y="2712867"/>
                </a:lnTo>
                <a:lnTo>
                  <a:pt x="1492082" y="2744760"/>
                </a:lnTo>
                <a:lnTo>
                  <a:pt x="1543397" y="2778838"/>
                </a:lnTo>
                <a:lnTo>
                  <a:pt x="1594494" y="2815161"/>
                </a:lnTo>
                <a:lnTo>
                  <a:pt x="1645324" y="2853789"/>
                </a:lnTo>
                <a:lnTo>
                  <a:pt x="1695844" y="2894783"/>
                </a:lnTo>
                <a:lnTo>
                  <a:pt x="1746005" y="2938202"/>
                </a:lnTo>
                <a:lnTo>
                  <a:pt x="1795762" y="2984108"/>
                </a:lnTo>
                <a:lnTo>
                  <a:pt x="1845069" y="3032559"/>
                </a:lnTo>
                <a:lnTo>
                  <a:pt x="1893880" y="3083616"/>
                </a:lnTo>
                <a:lnTo>
                  <a:pt x="1942148" y="3137340"/>
                </a:lnTo>
                <a:lnTo>
                  <a:pt x="1989826" y="3193791"/>
                </a:lnTo>
                <a:lnTo>
                  <a:pt x="2036870" y="3253028"/>
                </a:lnTo>
                <a:lnTo>
                  <a:pt x="2160694" y="3202158"/>
                </a:lnTo>
                <a:lnTo>
                  <a:pt x="2474691" y="3131281"/>
                </a:lnTo>
                <a:lnTo>
                  <a:pt x="10030961" y="3131281"/>
                </a:lnTo>
                <a:lnTo>
                  <a:pt x="10030961" y="2441150"/>
                </a:lnTo>
                <a:close/>
              </a:path>
              <a:path w="10031095" h="6906895">
                <a:moveTo>
                  <a:pt x="10030961" y="0"/>
                </a:moveTo>
                <a:lnTo>
                  <a:pt x="0" y="0"/>
                </a:lnTo>
                <a:lnTo>
                  <a:pt x="0" y="2481602"/>
                </a:lnTo>
                <a:lnTo>
                  <a:pt x="10897" y="2479515"/>
                </a:lnTo>
                <a:lnTo>
                  <a:pt x="44818" y="2473529"/>
                </a:lnTo>
                <a:lnTo>
                  <a:pt x="116393" y="2462574"/>
                </a:lnTo>
                <a:lnTo>
                  <a:pt x="192639" y="2453378"/>
                </a:lnTo>
                <a:lnTo>
                  <a:pt x="232398" y="2449589"/>
                </a:lnTo>
                <a:lnTo>
                  <a:pt x="273186" y="2446420"/>
                </a:lnTo>
                <a:lnTo>
                  <a:pt x="314957" y="2443932"/>
                </a:lnTo>
                <a:lnTo>
                  <a:pt x="357664" y="2442184"/>
                </a:lnTo>
                <a:lnTo>
                  <a:pt x="401261" y="2441236"/>
                </a:lnTo>
                <a:lnTo>
                  <a:pt x="10030961" y="2441150"/>
                </a:lnTo>
                <a:lnTo>
                  <a:pt x="100309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2" name="bg 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2"/>
            <a:ext cx="10692003" cy="7559992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0" y="12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0" y="5331405"/>
                </a:moveTo>
                <a:lnTo>
                  <a:pt x="0" y="7559992"/>
                </a:lnTo>
                <a:lnTo>
                  <a:pt x="10692003" y="7559992"/>
                </a:lnTo>
                <a:lnTo>
                  <a:pt x="10692003" y="5384264"/>
                </a:lnTo>
                <a:lnTo>
                  <a:pt x="2708116" y="5384264"/>
                </a:lnTo>
                <a:lnTo>
                  <a:pt x="2604923" y="5361694"/>
                </a:lnTo>
                <a:lnTo>
                  <a:pt x="1586385" y="5361694"/>
                </a:lnTo>
                <a:lnTo>
                  <a:pt x="1046941" y="5355306"/>
                </a:lnTo>
                <a:lnTo>
                  <a:pt x="1007963" y="5344108"/>
                </a:lnTo>
                <a:lnTo>
                  <a:pt x="192821" y="5344108"/>
                </a:lnTo>
                <a:lnTo>
                  <a:pt x="0" y="5331405"/>
                </a:lnTo>
                <a:close/>
              </a:path>
              <a:path w="10692130" h="7560309">
                <a:moveTo>
                  <a:pt x="3781506" y="5215723"/>
                </a:moveTo>
                <a:lnTo>
                  <a:pt x="3624963" y="5265507"/>
                </a:lnTo>
                <a:lnTo>
                  <a:pt x="3229889" y="5352745"/>
                </a:lnTo>
                <a:lnTo>
                  <a:pt x="2708116" y="5384264"/>
                </a:lnTo>
                <a:lnTo>
                  <a:pt x="10692003" y="5384264"/>
                </a:lnTo>
                <a:lnTo>
                  <a:pt x="10692003" y="5383874"/>
                </a:lnTo>
                <a:lnTo>
                  <a:pt x="4522170" y="5383874"/>
                </a:lnTo>
                <a:lnTo>
                  <a:pt x="4131944" y="5368514"/>
                </a:lnTo>
                <a:lnTo>
                  <a:pt x="3781506" y="5215723"/>
                </a:lnTo>
                <a:close/>
              </a:path>
              <a:path w="10692130" h="7560309">
                <a:moveTo>
                  <a:pt x="4969959" y="5305271"/>
                </a:moveTo>
                <a:lnTo>
                  <a:pt x="4839177" y="5337545"/>
                </a:lnTo>
                <a:lnTo>
                  <a:pt x="4522170" y="5383874"/>
                </a:lnTo>
                <a:lnTo>
                  <a:pt x="10692003" y="5383874"/>
                </a:lnTo>
                <a:lnTo>
                  <a:pt x="10692003" y="5378240"/>
                </a:lnTo>
                <a:lnTo>
                  <a:pt x="5364899" y="5378240"/>
                </a:lnTo>
                <a:lnTo>
                  <a:pt x="4969959" y="5305271"/>
                </a:lnTo>
                <a:close/>
              </a:path>
              <a:path w="10692130" h="7560309">
                <a:moveTo>
                  <a:pt x="6063226" y="5313780"/>
                </a:moveTo>
                <a:lnTo>
                  <a:pt x="5967109" y="5336330"/>
                </a:lnTo>
                <a:lnTo>
                  <a:pt x="5715808" y="5373205"/>
                </a:lnTo>
                <a:lnTo>
                  <a:pt x="5364899" y="5378240"/>
                </a:lnTo>
                <a:lnTo>
                  <a:pt x="10692003" y="5378240"/>
                </a:lnTo>
                <a:lnTo>
                  <a:pt x="10692003" y="5376506"/>
                </a:lnTo>
                <a:lnTo>
                  <a:pt x="6352512" y="5376506"/>
                </a:lnTo>
                <a:lnTo>
                  <a:pt x="6297293" y="5373858"/>
                </a:lnTo>
                <a:lnTo>
                  <a:pt x="6240599" y="5366660"/>
                </a:lnTo>
                <a:lnTo>
                  <a:pt x="6182585" y="5354514"/>
                </a:lnTo>
                <a:lnTo>
                  <a:pt x="6123409" y="5337020"/>
                </a:lnTo>
                <a:lnTo>
                  <a:pt x="6063226" y="5313780"/>
                </a:lnTo>
                <a:close/>
              </a:path>
              <a:path w="10692130" h="7560309">
                <a:moveTo>
                  <a:pt x="10692003" y="4459220"/>
                </a:moveTo>
                <a:lnTo>
                  <a:pt x="5922456" y="4459220"/>
                </a:lnTo>
                <a:lnTo>
                  <a:pt x="6494354" y="4499318"/>
                </a:lnTo>
                <a:lnTo>
                  <a:pt x="6953936" y="4692408"/>
                </a:lnTo>
                <a:lnTo>
                  <a:pt x="6897362" y="5141796"/>
                </a:lnTo>
                <a:lnTo>
                  <a:pt x="6864907" y="5178602"/>
                </a:lnTo>
                <a:lnTo>
                  <a:pt x="6817792" y="5219567"/>
                </a:lnTo>
                <a:lnTo>
                  <a:pt x="6757267" y="5261498"/>
                </a:lnTo>
                <a:lnTo>
                  <a:pt x="6722367" y="5281828"/>
                </a:lnTo>
                <a:lnTo>
                  <a:pt x="6684584" y="5301201"/>
                </a:lnTo>
                <a:lnTo>
                  <a:pt x="6644075" y="5319219"/>
                </a:lnTo>
                <a:lnTo>
                  <a:pt x="6600995" y="5335483"/>
                </a:lnTo>
                <a:lnTo>
                  <a:pt x="6555501" y="5349592"/>
                </a:lnTo>
                <a:lnTo>
                  <a:pt x="6507749" y="5361148"/>
                </a:lnTo>
                <a:lnTo>
                  <a:pt x="6457896" y="5369752"/>
                </a:lnTo>
                <a:lnTo>
                  <a:pt x="6406098" y="5375005"/>
                </a:lnTo>
                <a:lnTo>
                  <a:pt x="6352512" y="5376506"/>
                </a:lnTo>
                <a:lnTo>
                  <a:pt x="10692003" y="5376506"/>
                </a:lnTo>
                <a:lnTo>
                  <a:pt x="10692003" y="4459220"/>
                </a:lnTo>
                <a:close/>
              </a:path>
              <a:path w="10692130" h="7560309">
                <a:moveTo>
                  <a:pt x="2171476" y="5266891"/>
                </a:moveTo>
                <a:lnTo>
                  <a:pt x="2003879" y="5304469"/>
                </a:lnTo>
                <a:lnTo>
                  <a:pt x="1586385" y="5361694"/>
                </a:lnTo>
                <a:lnTo>
                  <a:pt x="2604923" y="5361694"/>
                </a:lnTo>
                <a:lnTo>
                  <a:pt x="2171476" y="5266891"/>
                </a:lnTo>
                <a:close/>
              </a:path>
              <a:path w="10692130" h="7560309">
                <a:moveTo>
                  <a:pt x="513491" y="5202045"/>
                </a:moveTo>
                <a:lnTo>
                  <a:pt x="479240" y="5233786"/>
                </a:lnTo>
                <a:lnTo>
                  <a:pt x="373729" y="5297097"/>
                </a:lnTo>
                <a:lnTo>
                  <a:pt x="192821" y="5344108"/>
                </a:lnTo>
                <a:lnTo>
                  <a:pt x="1007963" y="5344108"/>
                </a:lnTo>
                <a:lnTo>
                  <a:pt x="513491" y="5202045"/>
                </a:lnTo>
                <a:close/>
              </a:path>
              <a:path w="10692130" h="7560309">
                <a:moveTo>
                  <a:pt x="10692003" y="3988651"/>
                </a:moveTo>
                <a:lnTo>
                  <a:pt x="4547510" y="3988651"/>
                </a:lnTo>
                <a:lnTo>
                  <a:pt x="4869050" y="4011909"/>
                </a:lnTo>
                <a:lnTo>
                  <a:pt x="5270558" y="4145972"/>
                </a:lnTo>
                <a:lnTo>
                  <a:pt x="5642081" y="4468811"/>
                </a:lnTo>
                <a:lnTo>
                  <a:pt x="5922456" y="4459220"/>
                </a:lnTo>
                <a:lnTo>
                  <a:pt x="10692003" y="4459220"/>
                </a:lnTo>
                <a:lnTo>
                  <a:pt x="10692003" y="3988651"/>
                </a:lnTo>
                <a:close/>
              </a:path>
              <a:path w="10692130" h="7560309">
                <a:moveTo>
                  <a:pt x="10692003" y="3692325"/>
                </a:moveTo>
                <a:lnTo>
                  <a:pt x="3832144" y="3692325"/>
                </a:lnTo>
                <a:lnTo>
                  <a:pt x="4136016" y="3756336"/>
                </a:lnTo>
                <a:lnTo>
                  <a:pt x="4415896" y="3998225"/>
                </a:lnTo>
                <a:lnTo>
                  <a:pt x="4547510" y="3988651"/>
                </a:lnTo>
                <a:lnTo>
                  <a:pt x="10692003" y="3988651"/>
                </a:lnTo>
                <a:lnTo>
                  <a:pt x="10692003" y="3692325"/>
                </a:lnTo>
                <a:close/>
              </a:path>
              <a:path w="10692130" h="7560309">
                <a:moveTo>
                  <a:pt x="10692003" y="3449233"/>
                </a:moveTo>
                <a:lnTo>
                  <a:pt x="2671940" y="3449233"/>
                </a:lnTo>
                <a:lnTo>
                  <a:pt x="3056121" y="3493763"/>
                </a:lnTo>
                <a:lnTo>
                  <a:pt x="3488288" y="3746536"/>
                </a:lnTo>
                <a:lnTo>
                  <a:pt x="3588246" y="3718342"/>
                </a:lnTo>
                <a:lnTo>
                  <a:pt x="3832144" y="3692325"/>
                </a:lnTo>
                <a:lnTo>
                  <a:pt x="10692003" y="3692325"/>
                </a:lnTo>
                <a:lnTo>
                  <a:pt x="10692003" y="3449233"/>
                </a:lnTo>
                <a:close/>
              </a:path>
              <a:path w="10692130" h="7560309">
                <a:moveTo>
                  <a:pt x="10692003" y="2589138"/>
                </a:moveTo>
                <a:lnTo>
                  <a:pt x="526830" y="2589138"/>
                </a:lnTo>
                <a:lnTo>
                  <a:pt x="579135" y="2590335"/>
                </a:lnTo>
                <a:lnTo>
                  <a:pt x="631142" y="2592909"/>
                </a:lnTo>
                <a:lnTo>
                  <a:pt x="682826" y="2596823"/>
                </a:lnTo>
                <a:lnTo>
                  <a:pt x="734164" y="2602038"/>
                </a:lnTo>
                <a:lnTo>
                  <a:pt x="785132" y="2608517"/>
                </a:lnTo>
                <a:lnTo>
                  <a:pt x="835707" y="2616222"/>
                </a:lnTo>
                <a:lnTo>
                  <a:pt x="885866" y="2625115"/>
                </a:lnTo>
                <a:lnTo>
                  <a:pt x="935583" y="2635158"/>
                </a:lnTo>
                <a:lnTo>
                  <a:pt x="984836" y="2646314"/>
                </a:lnTo>
                <a:lnTo>
                  <a:pt x="1033602" y="2658544"/>
                </a:lnTo>
                <a:lnTo>
                  <a:pt x="1081856" y="2671811"/>
                </a:lnTo>
                <a:lnTo>
                  <a:pt x="1129574" y="2686076"/>
                </a:lnTo>
                <a:lnTo>
                  <a:pt x="1176734" y="2701303"/>
                </a:lnTo>
                <a:lnTo>
                  <a:pt x="1223311" y="2717452"/>
                </a:lnTo>
                <a:lnTo>
                  <a:pt x="1269282" y="2734487"/>
                </a:lnTo>
                <a:lnTo>
                  <a:pt x="1314623" y="2752369"/>
                </a:lnTo>
                <a:lnTo>
                  <a:pt x="1359311" y="2771060"/>
                </a:lnTo>
                <a:lnTo>
                  <a:pt x="1403321" y="2790524"/>
                </a:lnTo>
                <a:lnTo>
                  <a:pt x="1446631" y="2810721"/>
                </a:lnTo>
                <a:lnTo>
                  <a:pt x="1489216" y="2831613"/>
                </a:lnTo>
                <a:lnTo>
                  <a:pt x="1531053" y="2853164"/>
                </a:lnTo>
                <a:lnTo>
                  <a:pt x="1572119" y="2875335"/>
                </a:lnTo>
                <a:lnTo>
                  <a:pt x="1612389" y="2898089"/>
                </a:lnTo>
                <a:lnTo>
                  <a:pt x="1651839" y="2921386"/>
                </a:lnTo>
                <a:lnTo>
                  <a:pt x="1690447" y="2945191"/>
                </a:lnTo>
                <a:lnTo>
                  <a:pt x="1728189" y="2969464"/>
                </a:lnTo>
                <a:lnTo>
                  <a:pt x="1765041" y="2994168"/>
                </a:lnTo>
                <a:lnTo>
                  <a:pt x="1800979" y="3019265"/>
                </a:lnTo>
                <a:lnTo>
                  <a:pt x="1835979" y="3044718"/>
                </a:lnTo>
                <a:lnTo>
                  <a:pt x="1870019" y="3070488"/>
                </a:lnTo>
                <a:lnTo>
                  <a:pt x="1903073" y="3096537"/>
                </a:lnTo>
                <a:lnTo>
                  <a:pt x="1935120" y="3122827"/>
                </a:lnTo>
                <a:lnTo>
                  <a:pt x="1966134" y="3149322"/>
                </a:lnTo>
                <a:lnTo>
                  <a:pt x="1996093" y="3175982"/>
                </a:lnTo>
                <a:lnTo>
                  <a:pt x="2024973" y="3202771"/>
                </a:lnTo>
                <a:lnTo>
                  <a:pt x="2052749" y="3229649"/>
                </a:lnTo>
                <a:lnTo>
                  <a:pt x="2104899" y="3283525"/>
                </a:lnTo>
                <a:lnTo>
                  <a:pt x="2152353" y="3337308"/>
                </a:lnTo>
                <a:lnTo>
                  <a:pt x="2194922" y="3390694"/>
                </a:lnTo>
                <a:lnTo>
                  <a:pt x="2232417" y="3443381"/>
                </a:lnTo>
                <a:lnTo>
                  <a:pt x="2264649" y="3495065"/>
                </a:lnTo>
                <a:lnTo>
                  <a:pt x="2291427" y="3545445"/>
                </a:lnTo>
                <a:lnTo>
                  <a:pt x="2396718" y="3503081"/>
                </a:lnTo>
                <a:lnTo>
                  <a:pt x="2671940" y="3449233"/>
                </a:lnTo>
                <a:lnTo>
                  <a:pt x="10692003" y="3449233"/>
                </a:lnTo>
                <a:lnTo>
                  <a:pt x="10692003" y="2589138"/>
                </a:lnTo>
                <a:close/>
              </a:path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2659234"/>
                </a:lnTo>
                <a:lnTo>
                  <a:pt x="46548" y="2646595"/>
                </a:lnTo>
                <a:lnTo>
                  <a:pt x="100477" y="2633692"/>
                </a:lnTo>
                <a:lnTo>
                  <a:pt x="154319" y="2622507"/>
                </a:lnTo>
                <a:lnTo>
                  <a:pt x="208053" y="2613002"/>
                </a:lnTo>
                <a:lnTo>
                  <a:pt x="261653" y="2605140"/>
                </a:lnTo>
                <a:lnTo>
                  <a:pt x="315097" y="2598882"/>
                </a:lnTo>
                <a:lnTo>
                  <a:pt x="368360" y="2594191"/>
                </a:lnTo>
                <a:lnTo>
                  <a:pt x="421419" y="2591028"/>
                </a:lnTo>
                <a:lnTo>
                  <a:pt x="474250" y="2589357"/>
                </a:lnTo>
                <a:lnTo>
                  <a:pt x="10692003" y="2589138"/>
                </a:lnTo>
                <a:lnTo>
                  <a:pt x="10692003" y="0"/>
                </a:lnTo>
                <a:close/>
              </a:path>
            </a:pathLst>
          </a:custGeom>
          <a:solidFill>
            <a:srgbClr val="5ABF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g object 24"/>
          <p:cNvSpPr/>
          <p:nvPr/>
        </p:nvSpPr>
        <p:spPr>
          <a:xfrm>
            <a:off x="4717719" y="2686657"/>
            <a:ext cx="2219325" cy="690245"/>
          </a:xfrm>
          <a:custGeom>
            <a:avLst/>
            <a:gdLst/>
            <a:ahLst/>
            <a:cxnLst/>
            <a:rect l="l" t="t" r="r" b="b"/>
            <a:pathLst>
              <a:path w="2219325" h="690245">
                <a:moveTo>
                  <a:pt x="2178008" y="647928"/>
                </a:moveTo>
                <a:lnTo>
                  <a:pt x="930784" y="647928"/>
                </a:lnTo>
                <a:lnTo>
                  <a:pt x="970927" y="661048"/>
                </a:lnTo>
                <a:lnTo>
                  <a:pt x="1079129" y="683479"/>
                </a:lnTo>
                <a:lnTo>
                  <a:pt x="1237047" y="689826"/>
                </a:lnTo>
                <a:lnTo>
                  <a:pt x="1426338" y="654697"/>
                </a:lnTo>
                <a:lnTo>
                  <a:pt x="2145504" y="654697"/>
                </a:lnTo>
                <a:lnTo>
                  <a:pt x="2177852" y="648162"/>
                </a:lnTo>
                <a:lnTo>
                  <a:pt x="2178008" y="647928"/>
                </a:lnTo>
                <a:close/>
              </a:path>
              <a:path w="2219325" h="690245">
                <a:moveTo>
                  <a:pt x="2189646" y="630516"/>
                </a:moveTo>
                <a:lnTo>
                  <a:pt x="421895" y="630516"/>
                </a:lnTo>
                <a:lnTo>
                  <a:pt x="463383" y="646717"/>
                </a:lnTo>
                <a:lnTo>
                  <a:pt x="574936" y="675170"/>
                </a:lnTo>
                <a:lnTo>
                  <a:pt x="737191" y="685648"/>
                </a:lnTo>
                <a:lnTo>
                  <a:pt x="930784" y="647928"/>
                </a:lnTo>
                <a:lnTo>
                  <a:pt x="2178008" y="647928"/>
                </a:lnTo>
                <a:lnTo>
                  <a:pt x="2189646" y="630516"/>
                </a:lnTo>
                <a:close/>
              </a:path>
              <a:path w="2219325" h="690245">
                <a:moveTo>
                  <a:pt x="215197" y="419948"/>
                </a:moveTo>
                <a:lnTo>
                  <a:pt x="88494" y="455269"/>
                </a:lnTo>
                <a:lnTo>
                  <a:pt x="27155" y="486201"/>
                </a:lnTo>
                <a:lnTo>
                  <a:pt x="0" y="508079"/>
                </a:lnTo>
                <a:lnTo>
                  <a:pt x="0" y="577944"/>
                </a:lnTo>
                <a:lnTo>
                  <a:pt x="1398" y="584606"/>
                </a:lnTo>
                <a:lnTo>
                  <a:pt x="6745" y="624161"/>
                </a:lnTo>
                <a:lnTo>
                  <a:pt x="53283" y="658347"/>
                </a:lnTo>
                <a:lnTo>
                  <a:pt x="115952" y="668756"/>
                </a:lnTo>
                <a:lnTo>
                  <a:pt x="170324" y="676608"/>
                </a:lnTo>
                <a:lnTo>
                  <a:pt x="231039" y="678115"/>
                </a:lnTo>
                <a:lnTo>
                  <a:pt x="292326" y="673768"/>
                </a:lnTo>
                <a:lnTo>
                  <a:pt x="348413" y="664058"/>
                </a:lnTo>
                <a:lnTo>
                  <a:pt x="393526" y="649477"/>
                </a:lnTo>
                <a:lnTo>
                  <a:pt x="421895" y="630516"/>
                </a:lnTo>
                <a:lnTo>
                  <a:pt x="2189646" y="630516"/>
                </a:lnTo>
                <a:lnTo>
                  <a:pt x="2218740" y="586988"/>
                </a:lnTo>
                <a:lnTo>
                  <a:pt x="2213139" y="569116"/>
                </a:lnTo>
                <a:lnTo>
                  <a:pt x="2188454" y="533515"/>
                </a:lnTo>
                <a:lnTo>
                  <a:pt x="2154248" y="517347"/>
                </a:lnTo>
                <a:lnTo>
                  <a:pt x="2034579" y="517347"/>
                </a:lnTo>
                <a:lnTo>
                  <a:pt x="2027309" y="472733"/>
                </a:lnTo>
                <a:lnTo>
                  <a:pt x="2018635" y="457657"/>
                </a:lnTo>
                <a:lnTo>
                  <a:pt x="425540" y="457657"/>
                </a:lnTo>
                <a:lnTo>
                  <a:pt x="397556" y="445386"/>
                </a:lnTo>
                <a:lnTo>
                  <a:pt x="322830" y="424735"/>
                </a:lnTo>
                <a:lnTo>
                  <a:pt x="215197" y="419948"/>
                </a:lnTo>
                <a:close/>
              </a:path>
              <a:path w="2219325" h="690245">
                <a:moveTo>
                  <a:pt x="2145504" y="654697"/>
                </a:moveTo>
                <a:lnTo>
                  <a:pt x="1426338" y="654697"/>
                </a:lnTo>
                <a:lnTo>
                  <a:pt x="1470596" y="662128"/>
                </a:lnTo>
                <a:lnTo>
                  <a:pt x="1588317" y="674604"/>
                </a:lnTo>
                <a:lnTo>
                  <a:pt x="1757826" y="677500"/>
                </a:lnTo>
                <a:lnTo>
                  <a:pt x="1957045" y="656145"/>
                </a:lnTo>
                <a:lnTo>
                  <a:pt x="2138338" y="656145"/>
                </a:lnTo>
                <a:lnTo>
                  <a:pt x="2145504" y="654697"/>
                </a:lnTo>
                <a:close/>
              </a:path>
              <a:path w="2219325" h="690245">
                <a:moveTo>
                  <a:pt x="2138338" y="656145"/>
                </a:moveTo>
                <a:lnTo>
                  <a:pt x="1957045" y="656145"/>
                </a:lnTo>
                <a:lnTo>
                  <a:pt x="1997936" y="662128"/>
                </a:lnTo>
                <a:lnTo>
                  <a:pt x="2087894" y="666337"/>
                </a:lnTo>
                <a:lnTo>
                  <a:pt x="2138338" y="656145"/>
                </a:lnTo>
                <a:close/>
              </a:path>
              <a:path w="2219325" h="690245">
                <a:moveTo>
                  <a:pt x="2132872" y="507242"/>
                </a:moveTo>
                <a:lnTo>
                  <a:pt x="2034579" y="517347"/>
                </a:lnTo>
                <a:lnTo>
                  <a:pt x="2154248" y="517347"/>
                </a:lnTo>
                <a:lnTo>
                  <a:pt x="2132872" y="507242"/>
                </a:lnTo>
                <a:close/>
              </a:path>
              <a:path w="2219325" h="690245">
                <a:moveTo>
                  <a:pt x="616968" y="313393"/>
                </a:moveTo>
                <a:lnTo>
                  <a:pt x="503080" y="339823"/>
                </a:lnTo>
                <a:lnTo>
                  <a:pt x="425540" y="457657"/>
                </a:lnTo>
                <a:lnTo>
                  <a:pt x="2018635" y="457657"/>
                </a:lnTo>
                <a:lnTo>
                  <a:pt x="1976419" y="384281"/>
                </a:lnTo>
                <a:lnTo>
                  <a:pt x="1898811" y="348208"/>
                </a:lnTo>
                <a:lnTo>
                  <a:pt x="764782" y="348208"/>
                </a:lnTo>
                <a:lnTo>
                  <a:pt x="719953" y="331732"/>
                </a:lnTo>
                <a:lnTo>
                  <a:pt x="616968" y="313393"/>
                </a:lnTo>
                <a:close/>
              </a:path>
              <a:path w="2219325" h="690245">
                <a:moveTo>
                  <a:pt x="1065277" y="0"/>
                </a:moveTo>
                <a:lnTo>
                  <a:pt x="1021052" y="8241"/>
                </a:lnTo>
                <a:lnTo>
                  <a:pt x="922302" y="50993"/>
                </a:lnTo>
                <a:lnTo>
                  <a:pt x="819916" y="155301"/>
                </a:lnTo>
                <a:lnTo>
                  <a:pt x="764782" y="348208"/>
                </a:lnTo>
                <a:lnTo>
                  <a:pt x="1569302" y="348208"/>
                </a:lnTo>
                <a:lnTo>
                  <a:pt x="1562793" y="289605"/>
                </a:lnTo>
                <a:lnTo>
                  <a:pt x="1509942" y="162917"/>
                </a:lnTo>
                <a:lnTo>
                  <a:pt x="1360765" y="41822"/>
                </a:lnTo>
                <a:lnTo>
                  <a:pt x="1065277" y="0"/>
                </a:lnTo>
                <a:close/>
              </a:path>
              <a:path w="2219325" h="690245">
                <a:moveTo>
                  <a:pt x="1838290" y="320077"/>
                </a:moveTo>
                <a:lnTo>
                  <a:pt x="1569302" y="348208"/>
                </a:lnTo>
                <a:lnTo>
                  <a:pt x="1898811" y="348208"/>
                </a:lnTo>
                <a:lnTo>
                  <a:pt x="1838290" y="320077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bg object 25"/>
          <p:cNvSpPr/>
          <p:nvPr/>
        </p:nvSpPr>
        <p:spPr>
          <a:xfrm>
            <a:off x="3473858" y="3803653"/>
            <a:ext cx="484505" cy="285750"/>
          </a:xfrm>
          <a:custGeom>
            <a:avLst/>
            <a:gdLst/>
            <a:ahLst/>
            <a:cxnLst/>
            <a:rect l="l" t="t" r="r" b="b"/>
            <a:pathLst>
              <a:path w="484504" h="285750">
                <a:moveTo>
                  <a:pt x="318617" y="0"/>
                </a:moveTo>
                <a:lnTo>
                  <a:pt x="0" y="226098"/>
                </a:lnTo>
                <a:lnTo>
                  <a:pt x="484212" y="285483"/>
                </a:lnTo>
                <a:lnTo>
                  <a:pt x="376821" y="117309"/>
                </a:lnTo>
                <a:lnTo>
                  <a:pt x="318617" y="0"/>
                </a:lnTo>
                <a:close/>
              </a:path>
            </a:pathLst>
          </a:custGeom>
          <a:solidFill>
            <a:srgbClr val="1D09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bg object 26"/>
          <p:cNvSpPr/>
          <p:nvPr/>
        </p:nvSpPr>
        <p:spPr>
          <a:xfrm>
            <a:off x="6706434" y="2456992"/>
            <a:ext cx="1637664" cy="616585"/>
          </a:xfrm>
          <a:custGeom>
            <a:avLst/>
            <a:gdLst/>
            <a:ahLst/>
            <a:cxnLst/>
            <a:rect l="l" t="t" r="r" b="b"/>
            <a:pathLst>
              <a:path w="1637664" h="616585">
                <a:moveTo>
                  <a:pt x="931802" y="0"/>
                </a:moveTo>
                <a:lnTo>
                  <a:pt x="883694" y="2119"/>
                </a:lnTo>
                <a:lnTo>
                  <a:pt x="836063" y="8683"/>
                </a:lnTo>
                <a:lnTo>
                  <a:pt x="789204" y="19637"/>
                </a:lnTo>
                <a:lnTo>
                  <a:pt x="743414" y="34926"/>
                </a:lnTo>
                <a:lnTo>
                  <a:pt x="698988" y="54497"/>
                </a:lnTo>
                <a:lnTo>
                  <a:pt x="656221" y="78295"/>
                </a:lnTo>
                <a:lnTo>
                  <a:pt x="445439" y="208724"/>
                </a:lnTo>
                <a:lnTo>
                  <a:pt x="411935" y="230725"/>
                </a:lnTo>
                <a:lnTo>
                  <a:pt x="379647" y="254517"/>
                </a:lnTo>
                <a:lnTo>
                  <a:pt x="348645" y="280047"/>
                </a:lnTo>
                <a:lnTo>
                  <a:pt x="318998" y="307263"/>
                </a:lnTo>
                <a:lnTo>
                  <a:pt x="0" y="616204"/>
                </a:lnTo>
                <a:lnTo>
                  <a:pt x="1249807" y="151739"/>
                </a:lnTo>
                <a:lnTo>
                  <a:pt x="1637639" y="91287"/>
                </a:lnTo>
                <a:lnTo>
                  <a:pt x="1224622" y="47040"/>
                </a:lnTo>
                <a:lnTo>
                  <a:pt x="1028268" y="9309"/>
                </a:lnTo>
                <a:lnTo>
                  <a:pt x="980092" y="2378"/>
                </a:lnTo>
                <a:lnTo>
                  <a:pt x="9318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bg object 27"/>
          <p:cNvSpPr/>
          <p:nvPr/>
        </p:nvSpPr>
        <p:spPr>
          <a:xfrm>
            <a:off x="6871304" y="2551225"/>
            <a:ext cx="772795" cy="358140"/>
          </a:xfrm>
          <a:custGeom>
            <a:avLst/>
            <a:gdLst/>
            <a:ahLst/>
            <a:cxnLst/>
            <a:rect l="l" t="t" r="r" b="b"/>
            <a:pathLst>
              <a:path w="772795" h="358139">
                <a:moveTo>
                  <a:pt x="647830" y="0"/>
                </a:moveTo>
                <a:lnTo>
                  <a:pt x="603862" y="11788"/>
                </a:lnTo>
                <a:lnTo>
                  <a:pt x="528777" y="62914"/>
                </a:lnTo>
                <a:lnTo>
                  <a:pt x="472706" y="57364"/>
                </a:lnTo>
                <a:lnTo>
                  <a:pt x="443687" y="82307"/>
                </a:lnTo>
                <a:lnTo>
                  <a:pt x="441070" y="115695"/>
                </a:lnTo>
                <a:lnTo>
                  <a:pt x="392696" y="111694"/>
                </a:lnTo>
                <a:lnTo>
                  <a:pt x="343306" y="216546"/>
                </a:lnTo>
                <a:lnTo>
                  <a:pt x="154127" y="213040"/>
                </a:lnTo>
                <a:lnTo>
                  <a:pt x="0" y="357947"/>
                </a:lnTo>
                <a:lnTo>
                  <a:pt x="772579" y="310411"/>
                </a:lnTo>
                <a:lnTo>
                  <a:pt x="710590" y="113345"/>
                </a:lnTo>
                <a:lnTo>
                  <a:pt x="677724" y="32276"/>
                </a:lnTo>
                <a:lnTo>
                  <a:pt x="6478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bg object 28"/>
          <p:cNvSpPr/>
          <p:nvPr/>
        </p:nvSpPr>
        <p:spPr>
          <a:xfrm>
            <a:off x="5686869" y="2533370"/>
            <a:ext cx="3070860" cy="2720975"/>
          </a:xfrm>
          <a:custGeom>
            <a:avLst/>
            <a:gdLst/>
            <a:ahLst/>
            <a:cxnLst/>
            <a:rect l="l" t="t" r="r" b="b"/>
            <a:pathLst>
              <a:path w="3070860" h="2720975">
                <a:moveTo>
                  <a:pt x="2233904" y="2547048"/>
                </a:moveTo>
                <a:lnTo>
                  <a:pt x="1814131" y="1508163"/>
                </a:lnTo>
                <a:lnTo>
                  <a:pt x="1575003" y="1569643"/>
                </a:lnTo>
                <a:lnTo>
                  <a:pt x="1106322" y="1771218"/>
                </a:lnTo>
                <a:lnTo>
                  <a:pt x="0" y="2473604"/>
                </a:lnTo>
                <a:lnTo>
                  <a:pt x="1179436" y="2459748"/>
                </a:lnTo>
                <a:lnTo>
                  <a:pt x="1844192" y="2720644"/>
                </a:lnTo>
                <a:lnTo>
                  <a:pt x="2233904" y="2547048"/>
                </a:lnTo>
                <a:close/>
              </a:path>
              <a:path w="3070860" h="2720975">
                <a:moveTo>
                  <a:pt x="3070720" y="33959"/>
                </a:moveTo>
                <a:lnTo>
                  <a:pt x="3023209" y="546"/>
                </a:lnTo>
                <a:lnTo>
                  <a:pt x="2828937" y="0"/>
                </a:lnTo>
                <a:lnTo>
                  <a:pt x="2432151" y="24511"/>
                </a:lnTo>
                <a:lnTo>
                  <a:pt x="2378938" y="21412"/>
                </a:lnTo>
                <a:lnTo>
                  <a:pt x="2325776" y="22110"/>
                </a:lnTo>
                <a:lnTo>
                  <a:pt x="2272855" y="26581"/>
                </a:lnTo>
                <a:lnTo>
                  <a:pt x="2220353" y="34759"/>
                </a:lnTo>
                <a:lnTo>
                  <a:pt x="2168461" y="46621"/>
                </a:lnTo>
                <a:lnTo>
                  <a:pt x="2117344" y="62115"/>
                </a:lnTo>
                <a:lnTo>
                  <a:pt x="2087664" y="72097"/>
                </a:lnTo>
                <a:lnTo>
                  <a:pt x="2054631" y="82867"/>
                </a:lnTo>
                <a:lnTo>
                  <a:pt x="2018144" y="94424"/>
                </a:lnTo>
                <a:lnTo>
                  <a:pt x="1978063" y="106743"/>
                </a:lnTo>
                <a:lnTo>
                  <a:pt x="1934260" y="119824"/>
                </a:lnTo>
                <a:lnTo>
                  <a:pt x="1886623" y="133642"/>
                </a:lnTo>
                <a:lnTo>
                  <a:pt x="1835023" y="148196"/>
                </a:lnTo>
                <a:lnTo>
                  <a:pt x="1779346" y="163461"/>
                </a:lnTo>
                <a:lnTo>
                  <a:pt x="1719453" y="179438"/>
                </a:lnTo>
                <a:lnTo>
                  <a:pt x="1655241" y="196113"/>
                </a:lnTo>
                <a:lnTo>
                  <a:pt x="1586572" y="213461"/>
                </a:lnTo>
                <a:lnTo>
                  <a:pt x="1513332" y="231482"/>
                </a:lnTo>
                <a:lnTo>
                  <a:pt x="1184440" y="375805"/>
                </a:lnTo>
                <a:lnTo>
                  <a:pt x="649541" y="907923"/>
                </a:lnTo>
                <a:lnTo>
                  <a:pt x="687438" y="1063752"/>
                </a:lnTo>
                <a:lnTo>
                  <a:pt x="2568740" y="413219"/>
                </a:lnTo>
                <a:lnTo>
                  <a:pt x="3027299" y="108089"/>
                </a:lnTo>
                <a:lnTo>
                  <a:pt x="3070720" y="33959"/>
                </a:lnTo>
                <a:close/>
              </a:path>
            </a:pathLst>
          </a:custGeom>
          <a:solidFill>
            <a:srgbClr val="301A3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bg object 29"/>
          <p:cNvSpPr/>
          <p:nvPr/>
        </p:nvSpPr>
        <p:spPr>
          <a:xfrm>
            <a:off x="5686870" y="4041526"/>
            <a:ext cx="2233930" cy="1212850"/>
          </a:xfrm>
          <a:custGeom>
            <a:avLst/>
            <a:gdLst/>
            <a:ahLst/>
            <a:cxnLst/>
            <a:rect l="l" t="t" r="r" b="b"/>
            <a:pathLst>
              <a:path w="2233929" h="1212850">
                <a:moveTo>
                  <a:pt x="1814131" y="0"/>
                </a:moveTo>
                <a:lnTo>
                  <a:pt x="1575003" y="61480"/>
                </a:lnTo>
                <a:lnTo>
                  <a:pt x="1106322" y="263055"/>
                </a:lnTo>
                <a:lnTo>
                  <a:pt x="0" y="965441"/>
                </a:lnTo>
                <a:lnTo>
                  <a:pt x="1179436" y="951585"/>
                </a:lnTo>
                <a:lnTo>
                  <a:pt x="1844192" y="1212481"/>
                </a:lnTo>
                <a:lnTo>
                  <a:pt x="2233904" y="1038885"/>
                </a:lnTo>
                <a:lnTo>
                  <a:pt x="1814131" y="0"/>
                </a:lnTo>
                <a:close/>
              </a:path>
            </a:pathLst>
          </a:custGeom>
          <a:solidFill>
            <a:srgbClr val="1D091F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bg object 30"/>
          <p:cNvSpPr/>
          <p:nvPr/>
        </p:nvSpPr>
        <p:spPr>
          <a:xfrm>
            <a:off x="6363842" y="2641460"/>
            <a:ext cx="2350770" cy="1750695"/>
          </a:xfrm>
          <a:custGeom>
            <a:avLst/>
            <a:gdLst/>
            <a:ahLst/>
            <a:cxnLst/>
            <a:rect l="l" t="t" r="r" b="b"/>
            <a:pathLst>
              <a:path w="2350770" h="1750695">
                <a:moveTo>
                  <a:pt x="2350325" y="0"/>
                </a:moveTo>
                <a:lnTo>
                  <a:pt x="1931484" y="9280"/>
                </a:lnTo>
                <a:lnTo>
                  <a:pt x="1666265" y="37712"/>
                </a:lnTo>
                <a:lnTo>
                  <a:pt x="1441622" y="108102"/>
                </a:lnTo>
                <a:lnTo>
                  <a:pt x="1144511" y="243255"/>
                </a:lnTo>
                <a:lnTo>
                  <a:pt x="166344" y="779868"/>
                </a:lnTo>
                <a:lnTo>
                  <a:pt x="0" y="1726768"/>
                </a:lnTo>
                <a:lnTo>
                  <a:pt x="282308" y="1750148"/>
                </a:lnTo>
                <a:lnTo>
                  <a:pt x="1228890" y="1189990"/>
                </a:lnTo>
                <a:lnTo>
                  <a:pt x="1531607" y="867041"/>
                </a:lnTo>
                <a:lnTo>
                  <a:pt x="2137778" y="357022"/>
                </a:lnTo>
                <a:lnTo>
                  <a:pt x="2350325" y="0"/>
                </a:lnTo>
                <a:close/>
              </a:path>
            </a:pathLst>
          </a:custGeom>
          <a:solidFill>
            <a:srgbClr val="30193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bg object 31"/>
          <p:cNvSpPr/>
          <p:nvPr/>
        </p:nvSpPr>
        <p:spPr>
          <a:xfrm>
            <a:off x="4009669" y="3321258"/>
            <a:ext cx="2298700" cy="1757680"/>
          </a:xfrm>
          <a:custGeom>
            <a:avLst/>
            <a:gdLst/>
            <a:ahLst/>
            <a:cxnLst/>
            <a:rect l="l" t="t" r="r" b="b"/>
            <a:pathLst>
              <a:path w="2298700" h="1757679">
                <a:moveTo>
                  <a:pt x="2244255" y="0"/>
                </a:moveTo>
                <a:lnTo>
                  <a:pt x="2230183" y="178942"/>
                </a:lnTo>
                <a:lnTo>
                  <a:pt x="0" y="1546834"/>
                </a:lnTo>
                <a:lnTo>
                  <a:pt x="100838" y="1752460"/>
                </a:lnTo>
                <a:lnTo>
                  <a:pt x="158965" y="1757273"/>
                </a:lnTo>
                <a:lnTo>
                  <a:pt x="2298077" y="484784"/>
                </a:lnTo>
                <a:lnTo>
                  <a:pt x="2244255" y="0"/>
                </a:lnTo>
                <a:close/>
              </a:path>
            </a:pathLst>
          </a:custGeom>
          <a:solidFill>
            <a:srgbClr val="1D09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bg object 32"/>
          <p:cNvSpPr/>
          <p:nvPr/>
        </p:nvSpPr>
        <p:spPr>
          <a:xfrm>
            <a:off x="4168626" y="2641456"/>
            <a:ext cx="4545965" cy="2567305"/>
          </a:xfrm>
          <a:custGeom>
            <a:avLst/>
            <a:gdLst/>
            <a:ahLst/>
            <a:cxnLst/>
            <a:rect l="l" t="t" r="r" b="b"/>
            <a:pathLst>
              <a:path w="4545964" h="2567304">
                <a:moveTo>
                  <a:pt x="4545545" y="0"/>
                </a:moveTo>
                <a:lnTo>
                  <a:pt x="4385458" y="270741"/>
                </a:lnTo>
                <a:lnTo>
                  <a:pt x="4246203" y="445908"/>
                </a:lnTo>
                <a:lnTo>
                  <a:pt x="4050480" y="601927"/>
                </a:lnTo>
                <a:lnTo>
                  <a:pt x="3720985" y="815225"/>
                </a:lnTo>
                <a:lnTo>
                  <a:pt x="2498280" y="1485963"/>
                </a:lnTo>
                <a:lnTo>
                  <a:pt x="2238806" y="1491208"/>
                </a:lnTo>
                <a:lnTo>
                  <a:pt x="2139111" y="1164590"/>
                </a:lnTo>
                <a:lnTo>
                  <a:pt x="0" y="2437091"/>
                </a:lnTo>
                <a:lnTo>
                  <a:pt x="945641" y="2566860"/>
                </a:lnTo>
                <a:lnTo>
                  <a:pt x="1083940" y="2555120"/>
                </a:lnTo>
                <a:lnTo>
                  <a:pt x="1189685" y="2530232"/>
                </a:lnTo>
                <a:lnTo>
                  <a:pt x="1316556" y="2473318"/>
                </a:lnTo>
                <a:lnTo>
                  <a:pt x="1518234" y="2365502"/>
                </a:lnTo>
                <a:lnTo>
                  <a:pt x="3332378" y="1400073"/>
                </a:lnTo>
                <a:lnTo>
                  <a:pt x="2761907" y="1534515"/>
                </a:lnTo>
                <a:lnTo>
                  <a:pt x="2723883" y="1513217"/>
                </a:lnTo>
                <a:lnTo>
                  <a:pt x="3757129" y="886828"/>
                </a:lnTo>
                <a:lnTo>
                  <a:pt x="4210361" y="586221"/>
                </a:lnTo>
                <a:lnTo>
                  <a:pt x="4443564" y="393641"/>
                </a:lnTo>
                <a:lnTo>
                  <a:pt x="4530655" y="225947"/>
                </a:lnTo>
                <a:lnTo>
                  <a:pt x="4545545" y="0"/>
                </a:lnTo>
                <a:close/>
              </a:path>
            </a:pathLst>
          </a:custGeom>
          <a:solidFill>
            <a:srgbClr val="301A3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bg object 33"/>
          <p:cNvSpPr/>
          <p:nvPr/>
        </p:nvSpPr>
        <p:spPr>
          <a:xfrm>
            <a:off x="6253912" y="3321253"/>
            <a:ext cx="1671955" cy="909319"/>
          </a:xfrm>
          <a:custGeom>
            <a:avLst/>
            <a:gdLst/>
            <a:ahLst/>
            <a:cxnLst/>
            <a:rect l="l" t="t" r="r" b="b"/>
            <a:pathLst>
              <a:path w="1671954" h="909320">
                <a:moveTo>
                  <a:pt x="412991" y="806170"/>
                </a:moveTo>
                <a:lnTo>
                  <a:pt x="225374" y="747750"/>
                </a:lnTo>
                <a:lnTo>
                  <a:pt x="276275" y="100076"/>
                </a:lnTo>
                <a:lnTo>
                  <a:pt x="112483" y="163715"/>
                </a:lnTo>
                <a:lnTo>
                  <a:pt x="0" y="0"/>
                </a:lnTo>
                <a:lnTo>
                  <a:pt x="53822" y="484797"/>
                </a:lnTo>
                <a:lnTo>
                  <a:pt x="153517" y="811415"/>
                </a:lnTo>
                <a:lnTo>
                  <a:pt x="412991" y="806170"/>
                </a:lnTo>
                <a:close/>
              </a:path>
              <a:path w="1671954" h="909320">
                <a:moveTo>
                  <a:pt x="1671840" y="207048"/>
                </a:moveTo>
                <a:lnTo>
                  <a:pt x="638581" y="833437"/>
                </a:lnTo>
                <a:lnTo>
                  <a:pt x="513562" y="908850"/>
                </a:lnTo>
                <a:lnTo>
                  <a:pt x="1247076" y="720280"/>
                </a:lnTo>
                <a:lnTo>
                  <a:pt x="1671840" y="207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bg object 34"/>
          <p:cNvSpPr/>
          <p:nvPr/>
        </p:nvSpPr>
        <p:spPr>
          <a:xfrm>
            <a:off x="5170305" y="4189517"/>
            <a:ext cx="1025525" cy="546735"/>
          </a:xfrm>
          <a:custGeom>
            <a:avLst/>
            <a:gdLst/>
            <a:ahLst/>
            <a:cxnLst/>
            <a:rect l="l" t="t" r="r" b="b"/>
            <a:pathLst>
              <a:path w="1025525" h="546735">
                <a:moveTo>
                  <a:pt x="0" y="0"/>
                </a:moveTo>
                <a:lnTo>
                  <a:pt x="101841" y="232587"/>
                </a:lnTo>
                <a:lnTo>
                  <a:pt x="112711" y="289738"/>
                </a:lnTo>
                <a:lnTo>
                  <a:pt x="150706" y="326985"/>
                </a:lnTo>
                <a:lnTo>
                  <a:pt x="246757" y="360705"/>
                </a:lnTo>
                <a:lnTo>
                  <a:pt x="431800" y="407276"/>
                </a:lnTo>
                <a:lnTo>
                  <a:pt x="1025296" y="546709"/>
                </a:lnTo>
              </a:path>
            </a:pathLst>
          </a:custGeom>
          <a:ln w="1104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bg object 35"/>
          <p:cNvSpPr/>
          <p:nvPr/>
        </p:nvSpPr>
        <p:spPr>
          <a:xfrm>
            <a:off x="5827092" y="3753384"/>
            <a:ext cx="566420" cy="484505"/>
          </a:xfrm>
          <a:custGeom>
            <a:avLst/>
            <a:gdLst/>
            <a:ahLst/>
            <a:cxnLst/>
            <a:rect l="l" t="t" r="r" b="b"/>
            <a:pathLst>
              <a:path w="566420" h="484504">
                <a:moveTo>
                  <a:pt x="0" y="0"/>
                </a:moveTo>
                <a:lnTo>
                  <a:pt x="113284" y="271208"/>
                </a:lnTo>
                <a:lnTo>
                  <a:pt x="168967" y="347961"/>
                </a:lnTo>
                <a:lnTo>
                  <a:pt x="234667" y="395743"/>
                </a:lnTo>
                <a:lnTo>
                  <a:pt x="352806" y="434530"/>
                </a:lnTo>
                <a:lnTo>
                  <a:pt x="565810" y="484301"/>
                </a:lnTo>
              </a:path>
            </a:pathLst>
          </a:custGeom>
          <a:ln w="1104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bg object 36"/>
          <p:cNvSpPr/>
          <p:nvPr/>
        </p:nvSpPr>
        <p:spPr>
          <a:xfrm>
            <a:off x="7388511" y="4101405"/>
            <a:ext cx="342900" cy="817880"/>
          </a:xfrm>
          <a:custGeom>
            <a:avLst/>
            <a:gdLst/>
            <a:ahLst/>
            <a:cxnLst/>
            <a:rect l="l" t="t" r="r" b="b"/>
            <a:pathLst>
              <a:path w="342900" h="817879">
                <a:moveTo>
                  <a:pt x="342303" y="817460"/>
                </a:moveTo>
                <a:lnTo>
                  <a:pt x="0" y="0"/>
                </a:lnTo>
              </a:path>
            </a:pathLst>
          </a:custGeom>
          <a:ln w="1104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bg object 37"/>
          <p:cNvSpPr/>
          <p:nvPr/>
        </p:nvSpPr>
        <p:spPr>
          <a:xfrm>
            <a:off x="6703185" y="4362305"/>
            <a:ext cx="787400" cy="420370"/>
          </a:xfrm>
          <a:custGeom>
            <a:avLst/>
            <a:gdLst/>
            <a:ahLst/>
            <a:cxnLst/>
            <a:rect l="l" t="t" r="r" b="b"/>
            <a:pathLst>
              <a:path w="787400" h="420370">
                <a:moveTo>
                  <a:pt x="787234" y="0"/>
                </a:moveTo>
                <a:lnTo>
                  <a:pt x="0" y="420014"/>
                </a:lnTo>
              </a:path>
            </a:pathLst>
          </a:custGeom>
          <a:ln w="828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bg object 38"/>
          <p:cNvSpPr/>
          <p:nvPr/>
        </p:nvSpPr>
        <p:spPr>
          <a:xfrm>
            <a:off x="7267925" y="4696727"/>
            <a:ext cx="370205" cy="184150"/>
          </a:xfrm>
          <a:custGeom>
            <a:avLst/>
            <a:gdLst/>
            <a:ahLst/>
            <a:cxnLst/>
            <a:rect l="l" t="t" r="r" b="b"/>
            <a:pathLst>
              <a:path w="370204" h="184150">
                <a:moveTo>
                  <a:pt x="0" y="183819"/>
                </a:moveTo>
                <a:lnTo>
                  <a:pt x="369874" y="0"/>
                </a:lnTo>
              </a:path>
            </a:pathLst>
          </a:custGeom>
          <a:ln w="828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bg object 39"/>
          <p:cNvSpPr/>
          <p:nvPr/>
        </p:nvSpPr>
        <p:spPr>
          <a:xfrm>
            <a:off x="1692606" y="3321245"/>
            <a:ext cx="4561840" cy="1546860"/>
          </a:xfrm>
          <a:custGeom>
            <a:avLst/>
            <a:gdLst/>
            <a:ahLst/>
            <a:cxnLst/>
            <a:rect l="l" t="t" r="r" b="b"/>
            <a:pathLst>
              <a:path w="4561840" h="1546860">
                <a:moveTo>
                  <a:pt x="4561306" y="0"/>
                </a:moveTo>
                <a:lnTo>
                  <a:pt x="4148302" y="257441"/>
                </a:lnTo>
                <a:lnTo>
                  <a:pt x="242938" y="929093"/>
                </a:lnTo>
                <a:lnTo>
                  <a:pt x="0" y="1149146"/>
                </a:lnTo>
                <a:lnTo>
                  <a:pt x="1153845" y="1141755"/>
                </a:lnTo>
                <a:lnTo>
                  <a:pt x="2317064" y="1546847"/>
                </a:lnTo>
                <a:lnTo>
                  <a:pt x="2919437" y="1219327"/>
                </a:lnTo>
                <a:lnTo>
                  <a:pt x="3010776" y="1226870"/>
                </a:lnTo>
                <a:lnTo>
                  <a:pt x="3300831" y="1045032"/>
                </a:lnTo>
                <a:lnTo>
                  <a:pt x="3332454" y="961885"/>
                </a:lnTo>
                <a:lnTo>
                  <a:pt x="4547247" y="178968"/>
                </a:lnTo>
                <a:lnTo>
                  <a:pt x="4561306" y="0"/>
                </a:lnTo>
                <a:close/>
              </a:path>
            </a:pathLst>
          </a:custGeom>
          <a:solidFill>
            <a:srgbClr val="301A3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bg object 40"/>
          <p:cNvSpPr/>
          <p:nvPr/>
        </p:nvSpPr>
        <p:spPr>
          <a:xfrm>
            <a:off x="2846457" y="4097846"/>
            <a:ext cx="485140" cy="365760"/>
          </a:xfrm>
          <a:custGeom>
            <a:avLst/>
            <a:gdLst/>
            <a:ahLst/>
            <a:cxnLst/>
            <a:rect l="l" t="t" r="r" b="b"/>
            <a:pathLst>
              <a:path w="485139" h="365760">
                <a:moveTo>
                  <a:pt x="0" y="365150"/>
                </a:moveTo>
                <a:lnTo>
                  <a:pt x="484797" y="0"/>
                </a:lnTo>
              </a:path>
            </a:pathLst>
          </a:custGeom>
          <a:ln w="828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bg object 41"/>
          <p:cNvSpPr/>
          <p:nvPr/>
        </p:nvSpPr>
        <p:spPr>
          <a:xfrm>
            <a:off x="3509787" y="3839465"/>
            <a:ext cx="1324610" cy="854710"/>
          </a:xfrm>
          <a:custGeom>
            <a:avLst/>
            <a:gdLst/>
            <a:ahLst/>
            <a:cxnLst/>
            <a:rect l="l" t="t" r="r" b="b"/>
            <a:pathLst>
              <a:path w="1324610" h="854710">
                <a:moveTo>
                  <a:pt x="0" y="854684"/>
                </a:moveTo>
                <a:lnTo>
                  <a:pt x="1324457" y="0"/>
                </a:lnTo>
              </a:path>
            </a:pathLst>
          </a:custGeom>
          <a:ln w="828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bg object 42"/>
          <p:cNvSpPr/>
          <p:nvPr/>
        </p:nvSpPr>
        <p:spPr>
          <a:xfrm>
            <a:off x="2361002" y="3705194"/>
            <a:ext cx="3303270" cy="554990"/>
          </a:xfrm>
          <a:custGeom>
            <a:avLst/>
            <a:gdLst/>
            <a:ahLst/>
            <a:cxnLst/>
            <a:rect l="l" t="t" r="r" b="b"/>
            <a:pathLst>
              <a:path w="3303270" h="554989">
                <a:moveTo>
                  <a:pt x="0" y="554634"/>
                </a:moveTo>
                <a:lnTo>
                  <a:pt x="3302825" y="0"/>
                </a:lnTo>
              </a:path>
            </a:pathLst>
          </a:custGeom>
          <a:ln w="1104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bg object 43"/>
          <p:cNvSpPr/>
          <p:nvPr/>
        </p:nvSpPr>
        <p:spPr>
          <a:xfrm>
            <a:off x="6530187" y="2641460"/>
            <a:ext cx="2184400" cy="780415"/>
          </a:xfrm>
          <a:custGeom>
            <a:avLst/>
            <a:gdLst/>
            <a:ahLst/>
            <a:cxnLst/>
            <a:rect l="l" t="t" r="r" b="b"/>
            <a:pathLst>
              <a:path w="2184400" h="780414">
                <a:moveTo>
                  <a:pt x="2183980" y="0"/>
                </a:moveTo>
                <a:lnTo>
                  <a:pt x="1765140" y="9280"/>
                </a:lnTo>
                <a:lnTo>
                  <a:pt x="1499920" y="37712"/>
                </a:lnTo>
                <a:lnTo>
                  <a:pt x="1275278" y="108102"/>
                </a:lnTo>
                <a:lnTo>
                  <a:pt x="978166" y="243255"/>
                </a:lnTo>
                <a:lnTo>
                  <a:pt x="0" y="779868"/>
                </a:lnTo>
              </a:path>
            </a:pathLst>
          </a:custGeom>
          <a:ln w="836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bg object 44"/>
          <p:cNvSpPr/>
          <p:nvPr/>
        </p:nvSpPr>
        <p:spPr>
          <a:xfrm>
            <a:off x="7169753" y="3249831"/>
            <a:ext cx="269875" cy="447675"/>
          </a:xfrm>
          <a:custGeom>
            <a:avLst/>
            <a:gdLst/>
            <a:ahLst/>
            <a:cxnLst/>
            <a:rect l="l" t="t" r="r" b="b"/>
            <a:pathLst>
              <a:path w="269875" h="447675">
                <a:moveTo>
                  <a:pt x="0" y="0"/>
                </a:moveTo>
                <a:lnTo>
                  <a:pt x="21581" y="117212"/>
                </a:lnTo>
                <a:lnTo>
                  <a:pt x="56829" y="202892"/>
                </a:lnTo>
                <a:lnTo>
                  <a:pt x="130991" y="298987"/>
                </a:lnTo>
                <a:lnTo>
                  <a:pt x="269316" y="447446"/>
                </a:lnTo>
              </a:path>
            </a:pathLst>
          </a:custGeom>
          <a:ln w="552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bg object 45"/>
          <p:cNvSpPr/>
          <p:nvPr/>
        </p:nvSpPr>
        <p:spPr>
          <a:xfrm>
            <a:off x="7901333" y="2749229"/>
            <a:ext cx="363220" cy="419734"/>
          </a:xfrm>
          <a:custGeom>
            <a:avLst/>
            <a:gdLst/>
            <a:ahLst/>
            <a:cxnLst/>
            <a:rect l="l" t="t" r="r" b="b"/>
            <a:pathLst>
              <a:path w="363220" h="419735">
                <a:moveTo>
                  <a:pt x="0" y="0"/>
                </a:moveTo>
                <a:lnTo>
                  <a:pt x="60406" y="177689"/>
                </a:lnTo>
                <a:lnTo>
                  <a:pt x="118351" y="280608"/>
                </a:lnTo>
                <a:lnTo>
                  <a:pt x="207861" y="348077"/>
                </a:lnTo>
                <a:lnTo>
                  <a:pt x="362966" y="419417"/>
                </a:lnTo>
              </a:path>
            </a:pathLst>
          </a:custGeom>
          <a:ln w="552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bg object 46"/>
          <p:cNvSpPr/>
          <p:nvPr/>
        </p:nvSpPr>
        <p:spPr>
          <a:xfrm>
            <a:off x="6666908" y="2974255"/>
            <a:ext cx="990600" cy="1153160"/>
          </a:xfrm>
          <a:custGeom>
            <a:avLst/>
            <a:gdLst/>
            <a:ahLst/>
            <a:cxnLst/>
            <a:rect l="l" t="t" r="r" b="b"/>
            <a:pathLst>
              <a:path w="990600" h="1153160">
                <a:moveTo>
                  <a:pt x="990409" y="0"/>
                </a:moveTo>
                <a:lnTo>
                  <a:pt x="51028" y="504050"/>
                </a:lnTo>
                <a:lnTo>
                  <a:pt x="0" y="1153160"/>
                </a:lnTo>
              </a:path>
            </a:pathLst>
          </a:custGeom>
          <a:ln w="552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47" name="bg object 4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9988" y="6210515"/>
            <a:ext cx="2031429" cy="553989"/>
          </a:xfrm>
          <a:prstGeom prst="rect">
            <a:avLst/>
          </a:prstGeom>
        </p:spPr>
      </p:pic>
      <p:sp>
        <p:nvSpPr>
          <p:cNvPr id="48" name="bg object 48"/>
          <p:cNvSpPr/>
          <p:nvPr/>
        </p:nvSpPr>
        <p:spPr>
          <a:xfrm>
            <a:off x="1776399" y="6392265"/>
            <a:ext cx="22860" cy="135255"/>
          </a:xfrm>
          <a:custGeom>
            <a:avLst/>
            <a:gdLst/>
            <a:ahLst/>
            <a:cxnLst/>
            <a:rect l="l" t="t" r="r" b="b"/>
            <a:pathLst>
              <a:path w="22860" h="135254">
                <a:moveTo>
                  <a:pt x="22758" y="0"/>
                </a:moveTo>
                <a:lnTo>
                  <a:pt x="0" y="0"/>
                </a:lnTo>
                <a:lnTo>
                  <a:pt x="0" y="135127"/>
                </a:lnTo>
                <a:lnTo>
                  <a:pt x="22758" y="135127"/>
                </a:lnTo>
                <a:lnTo>
                  <a:pt x="227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9" name="bg object 4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69571" y="6206295"/>
            <a:ext cx="1790310" cy="539538"/>
          </a:xfrm>
          <a:prstGeom prst="rect">
            <a:avLst/>
          </a:prstGeom>
        </p:spPr>
      </p:pic>
      <p:sp>
        <p:nvSpPr>
          <p:cNvPr id="50" name="bg object 50"/>
          <p:cNvSpPr/>
          <p:nvPr/>
        </p:nvSpPr>
        <p:spPr>
          <a:xfrm>
            <a:off x="2952097" y="6031340"/>
            <a:ext cx="617220" cy="880110"/>
          </a:xfrm>
          <a:custGeom>
            <a:avLst/>
            <a:gdLst/>
            <a:ahLst/>
            <a:cxnLst/>
            <a:rect l="l" t="t" r="r" b="b"/>
            <a:pathLst>
              <a:path w="617220" h="880109">
                <a:moveTo>
                  <a:pt x="78609" y="280669"/>
                </a:moveTo>
                <a:lnTo>
                  <a:pt x="58839" y="280669"/>
                </a:lnTo>
                <a:lnTo>
                  <a:pt x="120929" y="880110"/>
                </a:lnTo>
                <a:lnTo>
                  <a:pt x="321404" y="859789"/>
                </a:lnTo>
                <a:lnTo>
                  <a:pt x="138468" y="859789"/>
                </a:lnTo>
                <a:lnTo>
                  <a:pt x="78609" y="280669"/>
                </a:lnTo>
                <a:close/>
              </a:path>
              <a:path w="617220" h="880109">
                <a:moveTo>
                  <a:pt x="565628" y="138430"/>
                </a:moveTo>
                <a:lnTo>
                  <a:pt x="545858" y="138429"/>
                </a:lnTo>
                <a:lnTo>
                  <a:pt x="595223" y="615950"/>
                </a:lnTo>
                <a:lnTo>
                  <a:pt x="505333" y="626110"/>
                </a:lnTo>
                <a:lnTo>
                  <a:pt x="525335" y="819150"/>
                </a:lnTo>
                <a:lnTo>
                  <a:pt x="138468" y="859789"/>
                </a:lnTo>
                <a:lnTo>
                  <a:pt x="321404" y="859789"/>
                </a:lnTo>
                <a:lnTo>
                  <a:pt x="546938" y="836930"/>
                </a:lnTo>
                <a:lnTo>
                  <a:pt x="526910" y="642619"/>
                </a:lnTo>
                <a:lnTo>
                  <a:pt x="616800" y="633730"/>
                </a:lnTo>
                <a:lnTo>
                  <a:pt x="565628" y="138430"/>
                </a:lnTo>
                <a:close/>
              </a:path>
              <a:path w="617220" h="880109">
                <a:moveTo>
                  <a:pt x="213381" y="648969"/>
                </a:moveTo>
                <a:lnTo>
                  <a:pt x="186817" y="648969"/>
                </a:lnTo>
                <a:lnTo>
                  <a:pt x="199402" y="770890"/>
                </a:lnTo>
                <a:lnTo>
                  <a:pt x="178841" y="773430"/>
                </a:lnTo>
                <a:lnTo>
                  <a:pt x="181571" y="800100"/>
                </a:lnTo>
                <a:lnTo>
                  <a:pt x="249021" y="792480"/>
                </a:lnTo>
                <a:lnTo>
                  <a:pt x="246551" y="768350"/>
                </a:lnTo>
                <a:lnTo>
                  <a:pt x="225729" y="768350"/>
                </a:lnTo>
                <a:lnTo>
                  <a:pt x="213381" y="648969"/>
                </a:lnTo>
                <a:close/>
              </a:path>
              <a:path w="617220" h="880109">
                <a:moveTo>
                  <a:pt x="282778" y="612140"/>
                </a:moveTo>
                <a:lnTo>
                  <a:pt x="253212" y="614680"/>
                </a:lnTo>
                <a:lnTo>
                  <a:pt x="271272" y="789940"/>
                </a:lnTo>
                <a:lnTo>
                  <a:pt x="297599" y="787400"/>
                </a:lnTo>
                <a:lnTo>
                  <a:pt x="286042" y="675640"/>
                </a:lnTo>
                <a:lnTo>
                  <a:pt x="308926" y="675640"/>
                </a:lnTo>
                <a:lnTo>
                  <a:pt x="282778" y="612140"/>
                </a:lnTo>
                <a:close/>
              </a:path>
              <a:path w="617220" h="880109">
                <a:moveTo>
                  <a:pt x="308926" y="675640"/>
                </a:moveTo>
                <a:lnTo>
                  <a:pt x="286042" y="675640"/>
                </a:lnTo>
                <a:lnTo>
                  <a:pt x="333806" y="783590"/>
                </a:lnTo>
                <a:lnTo>
                  <a:pt x="362102" y="779780"/>
                </a:lnTo>
                <a:lnTo>
                  <a:pt x="356565" y="726440"/>
                </a:lnTo>
                <a:lnTo>
                  <a:pt x="329844" y="726440"/>
                </a:lnTo>
                <a:lnTo>
                  <a:pt x="308926" y="675640"/>
                </a:lnTo>
                <a:close/>
              </a:path>
              <a:path w="617220" h="880109">
                <a:moveTo>
                  <a:pt x="420623" y="596900"/>
                </a:moveTo>
                <a:lnTo>
                  <a:pt x="408762" y="596900"/>
                </a:lnTo>
                <a:lnTo>
                  <a:pt x="400508" y="598169"/>
                </a:lnTo>
                <a:lnTo>
                  <a:pt x="372683" y="627380"/>
                </a:lnTo>
                <a:lnTo>
                  <a:pt x="371190" y="635000"/>
                </a:lnTo>
                <a:lnTo>
                  <a:pt x="371297" y="643890"/>
                </a:lnTo>
                <a:lnTo>
                  <a:pt x="381139" y="739140"/>
                </a:lnTo>
                <a:lnTo>
                  <a:pt x="403346" y="770890"/>
                </a:lnTo>
                <a:lnTo>
                  <a:pt x="418786" y="775969"/>
                </a:lnTo>
                <a:lnTo>
                  <a:pt x="427253" y="775969"/>
                </a:lnTo>
                <a:lnTo>
                  <a:pt x="460076" y="754380"/>
                </a:lnTo>
                <a:lnTo>
                  <a:pt x="462145" y="749300"/>
                </a:lnTo>
                <a:lnTo>
                  <a:pt x="419442" y="749300"/>
                </a:lnTo>
                <a:lnTo>
                  <a:pt x="415734" y="748030"/>
                </a:lnTo>
                <a:lnTo>
                  <a:pt x="409282" y="742950"/>
                </a:lnTo>
                <a:lnTo>
                  <a:pt x="407454" y="740410"/>
                </a:lnTo>
                <a:lnTo>
                  <a:pt x="397129" y="640080"/>
                </a:lnTo>
                <a:lnTo>
                  <a:pt x="396709" y="636269"/>
                </a:lnTo>
                <a:lnTo>
                  <a:pt x="397802" y="632460"/>
                </a:lnTo>
                <a:lnTo>
                  <a:pt x="403047" y="626110"/>
                </a:lnTo>
                <a:lnTo>
                  <a:pt x="406438" y="623569"/>
                </a:lnTo>
                <a:lnTo>
                  <a:pt x="414794" y="622300"/>
                </a:lnTo>
                <a:lnTo>
                  <a:pt x="451578" y="622300"/>
                </a:lnTo>
                <a:lnTo>
                  <a:pt x="450045" y="618490"/>
                </a:lnTo>
                <a:lnTo>
                  <a:pt x="445524" y="612140"/>
                </a:lnTo>
                <a:lnTo>
                  <a:pt x="439547" y="605790"/>
                </a:lnTo>
                <a:lnTo>
                  <a:pt x="433613" y="601980"/>
                </a:lnTo>
                <a:lnTo>
                  <a:pt x="427304" y="599440"/>
                </a:lnTo>
                <a:lnTo>
                  <a:pt x="420623" y="596900"/>
                </a:lnTo>
                <a:close/>
              </a:path>
              <a:path w="617220" h="880109">
                <a:moveTo>
                  <a:pt x="246291" y="765810"/>
                </a:moveTo>
                <a:lnTo>
                  <a:pt x="225729" y="768350"/>
                </a:lnTo>
                <a:lnTo>
                  <a:pt x="246551" y="768350"/>
                </a:lnTo>
                <a:lnTo>
                  <a:pt x="246291" y="765810"/>
                </a:lnTo>
                <a:close/>
              </a:path>
              <a:path w="617220" h="880109">
                <a:moveTo>
                  <a:pt x="461297" y="698500"/>
                </a:moveTo>
                <a:lnTo>
                  <a:pt x="433705" y="698500"/>
                </a:lnTo>
                <a:lnTo>
                  <a:pt x="437692" y="736600"/>
                </a:lnTo>
                <a:lnTo>
                  <a:pt x="436575" y="740410"/>
                </a:lnTo>
                <a:lnTo>
                  <a:pt x="431215" y="746760"/>
                </a:lnTo>
                <a:lnTo>
                  <a:pt x="427799" y="749300"/>
                </a:lnTo>
                <a:lnTo>
                  <a:pt x="462145" y="749300"/>
                </a:lnTo>
                <a:lnTo>
                  <a:pt x="463180" y="746760"/>
                </a:lnTo>
                <a:lnTo>
                  <a:pt x="464681" y="737869"/>
                </a:lnTo>
                <a:lnTo>
                  <a:pt x="464578" y="730250"/>
                </a:lnTo>
                <a:lnTo>
                  <a:pt x="461297" y="698500"/>
                </a:lnTo>
                <a:close/>
              </a:path>
              <a:path w="617220" h="880109">
                <a:moveTo>
                  <a:pt x="344043" y="605790"/>
                </a:moveTo>
                <a:lnTo>
                  <a:pt x="317703" y="608330"/>
                </a:lnTo>
                <a:lnTo>
                  <a:pt x="329844" y="726440"/>
                </a:lnTo>
                <a:lnTo>
                  <a:pt x="356565" y="726440"/>
                </a:lnTo>
                <a:lnTo>
                  <a:pt x="344043" y="605790"/>
                </a:lnTo>
                <a:close/>
              </a:path>
              <a:path w="617220" h="880109">
                <a:moveTo>
                  <a:pt x="458279" y="669290"/>
                </a:moveTo>
                <a:lnTo>
                  <a:pt x="416344" y="673100"/>
                </a:lnTo>
                <a:lnTo>
                  <a:pt x="419087" y="699769"/>
                </a:lnTo>
                <a:lnTo>
                  <a:pt x="433705" y="698500"/>
                </a:lnTo>
                <a:lnTo>
                  <a:pt x="461297" y="698500"/>
                </a:lnTo>
                <a:lnTo>
                  <a:pt x="458279" y="669290"/>
                </a:lnTo>
                <a:close/>
              </a:path>
              <a:path w="617220" h="880109">
                <a:moveTo>
                  <a:pt x="451578" y="622300"/>
                </a:moveTo>
                <a:lnTo>
                  <a:pt x="414794" y="622300"/>
                </a:lnTo>
                <a:lnTo>
                  <a:pt x="418528" y="623569"/>
                </a:lnTo>
                <a:lnTo>
                  <a:pt x="425081" y="629919"/>
                </a:lnTo>
                <a:lnTo>
                  <a:pt x="426935" y="632460"/>
                </a:lnTo>
                <a:lnTo>
                  <a:pt x="429488" y="657860"/>
                </a:lnTo>
                <a:lnTo>
                  <a:pt x="456793" y="654050"/>
                </a:lnTo>
                <a:lnTo>
                  <a:pt x="454723" y="635000"/>
                </a:lnTo>
                <a:lnTo>
                  <a:pt x="453111" y="626110"/>
                </a:lnTo>
                <a:lnTo>
                  <a:pt x="451578" y="622300"/>
                </a:lnTo>
                <a:close/>
              </a:path>
              <a:path w="617220" h="880109">
                <a:moveTo>
                  <a:pt x="230962" y="618490"/>
                </a:moveTo>
                <a:lnTo>
                  <a:pt x="210400" y="619760"/>
                </a:lnTo>
                <a:lnTo>
                  <a:pt x="184073" y="622300"/>
                </a:lnTo>
                <a:lnTo>
                  <a:pt x="163512" y="624840"/>
                </a:lnTo>
                <a:lnTo>
                  <a:pt x="166255" y="651510"/>
                </a:lnTo>
                <a:lnTo>
                  <a:pt x="186817" y="648969"/>
                </a:lnTo>
                <a:lnTo>
                  <a:pt x="213381" y="648969"/>
                </a:lnTo>
                <a:lnTo>
                  <a:pt x="213118" y="646430"/>
                </a:lnTo>
                <a:lnTo>
                  <a:pt x="233679" y="643890"/>
                </a:lnTo>
                <a:lnTo>
                  <a:pt x="230962" y="618490"/>
                </a:lnTo>
                <a:close/>
              </a:path>
              <a:path w="617220" h="880109">
                <a:moveTo>
                  <a:pt x="172161" y="427989"/>
                </a:moveTo>
                <a:lnTo>
                  <a:pt x="142595" y="430530"/>
                </a:lnTo>
                <a:lnTo>
                  <a:pt x="160655" y="605790"/>
                </a:lnTo>
                <a:lnTo>
                  <a:pt x="186994" y="603250"/>
                </a:lnTo>
                <a:lnTo>
                  <a:pt x="175412" y="491489"/>
                </a:lnTo>
                <a:lnTo>
                  <a:pt x="198309" y="491489"/>
                </a:lnTo>
                <a:lnTo>
                  <a:pt x="172161" y="427989"/>
                </a:lnTo>
                <a:close/>
              </a:path>
              <a:path w="617220" h="880109">
                <a:moveTo>
                  <a:pt x="198309" y="491489"/>
                </a:moveTo>
                <a:lnTo>
                  <a:pt x="175412" y="491489"/>
                </a:lnTo>
                <a:lnTo>
                  <a:pt x="223202" y="599440"/>
                </a:lnTo>
                <a:lnTo>
                  <a:pt x="251472" y="596900"/>
                </a:lnTo>
                <a:lnTo>
                  <a:pt x="245845" y="542290"/>
                </a:lnTo>
                <a:lnTo>
                  <a:pt x="219227" y="542290"/>
                </a:lnTo>
                <a:lnTo>
                  <a:pt x="198309" y="491489"/>
                </a:lnTo>
                <a:close/>
              </a:path>
              <a:path w="617220" h="880109">
                <a:moveTo>
                  <a:pt x="331901" y="411480"/>
                </a:moveTo>
                <a:lnTo>
                  <a:pt x="256959" y="419100"/>
                </a:lnTo>
                <a:lnTo>
                  <a:pt x="275018" y="594360"/>
                </a:lnTo>
                <a:lnTo>
                  <a:pt x="349961" y="586740"/>
                </a:lnTo>
                <a:lnTo>
                  <a:pt x="347750" y="565150"/>
                </a:lnTo>
                <a:lnTo>
                  <a:pt x="298615" y="565150"/>
                </a:lnTo>
                <a:lnTo>
                  <a:pt x="293700" y="516889"/>
                </a:lnTo>
                <a:lnTo>
                  <a:pt x="329209" y="513080"/>
                </a:lnTo>
                <a:lnTo>
                  <a:pt x="326868" y="490219"/>
                </a:lnTo>
                <a:lnTo>
                  <a:pt x="290957" y="490219"/>
                </a:lnTo>
                <a:lnTo>
                  <a:pt x="286029" y="443230"/>
                </a:lnTo>
                <a:lnTo>
                  <a:pt x="334645" y="438150"/>
                </a:lnTo>
                <a:lnTo>
                  <a:pt x="331901" y="411480"/>
                </a:lnTo>
                <a:close/>
              </a:path>
              <a:path w="617220" h="880109">
                <a:moveTo>
                  <a:pt x="424954" y="401319"/>
                </a:moveTo>
                <a:lnTo>
                  <a:pt x="350012" y="408939"/>
                </a:lnTo>
                <a:lnTo>
                  <a:pt x="368071" y="584200"/>
                </a:lnTo>
                <a:lnTo>
                  <a:pt x="443014" y="576580"/>
                </a:lnTo>
                <a:lnTo>
                  <a:pt x="440803" y="554990"/>
                </a:lnTo>
                <a:lnTo>
                  <a:pt x="391668" y="554990"/>
                </a:lnTo>
                <a:lnTo>
                  <a:pt x="386740" y="508000"/>
                </a:lnTo>
                <a:lnTo>
                  <a:pt x="422236" y="504189"/>
                </a:lnTo>
                <a:lnTo>
                  <a:pt x="419907" y="481330"/>
                </a:lnTo>
                <a:lnTo>
                  <a:pt x="384009" y="481330"/>
                </a:lnTo>
                <a:lnTo>
                  <a:pt x="379069" y="433069"/>
                </a:lnTo>
                <a:lnTo>
                  <a:pt x="427672" y="427989"/>
                </a:lnTo>
                <a:lnTo>
                  <a:pt x="424954" y="401319"/>
                </a:lnTo>
                <a:close/>
              </a:path>
              <a:path w="617220" h="880109">
                <a:moveTo>
                  <a:pt x="491794" y="394969"/>
                </a:moveTo>
                <a:lnTo>
                  <a:pt x="487083" y="394969"/>
                </a:lnTo>
                <a:lnTo>
                  <a:pt x="484581" y="396239"/>
                </a:lnTo>
                <a:lnTo>
                  <a:pt x="443077" y="400050"/>
                </a:lnTo>
                <a:lnTo>
                  <a:pt x="461124" y="574040"/>
                </a:lnTo>
                <a:lnTo>
                  <a:pt x="487464" y="571500"/>
                </a:lnTo>
                <a:lnTo>
                  <a:pt x="480669" y="506730"/>
                </a:lnTo>
                <a:lnTo>
                  <a:pt x="498208" y="504189"/>
                </a:lnTo>
                <a:lnTo>
                  <a:pt x="526777" y="504189"/>
                </a:lnTo>
                <a:lnTo>
                  <a:pt x="522058" y="491489"/>
                </a:lnTo>
                <a:lnTo>
                  <a:pt x="527516" y="483869"/>
                </a:lnTo>
                <a:lnTo>
                  <a:pt x="529329" y="480059"/>
                </a:lnTo>
                <a:lnTo>
                  <a:pt x="477964" y="480059"/>
                </a:lnTo>
                <a:lnTo>
                  <a:pt x="472186" y="424180"/>
                </a:lnTo>
                <a:lnTo>
                  <a:pt x="498094" y="421639"/>
                </a:lnTo>
                <a:lnTo>
                  <a:pt x="527940" y="421639"/>
                </a:lnTo>
                <a:lnTo>
                  <a:pt x="526265" y="416559"/>
                </a:lnTo>
                <a:lnTo>
                  <a:pt x="499736" y="396239"/>
                </a:lnTo>
                <a:lnTo>
                  <a:pt x="491794" y="394969"/>
                </a:lnTo>
                <a:close/>
              </a:path>
              <a:path w="617220" h="880109">
                <a:moveTo>
                  <a:pt x="526777" y="504189"/>
                </a:moveTo>
                <a:lnTo>
                  <a:pt x="498208" y="504189"/>
                </a:lnTo>
                <a:lnTo>
                  <a:pt x="520966" y="568960"/>
                </a:lnTo>
                <a:lnTo>
                  <a:pt x="549427" y="565150"/>
                </a:lnTo>
                <a:lnTo>
                  <a:pt x="526777" y="504189"/>
                </a:lnTo>
                <a:close/>
              </a:path>
              <a:path w="617220" h="880109">
                <a:moveTo>
                  <a:pt x="347230" y="560069"/>
                </a:moveTo>
                <a:lnTo>
                  <a:pt x="298615" y="565150"/>
                </a:lnTo>
                <a:lnTo>
                  <a:pt x="347750" y="565150"/>
                </a:lnTo>
                <a:lnTo>
                  <a:pt x="347230" y="560069"/>
                </a:lnTo>
                <a:close/>
              </a:path>
              <a:path w="617220" h="880109">
                <a:moveTo>
                  <a:pt x="440283" y="549910"/>
                </a:moveTo>
                <a:lnTo>
                  <a:pt x="391668" y="554990"/>
                </a:lnTo>
                <a:lnTo>
                  <a:pt x="440803" y="554990"/>
                </a:lnTo>
                <a:lnTo>
                  <a:pt x="440283" y="549910"/>
                </a:lnTo>
                <a:close/>
              </a:path>
              <a:path w="617220" h="880109">
                <a:moveTo>
                  <a:pt x="233413" y="421639"/>
                </a:moveTo>
                <a:lnTo>
                  <a:pt x="207086" y="424180"/>
                </a:lnTo>
                <a:lnTo>
                  <a:pt x="219227" y="542290"/>
                </a:lnTo>
                <a:lnTo>
                  <a:pt x="245845" y="542290"/>
                </a:lnTo>
                <a:lnTo>
                  <a:pt x="233413" y="421639"/>
                </a:lnTo>
                <a:close/>
              </a:path>
              <a:path w="617220" h="880109">
                <a:moveTo>
                  <a:pt x="326478" y="486409"/>
                </a:moveTo>
                <a:lnTo>
                  <a:pt x="290957" y="490219"/>
                </a:lnTo>
                <a:lnTo>
                  <a:pt x="326868" y="490219"/>
                </a:lnTo>
                <a:lnTo>
                  <a:pt x="326478" y="486409"/>
                </a:lnTo>
                <a:close/>
              </a:path>
              <a:path w="617220" h="880109">
                <a:moveTo>
                  <a:pt x="419519" y="477519"/>
                </a:moveTo>
                <a:lnTo>
                  <a:pt x="384009" y="481330"/>
                </a:lnTo>
                <a:lnTo>
                  <a:pt x="419907" y="481330"/>
                </a:lnTo>
                <a:lnTo>
                  <a:pt x="419519" y="477519"/>
                </a:lnTo>
                <a:close/>
              </a:path>
              <a:path w="617220" h="880109">
                <a:moveTo>
                  <a:pt x="527940" y="421639"/>
                </a:moveTo>
                <a:lnTo>
                  <a:pt x="498094" y="421639"/>
                </a:lnTo>
                <a:lnTo>
                  <a:pt x="503631" y="426719"/>
                </a:lnTo>
                <a:lnTo>
                  <a:pt x="507745" y="466089"/>
                </a:lnTo>
                <a:lnTo>
                  <a:pt x="506653" y="469900"/>
                </a:lnTo>
                <a:lnTo>
                  <a:pt x="501421" y="476250"/>
                </a:lnTo>
                <a:lnTo>
                  <a:pt x="498017" y="477519"/>
                </a:lnTo>
                <a:lnTo>
                  <a:pt x="477964" y="480059"/>
                </a:lnTo>
                <a:lnTo>
                  <a:pt x="529329" y="480059"/>
                </a:lnTo>
                <a:lnTo>
                  <a:pt x="531142" y="476250"/>
                </a:lnTo>
                <a:lnTo>
                  <a:pt x="532935" y="467359"/>
                </a:lnTo>
                <a:lnTo>
                  <a:pt x="532892" y="458469"/>
                </a:lnTo>
                <a:lnTo>
                  <a:pt x="530263" y="433069"/>
                </a:lnTo>
                <a:lnTo>
                  <a:pt x="528777" y="424180"/>
                </a:lnTo>
                <a:lnTo>
                  <a:pt x="527940" y="421639"/>
                </a:lnTo>
                <a:close/>
              </a:path>
              <a:path w="617220" h="880109">
                <a:moveTo>
                  <a:pt x="194576" y="229869"/>
                </a:moveTo>
                <a:lnTo>
                  <a:pt x="119634" y="237489"/>
                </a:lnTo>
                <a:lnTo>
                  <a:pt x="137706" y="411480"/>
                </a:lnTo>
                <a:lnTo>
                  <a:pt x="212636" y="403859"/>
                </a:lnTo>
                <a:lnTo>
                  <a:pt x="210425" y="382269"/>
                </a:lnTo>
                <a:lnTo>
                  <a:pt x="161290" y="382269"/>
                </a:lnTo>
                <a:lnTo>
                  <a:pt x="156375" y="335280"/>
                </a:lnTo>
                <a:lnTo>
                  <a:pt x="191884" y="331469"/>
                </a:lnTo>
                <a:lnTo>
                  <a:pt x="189543" y="308609"/>
                </a:lnTo>
                <a:lnTo>
                  <a:pt x="153631" y="308609"/>
                </a:lnTo>
                <a:lnTo>
                  <a:pt x="148704" y="260350"/>
                </a:lnTo>
                <a:lnTo>
                  <a:pt x="197319" y="256539"/>
                </a:lnTo>
                <a:lnTo>
                  <a:pt x="194576" y="229869"/>
                </a:lnTo>
                <a:close/>
              </a:path>
              <a:path w="617220" h="880109">
                <a:moveTo>
                  <a:pt x="242252" y="224789"/>
                </a:moveTo>
                <a:lnTo>
                  <a:pt x="212699" y="227329"/>
                </a:lnTo>
                <a:lnTo>
                  <a:pt x="230746" y="402589"/>
                </a:lnTo>
                <a:lnTo>
                  <a:pt x="257073" y="400050"/>
                </a:lnTo>
                <a:lnTo>
                  <a:pt x="245516" y="288289"/>
                </a:lnTo>
                <a:lnTo>
                  <a:pt x="268701" y="288289"/>
                </a:lnTo>
                <a:lnTo>
                  <a:pt x="242252" y="224789"/>
                </a:lnTo>
                <a:close/>
              </a:path>
              <a:path w="617220" h="880109">
                <a:moveTo>
                  <a:pt x="268701" y="288289"/>
                </a:moveTo>
                <a:lnTo>
                  <a:pt x="245516" y="288289"/>
                </a:lnTo>
                <a:lnTo>
                  <a:pt x="293293" y="396239"/>
                </a:lnTo>
                <a:lnTo>
                  <a:pt x="321576" y="392430"/>
                </a:lnTo>
                <a:lnTo>
                  <a:pt x="315908" y="337819"/>
                </a:lnTo>
                <a:lnTo>
                  <a:pt x="289331" y="337819"/>
                </a:lnTo>
                <a:lnTo>
                  <a:pt x="268701" y="288289"/>
                </a:lnTo>
                <a:close/>
              </a:path>
              <a:path w="617220" h="880109">
                <a:moveTo>
                  <a:pt x="380110" y="209550"/>
                </a:moveTo>
                <a:lnTo>
                  <a:pt x="368223" y="209550"/>
                </a:lnTo>
                <a:lnTo>
                  <a:pt x="359984" y="210819"/>
                </a:lnTo>
                <a:lnTo>
                  <a:pt x="332173" y="238759"/>
                </a:lnTo>
                <a:lnTo>
                  <a:pt x="330674" y="247650"/>
                </a:lnTo>
                <a:lnTo>
                  <a:pt x="330771" y="255269"/>
                </a:lnTo>
                <a:lnTo>
                  <a:pt x="340614" y="350519"/>
                </a:lnTo>
                <a:lnTo>
                  <a:pt x="362819" y="383539"/>
                </a:lnTo>
                <a:lnTo>
                  <a:pt x="378255" y="388619"/>
                </a:lnTo>
                <a:lnTo>
                  <a:pt x="386727" y="388619"/>
                </a:lnTo>
                <a:lnTo>
                  <a:pt x="419561" y="365759"/>
                </a:lnTo>
                <a:lnTo>
                  <a:pt x="421421" y="361950"/>
                </a:lnTo>
                <a:lnTo>
                  <a:pt x="378929" y="361950"/>
                </a:lnTo>
                <a:lnTo>
                  <a:pt x="375221" y="360680"/>
                </a:lnTo>
                <a:lnTo>
                  <a:pt x="368757" y="355600"/>
                </a:lnTo>
                <a:lnTo>
                  <a:pt x="366928" y="351789"/>
                </a:lnTo>
                <a:lnTo>
                  <a:pt x="366509" y="347980"/>
                </a:lnTo>
                <a:lnTo>
                  <a:pt x="356184" y="248919"/>
                </a:lnTo>
                <a:lnTo>
                  <a:pt x="357289" y="245109"/>
                </a:lnTo>
                <a:lnTo>
                  <a:pt x="359879" y="241300"/>
                </a:lnTo>
                <a:lnTo>
                  <a:pt x="362521" y="237489"/>
                </a:lnTo>
                <a:lnTo>
                  <a:pt x="365925" y="236219"/>
                </a:lnTo>
                <a:lnTo>
                  <a:pt x="374281" y="234950"/>
                </a:lnTo>
                <a:lnTo>
                  <a:pt x="411062" y="234950"/>
                </a:lnTo>
                <a:lnTo>
                  <a:pt x="409528" y="231139"/>
                </a:lnTo>
                <a:lnTo>
                  <a:pt x="405011" y="224789"/>
                </a:lnTo>
                <a:lnTo>
                  <a:pt x="399046" y="218439"/>
                </a:lnTo>
                <a:lnTo>
                  <a:pt x="393106" y="214629"/>
                </a:lnTo>
                <a:lnTo>
                  <a:pt x="386792" y="212089"/>
                </a:lnTo>
                <a:lnTo>
                  <a:pt x="380110" y="209550"/>
                </a:lnTo>
                <a:close/>
              </a:path>
              <a:path w="617220" h="880109">
                <a:moveTo>
                  <a:pt x="209905" y="377189"/>
                </a:moveTo>
                <a:lnTo>
                  <a:pt x="161290" y="382269"/>
                </a:lnTo>
                <a:lnTo>
                  <a:pt x="210425" y="382269"/>
                </a:lnTo>
                <a:lnTo>
                  <a:pt x="209905" y="377189"/>
                </a:lnTo>
                <a:close/>
              </a:path>
              <a:path w="617220" h="880109">
                <a:moveTo>
                  <a:pt x="478480" y="229869"/>
                </a:moveTo>
                <a:lnTo>
                  <a:pt x="451904" y="229869"/>
                </a:lnTo>
                <a:lnTo>
                  <a:pt x="464489" y="351789"/>
                </a:lnTo>
                <a:lnTo>
                  <a:pt x="443941" y="353059"/>
                </a:lnTo>
                <a:lnTo>
                  <a:pt x="446659" y="379730"/>
                </a:lnTo>
                <a:lnTo>
                  <a:pt x="514083" y="373380"/>
                </a:lnTo>
                <a:lnTo>
                  <a:pt x="511635" y="349250"/>
                </a:lnTo>
                <a:lnTo>
                  <a:pt x="490816" y="349250"/>
                </a:lnTo>
                <a:lnTo>
                  <a:pt x="478480" y="229869"/>
                </a:lnTo>
                <a:close/>
              </a:path>
              <a:path w="617220" h="880109">
                <a:moveTo>
                  <a:pt x="420772" y="311150"/>
                </a:moveTo>
                <a:lnTo>
                  <a:pt x="393192" y="311150"/>
                </a:lnTo>
                <a:lnTo>
                  <a:pt x="396722" y="345439"/>
                </a:lnTo>
                <a:lnTo>
                  <a:pt x="397167" y="349250"/>
                </a:lnTo>
                <a:lnTo>
                  <a:pt x="396062" y="353059"/>
                </a:lnTo>
                <a:lnTo>
                  <a:pt x="390715" y="359409"/>
                </a:lnTo>
                <a:lnTo>
                  <a:pt x="387286" y="360680"/>
                </a:lnTo>
                <a:lnTo>
                  <a:pt x="378929" y="361950"/>
                </a:lnTo>
                <a:lnTo>
                  <a:pt x="421421" y="361950"/>
                </a:lnTo>
                <a:lnTo>
                  <a:pt x="422660" y="359409"/>
                </a:lnTo>
                <a:lnTo>
                  <a:pt x="424157" y="350519"/>
                </a:lnTo>
                <a:lnTo>
                  <a:pt x="424053" y="342900"/>
                </a:lnTo>
                <a:lnTo>
                  <a:pt x="420772" y="311150"/>
                </a:lnTo>
                <a:close/>
              </a:path>
              <a:path w="617220" h="880109">
                <a:moveTo>
                  <a:pt x="511378" y="346709"/>
                </a:moveTo>
                <a:lnTo>
                  <a:pt x="490816" y="349250"/>
                </a:lnTo>
                <a:lnTo>
                  <a:pt x="511635" y="349250"/>
                </a:lnTo>
                <a:lnTo>
                  <a:pt x="511378" y="346709"/>
                </a:lnTo>
                <a:close/>
              </a:path>
              <a:path w="617220" h="880109">
                <a:moveTo>
                  <a:pt x="303517" y="218439"/>
                </a:moveTo>
                <a:lnTo>
                  <a:pt x="277190" y="220979"/>
                </a:lnTo>
                <a:lnTo>
                  <a:pt x="289331" y="337819"/>
                </a:lnTo>
                <a:lnTo>
                  <a:pt x="315908" y="337819"/>
                </a:lnTo>
                <a:lnTo>
                  <a:pt x="303517" y="218439"/>
                </a:lnTo>
                <a:close/>
              </a:path>
              <a:path w="617220" h="880109">
                <a:moveTo>
                  <a:pt x="417753" y="281939"/>
                </a:moveTo>
                <a:lnTo>
                  <a:pt x="375831" y="285750"/>
                </a:lnTo>
                <a:lnTo>
                  <a:pt x="378548" y="312419"/>
                </a:lnTo>
                <a:lnTo>
                  <a:pt x="393192" y="311150"/>
                </a:lnTo>
                <a:lnTo>
                  <a:pt x="420772" y="311150"/>
                </a:lnTo>
                <a:lnTo>
                  <a:pt x="417753" y="281939"/>
                </a:lnTo>
                <a:close/>
              </a:path>
              <a:path w="617220" h="880109">
                <a:moveTo>
                  <a:pt x="189153" y="304800"/>
                </a:moveTo>
                <a:lnTo>
                  <a:pt x="153631" y="308609"/>
                </a:lnTo>
                <a:lnTo>
                  <a:pt x="189543" y="308609"/>
                </a:lnTo>
                <a:lnTo>
                  <a:pt x="189153" y="304800"/>
                </a:lnTo>
                <a:close/>
              </a:path>
              <a:path w="617220" h="880109">
                <a:moveTo>
                  <a:pt x="484327" y="0"/>
                </a:moveTo>
                <a:lnTo>
                  <a:pt x="0" y="50800"/>
                </a:lnTo>
                <a:lnTo>
                  <a:pt x="24104" y="283209"/>
                </a:lnTo>
                <a:lnTo>
                  <a:pt x="58839" y="280669"/>
                </a:lnTo>
                <a:lnTo>
                  <a:pt x="78609" y="280669"/>
                </a:lnTo>
                <a:lnTo>
                  <a:pt x="76640" y="261619"/>
                </a:lnTo>
                <a:lnTo>
                  <a:pt x="41656" y="261619"/>
                </a:lnTo>
                <a:lnTo>
                  <a:pt x="21577" y="68579"/>
                </a:lnTo>
                <a:lnTo>
                  <a:pt x="466788" y="21590"/>
                </a:lnTo>
                <a:lnTo>
                  <a:pt x="486545" y="21590"/>
                </a:lnTo>
                <a:lnTo>
                  <a:pt x="484327" y="0"/>
                </a:lnTo>
                <a:close/>
              </a:path>
              <a:path w="617220" h="880109">
                <a:moveTo>
                  <a:pt x="411062" y="234950"/>
                </a:moveTo>
                <a:lnTo>
                  <a:pt x="374281" y="234950"/>
                </a:lnTo>
                <a:lnTo>
                  <a:pt x="378002" y="236219"/>
                </a:lnTo>
                <a:lnTo>
                  <a:pt x="384568" y="241300"/>
                </a:lnTo>
                <a:lnTo>
                  <a:pt x="386397" y="245109"/>
                </a:lnTo>
                <a:lnTo>
                  <a:pt x="388962" y="270509"/>
                </a:lnTo>
                <a:lnTo>
                  <a:pt x="416280" y="266700"/>
                </a:lnTo>
                <a:lnTo>
                  <a:pt x="414210" y="247650"/>
                </a:lnTo>
                <a:lnTo>
                  <a:pt x="412596" y="238759"/>
                </a:lnTo>
                <a:lnTo>
                  <a:pt x="411062" y="234950"/>
                </a:lnTo>
                <a:close/>
              </a:path>
              <a:path w="617220" h="880109">
                <a:moveTo>
                  <a:pt x="76377" y="259079"/>
                </a:moveTo>
                <a:lnTo>
                  <a:pt x="41656" y="261619"/>
                </a:lnTo>
                <a:lnTo>
                  <a:pt x="76640" y="261619"/>
                </a:lnTo>
                <a:lnTo>
                  <a:pt x="76377" y="259079"/>
                </a:lnTo>
                <a:close/>
              </a:path>
              <a:path w="617220" h="880109">
                <a:moveTo>
                  <a:pt x="496062" y="198119"/>
                </a:moveTo>
                <a:lnTo>
                  <a:pt x="475488" y="200659"/>
                </a:lnTo>
                <a:lnTo>
                  <a:pt x="428612" y="205739"/>
                </a:lnTo>
                <a:lnTo>
                  <a:pt x="431342" y="231139"/>
                </a:lnTo>
                <a:lnTo>
                  <a:pt x="451904" y="229869"/>
                </a:lnTo>
                <a:lnTo>
                  <a:pt x="478480" y="229869"/>
                </a:lnTo>
                <a:lnTo>
                  <a:pt x="478218" y="227329"/>
                </a:lnTo>
                <a:lnTo>
                  <a:pt x="498779" y="224789"/>
                </a:lnTo>
                <a:lnTo>
                  <a:pt x="496062" y="198119"/>
                </a:lnTo>
                <a:close/>
              </a:path>
              <a:path w="617220" h="880109">
                <a:moveTo>
                  <a:pt x="82939" y="123189"/>
                </a:moveTo>
                <a:lnTo>
                  <a:pt x="68516" y="123189"/>
                </a:lnTo>
                <a:lnTo>
                  <a:pt x="78092" y="215900"/>
                </a:lnTo>
                <a:lnTo>
                  <a:pt x="92252" y="213359"/>
                </a:lnTo>
                <a:lnTo>
                  <a:pt x="82939" y="123189"/>
                </a:lnTo>
                <a:close/>
              </a:path>
              <a:path w="617220" h="880109">
                <a:moveTo>
                  <a:pt x="139433" y="99059"/>
                </a:moveTo>
                <a:lnTo>
                  <a:pt x="125272" y="100329"/>
                </a:lnTo>
                <a:lnTo>
                  <a:pt x="136550" y="209550"/>
                </a:lnTo>
                <a:lnTo>
                  <a:pt x="150723" y="208279"/>
                </a:lnTo>
                <a:lnTo>
                  <a:pt x="145935" y="161289"/>
                </a:lnTo>
                <a:lnTo>
                  <a:pt x="163004" y="160019"/>
                </a:lnTo>
                <a:lnTo>
                  <a:pt x="177363" y="160019"/>
                </a:lnTo>
                <a:lnTo>
                  <a:pt x="175789" y="144779"/>
                </a:lnTo>
                <a:lnTo>
                  <a:pt x="144221" y="144779"/>
                </a:lnTo>
                <a:lnTo>
                  <a:pt x="139433" y="99059"/>
                </a:lnTo>
                <a:close/>
              </a:path>
              <a:path w="617220" h="880109">
                <a:moveTo>
                  <a:pt x="177363" y="160019"/>
                </a:moveTo>
                <a:lnTo>
                  <a:pt x="163004" y="160019"/>
                </a:lnTo>
                <a:lnTo>
                  <a:pt x="167805" y="205739"/>
                </a:lnTo>
                <a:lnTo>
                  <a:pt x="181952" y="204469"/>
                </a:lnTo>
                <a:lnTo>
                  <a:pt x="177363" y="160019"/>
                </a:lnTo>
                <a:close/>
              </a:path>
              <a:path w="617220" h="880109">
                <a:moveTo>
                  <a:pt x="215430" y="90169"/>
                </a:moveTo>
                <a:lnTo>
                  <a:pt x="201269" y="92709"/>
                </a:lnTo>
                <a:lnTo>
                  <a:pt x="212559" y="201929"/>
                </a:lnTo>
                <a:lnTo>
                  <a:pt x="226720" y="199389"/>
                </a:lnTo>
                <a:lnTo>
                  <a:pt x="215430" y="90169"/>
                </a:lnTo>
                <a:close/>
              </a:path>
              <a:path w="617220" h="880109">
                <a:moveTo>
                  <a:pt x="266801" y="165100"/>
                </a:moveTo>
                <a:lnTo>
                  <a:pt x="253428" y="167639"/>
                </a:lnTo>
                <a:lnTo>
                  <a:pt x="254330" y="172719"/>
                </a:lnTo>
                <a:lnTo>
                  <a:pt x="255892" y="177800"/>
                </a:lnTo>
                <a:lnTo>
                  <a:pt x="260375" y="186689"/>
                </a:lnTo>
                <a:lnTo>
                  <a:pt x="263156" y="190500"/>
                </a:lnTo>
                <a:lnTo>
                  <a:pt x="266471" y="191769"/>
                </a:lnTo>
                <a:lnTo>
                  <a:pt x="270446" y="195579"/>
                </a:lnTo>
                <a:lnTo>
                  <a:pt x="275209" y="196850"/>
                </a:lnTo>
                <a:lnTo>
                  <a:pt x="283756" y="195579"/>
                </a:lnTo>
                <a:lnTo>
                  <a:pt x="286321" y="194309"/>
                </a:lnTo>
                <a:lnTo>
                  <a:pt x="292544" y="191769"/>
                </a:lnTo>
                <a:lnTo>
                  <a:pt x="295516" y="189229"/>
                </a:lnTo>
                <a:lnTo>
                  <a:pt x="297434" y="185419"/>
                </a:lnTo>
                <a:lnTo>
                  <a:pt x="299780" y="180339"/>
                </a:lnTo>
                <a:lnTo>
                  <a:pt x="274497" y="180339"/>
                </a:lnTo>
                <a:lnTo>
                  <a:pt x="269976" y="175259"/>
                </a:lnTo>
                <a:lnTo>
                  <a:pt x="268058" y="171450"/>
                </a:lnTo>
                <a:lnTo>
                  <a:pt x="266801" y="165100"/>
                </a:lnTo>
                <a:close/>
              </a:path>
              <a:path w="617220" h="880109">
                <a:moveTo>
                  <a:pt x="361543" y="76200"/>
                </a:moveTo>
                <a:lnTo>
                  <a:pt x="347383" y="77469"/>
                </a:lnTo>
                <a:lnTo>
                  <a:pt x="358673" y="186689"/>
                </a:lnTo>
                <a:lnTo>
                  <a:pt x="372833" y="185419"/>
                </a:lnTo>
                <a:lnTo>
                  <a:pt x="361543" y="76200"/>
                </a:lnTo>
                <a:close/>
              </a:path>
              <a:path w="617220" h="880109">
                <a:moveTo>
                  <a:pt x="412915" y="149859"/>
                </a:moveTo>
                <a:lnTo>
                  <a:pt x="399542" y="152400"/>
                </a:lnTo>
                <a:lnTo>
                  <a:pt x="400431" y="157479"/>
                </a:lnTo>
                <a:lnTo>
                  <a:pt x="402005" y="162559"/>
                </a:lnTo>
                <a:lnTo>
                  <a:pt x="406488" y="171450"/>
                </a:lnTo>
                <a:lnTo>
                  <a:pt x="409270" y="175259"/>
                </a:lnTo>
                <a:lnTo>
                  <a:pt x="412584" y="176529"/>
                </a:lnTo>
                <a:lnTo>
                  <a:pt x="416559" y="180339"/>
                </a:lnTo>
                <a:lnTo>
                  <a:pt x="421309" y="181609"/>
                </a:lnTo>
                <a:lnTo>
                  <a:pt x="429869" y="180339"/>
                </a:lnTo>
                <a:lnTo>
                  <a:pt x="432434" y="179069"/>
                </a:lnTo>
                <a:lnTo>
                  <a:pt x="438645" y="176529"/>
                </a:lnTo>
                <a:lnTo>
                  <a:pt x="441629" y="173989"/>
                </a:lnTo>
                <a:lnTo>
                  <a:pt x="443547" y="170179"/>
                </a:lnTo>
                <a:lnTo>
                  <a:pt x="445307" y="166369"/>
                </a:lnTo>
                <a:lnTo>
                  <a:pt x="422668" y="166369"/>
                </a:lnTo>
                <a:lnTo>
                  <a:pt x="420598" y="165100"/>
                </a:lnTo>
                <a:lnTo>
                  <a:pt x="418680" y="162559"/>
                </a:lnTo>
                <a:lnTo>
                  <a:pt x="416102" y="160019"/>
                </a:lnTo>
                <a:lnTo>
                  <a:pt x="414172" y="156209"/>
                </a:lnTo>
                <a:lnTo>
                  <a:pt x="412915" y="149859"/>
                </a:lnTo>
                <a:close/>
              </a:path>
              <a:path w="617220" h="880109">
                <a:moveTo>
                  <a:pt x="275069" y="83819"/>
                </a:moveTo>
                <a:lnTo>
                  <a:pt x="263118" y="83819"/>
                </a:lnTo>
                <a:lnTo>
                  <a:pt x="258876" y="86359"/>
                </a:lnTo>
                <a:lnTo>
                  <a:pt x="255651" y="90169"/>
                </a:lnTo>
                <a:lnTo>
                  <a:pt x="250444" y="95250"/>
                </a:lnTo>
                <a:lnTo>
                  <a:pt x="248335" y="102869"/>
                </a:lnTo>
                <a:lnTo>
                  <a:pt x="249936" y="119379"/>
                </a:lnTo>
                <a:lnTo>
                  <a:pt x="251510" y="124459"/>
                </a:lnTo>
                <a:lnTo>
                  <a:pt x="254101" y="128269"/>
                </a:lnTo>
                <a:lnTo>
                  <a:pt x="256489" y="132079"/>
                </a:lnTo>
                <a:lnTo>
                  <a:pt x="260299" y="137159"/>
                </a:lnTo>
                <a:lnTo>
                  <a:pt x="265531" y="140969"/>
                </a:lnTo>
                <a:lnTo>
                  <a:pt x="279552" y="153669"/>
                </a:lnTo>
                <a:lnTo>
                  <a:pt x="283565" y="158750"/>
                </a:lnTo>
                <a:lnTo>
                  <a:pt x="285800" y="162559"/>
                </a:lnTo>
                <a:lnTo>
                  <a:pt x="286600" y="170179"/>
                </a:lnTo>
                <a:lnTo>
                  <a:pt x="286385" y="172719"/>
                </a:lnTo>
                <a:lnTo>
                  <a:pt x="285597" y="173989"/>
                </a:lnTo>
                <a:lnTo>
                  <a:pt x="284111" y="177800"/>
                </a:lnTo>
                <a:lnTo>
                  <a:pt x="281825" y="180339"/>
                </a:lnTo>
                <a:lnTo>
                  <a:pt x="299780" y="180339"/>
                </a:lnTo>
                <a:lnTo>
                  <a:pt x="300367" y="179069"/>
                </a:lnTo>
                <a:lnTo>
                  <a:pt x="301396" y="172719"/>
                </a:lnTo>
                <a:lnTo>
                  <a:pt x="300139" y="161289"/>
                </a:lnTo>
                <a:lnTo>
                  <a:pt x="299085" y="158750"/>
                </a:lnTo>
                <a:lnTo>
                  <a:pt x="296608" y="153669"/>
                </a:lnTo>
                <a:lnTo>
                  <a:pt x="295719" y="151129"/>
                </a:lnTo>
                <a:lnTo>
                  <a:pt x="292315" y="146050"/>
                </a:lnTo>
                <a:lnTo>
                  <a:pt x="289204" y="142239"/>
                </a:lnTo>
                <a:lnTo>
                  <a:pt x="285292" y="138429"/>
                </a:lnTo>
                <a:lnTo>
                  <a:pt x="284111" y="137159"/>
                </a:lnTo>
                <a:lnTo>
                  <a:pt x="281698" y="135889"/>
                </a:lnTo>
                <a:lnTo>
                  <a:pt x="278079" y="132079"/>
                </a:lnTo>
                <a:lnTo>
                  <a:pt x="274993" y="129539"/>
                </a:lnTo>
                <a:lnTo>
                  <a:pt x="272669" y="128269"/>
                </a:lnTo>
                <a:lnTo>
                  <a:pt x="271068" y="125729"/>
                </a:lnTo>
                <a:lnTo>
                  <a:pt x="266827" y="121919"/>
                </a:lnTo>
                <a:lnTo>
                  <a:pt x="264464" y="116839"/>
                </a:lnTo>
                <a:lnTo>
                  <a:pt x="263613" y="107950"/>
                </a:lnTo>
                <a:lnTo>
                  <a:pt x="263880" y="105409"/>
                </a:lnTo>
                <a:lnTo>
                  <a:pt x="264769" y="102869"/>
                </a:lnTo>
                <a:lnTo>
                  <a:pt x="265836" y="100329"/>
                </a:lnTo>
                <a:lnTo>
                  <a:pt x="267665" y="99059"/>
                </a:lnTo>
                <a:lnTo>
                  <a:pt x="272719" y="97789"/>
                </a:lnTo>
                <a:lnTo>
                  <a:pt x="291490" y="97789"/>
                </a:lnTo>
                <a:lnTo>
                  <a:pt x="287286" y="90169"/>
                </a:lnTo>
                <a:lnTo>
                  <a:pt x="284734" y="87629"/>
                </a:lnTo>
                <a:lnTo>
                  <a:pt x="278587" y="85089"/>
                </a:lnTo>
                <a:lnTo>
                  <a:pt x="275069" y="83819"/>
                </a:lnTo>
                <a:close/>
              </a:path>
              <a:path w="617220" h="880109">
                <a:moveTo>
                  <a:pt x="421182" y="68579"/>
                </a:moveTo>
                <a:lnTo>
                  <a:pt x="414477" y="68579"/>
                </a:lnTo>
                <a:lnTo>
                  <a:pt x="409219" y="69850"/>
                </a:lnTo>
                <a:lnTo>
                  <a:pt x="404990" y="71119"/>
                </a:lnTo>
                <a:lnTo>
                  <a:pt x="401764" y="74929"/>
                </a:lnTo>
                <a:lnTo>
                  <a:pt x="396544" y="80009"/>
                </a:lnTo>
                <a:lnTo>
                  <a:pt x="394462" y="88900"/>
                </a:lnTo>
                <a:lnTo>
                  <a:pt x="396062" y="104139"/>
                </a:lnTo>
                <a:lnTo>
                  <a:pt x="397637" y="109219"/>
                </a:lnTo>
                <a:lnTo>
                  <a:pt x="400202" y="113029"/>
                </a:lnTo>
                <a:lnTo>
                  <a:pt x="402602" y="116839"/>
                </a:lnTo>
                <a:lnTo>
                  <a:pt x="406400" y="121919"/>
                </a:lnTo>
                <a:lnTo>
                  <a:pt x="411657" y="127000"/>
                </a:lnTo>
                <a:lnTo>
                  <a:pt x="425665" y="138429"/>
                </a:lnTo>
                <a:lnTo>
                  <a:pt x="429679" y="143509"/>
                </a:lnTo>
                <a:lnTo>
                  <a:pt x="431914" y="147319"/>
                </a:lnTo>
                <a:lnTo>
                  <a:pt x="432581" y="153669"/>
                </a:lnTo>
                <a:lnTo>
                  <a:pt x="432600" y="156209"/>
                </a:lnTo>
                <a:lnTo>
                  <a:pt x="432485" y="157479"/>
                </a:lnTo>
                <a:lnTo>
                  <a:pt x="431698" y="158750"/>
                </a:lnTo>
                <a:lnTo>
                  <a:pt x="430225" y="162559"/>
                </a:lnTo>
                <a:lnTo>
                  <a:pt x="427939" y="165100"/>
                </a:lnTo>
                <a:lnTo>
                  <a:pt x="424840" y="165100"/>
                </a:lnTo>
                <a:lnTo>
                  <a:pt x="422668" y="166369"/>
                </a:lnTo>
                <a:lnTo>
                  <a:pt x="445307" y="166369"/>
                </a:lnTo>
                <a:lnTo>
                  <a:pt x="446481" y="163829"/>
                </a:lnTo>
                <a:lnTo>
                  <a:pt x="447509" y="157479"/>
                </a:lnTo>
                <a:lnTo>
                  <a:pt x="446620" y="149859"/>
                </a:lnTo>
                <a:lnTo>
                  <a:pt x="446239" y="146050"/>
                </a:lnTo>
                <a:lnTo>
                  <a:pt x="445185" y="143509"/>
                </a:lnTo>
                <a:lnTo>
                  <a:pt x="443445" y="139700"/>
                </a:lnTo>
                <a:lnTo>
                  <a:pt x="442722" y="138429"/>
                </a:lnTo>
                <a:lnTo>
                  <a:pt x="441820" y="135889"/>
                </a:lnTo>
                <a:lnTo>
                  <a:pt x="438429" y="130809"/>
                </a:lnTo>
                <a:lnTo>
                  <a:pt x="435305" y="127000"/>
                </a:lnTo>
                <a:lnTo>
                  <a:pt x="431393" y="123189"/>
                </a:lnTo>
                <a:lnTo>
                  <a:pt x="430225" y="121919"/>
                </a:lnTo>
                <a:lnTo>
                  <a:pt x="427812" y="120650"/>
                </a:lnTo>
                <a:lnTo>
                  <a:pt x="421106" y="114300"/>
                </a:lnTo>
                <a:lnTo>
                  <a:pt x="418782" y="113029"/>
                </a:lnTo>
                <a:lnTo>
                  <a:pt x="412927" y="106679"/>
                </a:lnTo>
                <a:lnTo>
                  <a:pt x="410578" y="101600"/>
                </a:lnTo>
                <a:lnTo>
                  <a:pt x="409727" y="92709"/>
                </a:lnTo>
                <a:lnTo>
                  <a:pt x="409994" y="90169"/>
                </a:lnTo>
                <a:lnTo>
                  <a:pt x="411937" y="85089"/>
                </a:lnTo>
                <a:lnTo>
                  <a:pt x="413766" y="83819"/>
                </a:lnTo>
                <a:lnTo>
                  <a:pt x="438094" y="83819"/>
                </a:lnTo>
                <a:lnTo>
                  <a:pt x="437603" y="82550"/>
                </a:lnTo>
                <a:lnTo>
                  <a:pt x="433400" y="76200"/>
                </a:lnTo>
                <a:lnTo>
                  <a:pt x="430847" y="73659"/>
                </a:lnTo>
                <a:lnTo>
                  <a:pt x="427837" y="71119"/>
                </a:lnTo>
                <a:lnTo>
                  <a:pt x="424688" y="69850"/>
                </a:lnTo>
                <a:lnTo>
                  <a:pt x="421182" y="68579"/>
                </a:lnTo>
                <a:close/>
              </a:path>
              <a:path w="617220" h="880109">
                <a:moveTo>
                  <a:pt x="486545" y="21590"/>
                </a:moveTo>
                <a:lnTo>
                  <a:pt x="466788" y="21590"/>
                </a:lnTo>
                <a:lnTo>
                  <a:pt x="479577" y="146050"/>
                </a:lnTo>
                <a:lnTo>
                  <a:pt x="545858" y="138429"/>
                </a:lnTo>
                <a:lnTo>
                  <a:pt x="565628" y="138430"/>
                </a:lnTo>
                <a:lnTo>
                  <a:pt x="564184" y="124460"/>
                </a:lnTo>
                <a:lnTo>
                  <a:pt x="497116" y="124459"/>
                </a:lnTo>
                <a:lnTo>
                  <a:pt x="486545" y="21590"/>
                </a:lnTo>
                <a:close/>
              </a:path>
              <a:path w="617220" h="880109">
                <a:moveTo>
                  <a:pt x="170675" y="95250"/>
                </a:moveTo>
                <a:lnTo>
                  <a:pt x="156502" y="96519"/>
                </a:lnTo>
                <a:lnTo>
                  <a:pt x="161302" y="143509"/>
                </a:lnTo>
                <a:lnTo>
                  <a:pt x="144221" y="144779"/>
                </a:lnTo>
                <a:lnTo>
                  <a:pt x="175789" y="144779"/>
                </a:lnTo>
                <a:lnTo>
                  <a:pt x="170675" y="95250"/>
                </a:lnTo>
                <a:close/>
              </a:path>
              <a:path w="617220" h="880109">
                <a:moveTo>
                  <a:pt x="95935" y="102869"/>
                </a:moveTo>
                <a:lnTo>
                  <a:pt x="51739" y="107950"/>
                </a:lnTo>
                <a:lnTo>
                  <a:pt x="53454" y="124459"/>
                </a:lnTo>
                <a:lnTo>
                  <a:pt x="68516" y="123189"/>
                </a:lnTo>
                <a:lnTo>
                  <a:pt x="82939" y="123189"/>
                </a:lnTo>
                <a:lnTo>
                  <a:pt x="82677" y="120650"/>
                </a:lnTo>
                <a:lnTo>
                  <a:pt x="97663" y="119379"/>
                </a:lnTo>
                <a:lnTo>
                  <a:pt x="95935" y="102869"/>
                </a:lnTo>
                <a:close/>
              </a:path>
              <a:path w="617220" h="880109">
                <a:moveTo>
                  <a:pt x="563397" y="116839"/>
                </a:moveTo>
                <a:lnTo>
                  <a:pt x="497116" y="124459"/>
                </a:lnTo>
                <a:lnTo>
                  <a:pt x="564184" y="124460"/>
                </a:lnTo>
                <a:lnTo>
                  <a:pt x="563397" y="116839"/>
                </a:lnTo>
                <a:close/>
              </a:path>
              <a:path w="617220" h="880109">
                <a:moveTo>
                  <a:pt x="291490" y="97789"/>
                </a:moveTo>
                <a:lnTo>
                  <a:pt x="272719" y="97789"/>
                </a:lnTo>
                <a:lnTo>
                  <a:pt x="274675" y="99059"/>
                </a:lnTo>
                <a:lnTo>
                  <a:pt x="278231" y="102869"/>
                </a:lnTo>
                <a:lnTo>
                  <a:pt x="279692" y="106679"/>
                </a:lnTo>
                <a:lnTo>
                  <a:pt x="280543" y="110489"/>
                </a:lnTo>
                <a:lnTo>
                  <a:pt x="293814" y="106679"/>
                </a:lnTo>
                <a:lnTo>
                  <a:pt x="292963" y="101600"/>
                </a:lnTo>
                <a:lnTo>
                  <a:pt x="291490" y="97789"/>
                </a:lnTo>
                <a:close/>
              </a:path>
              <a:path w="617220" h="880109">
                <a:moveTo>
                  <a:pt x="438094" y="83819"/>
                </a:moveTo>
                <a:lnTo>
                  <a:pt x="420776" y="83819"/>
                </a:lnTo>
                <a:lnTo>
                  <a:pt x="424332" y="87629"/>
                </a:lnTo>
                <a:lnTo>
                  <a:pt x="425792" y="91439"/>
                </a:lnTo>
                <a:lnTo>
                  <a:pt x="426643" y="95250"/>
                </a:lnTo>
                <a:lnTo>
                  <a:pt x="439902" y="91439"/>
                </a:lnTo>
                <a:lnTo>
                  <a:pt x="439077" y="86359"/>
                </a:lnTo>
                <a:lnTo>
                  <a:pt x="438094" y="838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24348" y="1998007"/>
            <a:ext cx="10320020" cy="1819910"/>
          </a:xfrm>
          <a:custGeom>
            <a:avLst/>
            <a:gdLst/>
            <a:ahLst/>
            <a:cxnLst/>
            <a:rect l="l" t="t" r="r" b="b"/>
            <a:pathLst>
              <a:path w="10320020" h="1819910">
                <a:moveTo>
                  <a:pt x="8263343" y="768261"/>
                </a:moveTo>
                <a:lnTo>
                  <a:pt x="8263343" y="770178"/>
                </a:lnTo>
                <a:lnTo>
                  <a:pt x="8291931" y="794816"/>
                </a:lnTo>
                <a:lnTo>
                  <a:pt x="8339616" y="816349"/>
                </a:lnTo>
                <a:lnTo>
                  <a:pt x="8393444" y="832535"/>
                </a:lnTo>
                <a:lnTo>
                  <a:pt x="8444731" y="850913"/>
                </a:lnTo>
                <a:lnTo>
                  <a:pt x="8484793" y="879017"/>
                </a:lnTo>
                <a:lnTo>
                  <a:pt x="8322525" y="910716"/>
                </a:lnTo>
                <a:lnTo>
                  <a:pt x="8322525" y="914488"/>
                </a:lnTo>
                <a:lnTo>
                  <a:pt x="8370256" y="924413"/>
                </a:lnTo>
                <a:lnTo>
                  <a:pt x="8561158" y="966330"/>
                </a:lnTo>
                <a:lnTo>
                  <a:pt x="8609090" y="968982"/>
                </a:lnTo>
                <a:lnTo>
                  <a:pt x="8800857" y="981842"/>
                </a:lnTo>
                <a:lnTo>
                  <a:pt x="8992666" y="998308"/>
                </a:lnTo>
                <a:lnTo>
                  <a:pt x="9131264" y="1037023"/>
                </a:lnTo>
                <a:lnTo>
                  <a:pt x="9275481" y="1079458"/>
                </a:lnTo>
                <a:lnTo>
                  <a:pt x="9430961" y="1127702"/>
                </a:lnTo>
                <a:lnTo>
                  <a:pt x="9586442" y="1178585"/>
                </a:lnTo>
                <a:lnTo>
                  <a:pt x="9601855" y="1179755"/>
                </a:lnTo>
                <a:lnTo>
                  <a:pt x="9641344" y="1189797"/>
                </a:lnTo>
                <a:lnTo>
                  <a:pt x="9806024" y="1247351"/>
                </a:lnTo>
                <a:lnTo>
                  <a:pt x="9949230" y="1300124"/>
                </a:lnTo>
                <a:lnTo>
                  <a:pt x="10002532" y="1313103"/>
                </a:lnTo>
                <a:lnTo>
                  <a:pt x="10054575" y="1327035"/>
                </a:lnTo>
                <a:lnTo>
                  <a:pt x="10105016" y="1339157"/>
                </a:lnTo>
                <a:lnTo>
                  <a:pt x="10153510" y="1346707"/>
                </a:lnTo>
                <a:lnTo>
                  <a:pt x="10319600" y="1352981"/>
                </a:lnTo>
                <a:lnTo>
                  <a:pt x="10319600" y="1351089"/>
                </a:lnTo>
                <a:lnTo>
                  <a:pt x="10318305" y="1347939"/>
                </a:lnTo>
                <a:lnTo>
                  <a:pt x="10317721" y="1346453"/>
                </a:lnTo>
                <a:lnTo>
                  <a:pt x="10216515" y="1262265"/>
                </a:lnTo>
                <a:lnTo>
                  <a:pt x="10113378" y="1194028"/>
                </a:lnTo>
                <a:lnTo>
                  <a:pt x="10074042" y="1160623"/>
                </a:lnTo>
                <a:lnTo>
                  <a:pt x="9999049" y="1094894"/>
                </a:lnTo>
                <a:lnTo>
                  <a:pt x="9960902" y="1063104"/>
                </a:lnTo>
                <a:lnTo>
                  <a:pt x="9920659" y="1032386"/>
                </a:lnTo>
                <a:lnTo>
                  <a:pt x="9877077" y="1003006"/>
                </a:lnTo>
                <a:lnTo>
                  <a:pt x="9828911" y="975232"/>
                </a:lnTo>
                <a:lnTo>
                  <a:pt x="9790402" y="959477"/>
                </a:lnTo>
                <a:lnTo>
                  <a:pt x="9750172" y="949536"/>
                </a:lnTo>
                <a:lnTo>
                  <a:pt x="9711612" y="943502"/>
                </a:lnTo>
                <a:lnTo>
                  <a:pt x="9678111" y="939469"/>
                </a:lnTo>
                <a:lnTo>
                  <a:pt x="9521159" y="912242"/>
                </a:lnTo>
                <a:lnTo>
                  <a:pt x="9416516" y="895553"/>
                </a:lnTo>
                <a:lnTo>
                  <a:pt x="9358644" y="891206"/>
                </a:lnTo>
                <a:lnTo>
                  <a:pt x="9326578" y="885962"/>
                </a:lnTo>
                <a:lnTo>
                  <a:pt x="9296209" y="875639"/>
                </a:lnTo>
                <a:lnTo>
                  <a:pt x="9157616" y="811933"/>
                </a:lnTo>
                <a:lnTo>
                  <a:pt x="9059985" y="768324"/>
                </a:lnTo>
                <a:lnTo>
                  <a:pt x="8269668" y="768324"/>
                </a:lnTo>
                <a:lnTo>
                  <a:pt x="8263343" y="768261"/>
                </a:lnTo>
                <a:close/>
              </a:path>
              <a:path w="10320020" h="1819910">
                <a:moveTo>
                  <a:pt x="8338713" y="431120"/>
                </a:moveTo>
                <a:lnTo>
                  <a:pt x="8311057" y="431812"/>
                </a:lnTo>
                <a:lnTo>
                  <a:pt x="8225155" y="532129"/>
                </a:lnTo>
                <a:lnTo>
                  <a:pt x="8226374" y="533666"/>
                </a:lnTo>
                <a:lnTo>
                  <a:pt x="8227682" y="535177"/>
                </a:lnTo>
                <a:lnTo>
                  <a:pt x="8228977" y="536714"/>
                </a:lnTo>
                <a:lnTo>
                  <a:pt x="8249546" y="576791"/>
                </a:lnTo>
                <a:lnTo>
                  <a:pt x="8263182" y="594041"/>
                </a:lnTo>
                <a:lnTo>
                  <a:pt x="8266150" y="601945"/>
                </a:lnTo>
                <a:lnTo>
                  <a:pt x="8254719" y="613983"/>
                </a:lnTo>
                <a:lnTo>
                  <a:pt x="8225155" y="643635"/>
                </a:lnTo>
                <a:lnTo>
                  <a:pt x="8185513" y="645433"/>
                </a:lnTo>
                <a:lnTo>
                  <a:pt x="8147577" y="649473"/>
                </a:lnTo>
                <a:lnTo>
                  <a:pt x="8111183" y="655439"/>
                </a:lnTo>
                <a:lnTo>
                  <a:pt x="8076171" y="663016"/>
                </a:lnTo>
                <a:lnTo>
                  <a:pt x="8076171" y="664857"/>
                </a:lnTo>
                <a:lnTo>
                  <a:pt x="8078114" y="667130"/>
                </a:lnTo>
                <a:lnTo>
                  <a:pt x="8146846" y="706158"/>
                </a:lnTo>
                <a:lnTo>
                  <a:pt x="8282406" y="766381"/>
                </a:lnTo>
                <a:lnTo>
                  <a:pt x="8282406" y="768299"/>
                </a:lnTo>
                <a:lnTo>
                  <a:pt x="8269668" y="768324"/>
                </a:lnTo>
                <a:lnTo>
                  <a:pt x="9059985" y="768324"/>
                </a:lnTo>
                <a:lnTo>
                  <a:pt x="8880369" y="690762"/>
                </a:lnTo>
                <a:lnTo>
                  <a:pt x="8834158" y="671372"/>
                </a:lnTo>
                <a:lnTo>
                  <a:pt x="8741985" y="628608"/>
                </a:lnTo>
                <a:lnTo>
                  <a:pt x="8695130" y="608093"/>
                </a:lnTo>
                <a:lnTo>
                  <a:pt x="8647510" y="588785"/>
                </a:lnTo>
                <a:lnTo>
                  <a:pt x="8598933" y="571156"/>
                </a:lnTo>
                <a:lnTo>
                  <a:pt x="8549211" y="555678"/>
                </a:lnTo>
                <a:lnTo>
                  <a:pt x="8498154" y="542823"/>
                </a:lnTo>
                <a:lnTo>
                  <a:pt x="8442782" y="455167"/>
                </a:lnTo>
                <a:lnTo>
                  <a:pt x="8373905" y="437513"/>
                </a:lnTo>
                <a:lnTo>
                  <a:pt x="8338713" y="431120"/>
                </a:lnTo>
                <a:close/>
              </a:path>
              <a:path w="10320020" h="1819910">
                <a:moveTo>
                  <a:pt x="5678076" y="103955"/>
                </a:moveTo>
                <a:lnTo>
                  <a:pt x="5644975" y="105321"/>
                </a:lnTo>
                <a:lnTo>
                  <a:pt x="5618975" y="111569"/>
                </a:lnTo>
                <a:lnTo>
                  <a:pt x="5533072" y="231089"/>
                </a:lnTo>
                <a:lnTo>
                  <a:pt x="5599912" y="319620"/>
                </a:lnTo>
                <a:lnTo>
                  <a:pt x="5571261" y="355091"/>
                </a:lnTo>
                <a:lnTo>
                  <a:pt x="5582094" y="358876"/>
                </a:lnTo>
                <a:lnTo>
                  <a:pt x="5584291" y="362699"/>
                </a:lnTo>
                <a:lnTo>
                  <a:pt x="5588431" y="373138"/>
                </a:lnTo>
                <a:lnTo>
                  <a:pt x="5584609" y="373202"/>
                </a:lnTo>
                <a:lnTo>
                  <a:pt x="5531665" y="391040"/>
                </a:lnTo>
                <a:lnTo>
                  <a:pt x="5479376" y="402799"/>
                </a:lnTo>
                <a:lnTo>
                  <a:pt x="5429593" y="417111"/>
                </a:lnTo>
                <a:lnTo>
                  <a:pt x="5384164" y="442607"/>
                </a:lnTo>
                <a:lnTo>
                  <a:pt x="5384164" y="444398"/>
                </a:lnTo>
                <a:lnTo>
                  <a:pt x="5454751" y="477177"/>
                </a:lnTo>
                <a:lnTo>
                  <a:pt x="5488158" y="483984"/>
                </a:lnTo>
                <a:lnTo>
                  <a:pt x="5522925" y="487992"/>
                </a:lnTo>
                <a:lnTo>
                  <a:pt x="5556539" y="493213"/>
                </a:lnTo>
                <a:lnTo>
                  <a:pt x="5586488" y="503656"/>
                </a:lnTo>
                <a:lnTo>
                  <a:pt x="5586488" y="505459"/>
                </a:lnTo>
                <a:lnTo>
                  <a:pt x="5582881" y="514654"/>
                </a:lnTo>
                <a:lnTo>
                  <a:pt x="5577865" y="516458"/>
                </a:lnTo>
                <a:lnTo>
                  <a:pt x="5571261" y="522325"/>
                </a:lnTo>
                <a:lnTo>
                  <a:pt x="5584625" y="536105"/>
                </a:lnTo>
                <a:lnTo>
                  <a:pt x="5598952" y="546623"/>
                </a:lnTo>
                <a:lnTo>
                  <a:pt x="5614229" y="556222"/>
                </a:lnTo>
                <a:lnTo>
                  <a:pt x="5630443" y="567245"/>
                </a:lnTo>
                <a:lnTo>
                  <a:pt x="5652388" y="587133"/>
                </a:lnTo>
                <a:lnTo>
                  <a:pt x="5794590" y="716813"/>
                </a:lnTo>
                <a:lnTo>
                  <a:pt x="5630443" y="868743"/>
                </a:lnTo>
                <a:lnTo>
                  <a:pt x="5630443" y="870610"/>
                </a:lnTo>
                <a:lnTo>
                  <a:pt x="5863772" y="869703"/>
                </a:lnTo>
                <a:lnTo>
                  <a:pt x="6154772" y="766030"/>
                </a:lnTo>
                <a:lnTo>
                  <a:pt x="6446175" y="667644"/>
                </a:lnTo>
                <a:lnTo>
                  <a:pt x="6640423" y="605231"/>
                </a:lnTo>
                <a:lnTo>
                  <a:pt x="6930745" y="605231"/>
                </a:lnTo>
                <a:lnTo>
                  <a:pt x="6963079" y="587133"/>
                </a:lnTo>
                <a:lnTo>
                  <a:pt x="7565935" y="587133"/>
                </a:lnTo>
                <a:lnTo>
                  <a:pt x="7627518" y="572820"/>
                </a:lnTo>
                <a:lnTo>
                  <a:pt x="7627518" y="570991"/>
                </a:lnTo>
                <a:lnTo>
                  <a:pt x="7520609" y="513460"/>
                </a:lnTo>
                <a:lnTo>
                  <a:pt x="7491141" y="500974"/>
                </a:lnTo>
                <a:lnTo>
                  <a:pt x="7429271" y="480989"/>
                </a:lnTo>
                <a:lnTo>
                  <a:pt x="7398410" y="468388"/>
                </a:lnTo>
                <a:lnTo>
                  <a:pt x="7356321" y="446732"/>
                </a:lnTo>
                <a:lnTo>
                  <a:pt x="7314664" y="424073"/>
                </a:lnTo>
                <a:lnTo>
                  <a:pt x="7272476" y="401854"/>
                </a:lnTo>
                <a:lnTo>
                  <a:pt x="7228792" y="381520"/>
                </a:lnTo>
                <a:lnTo>
                  <a:pt x="7187440" y="366280"/>
                </a:lnTo>
                <a:lnTo>
                  <a:pt x="6832436" y="366280"/>
                </a:lnTo>
                <a:lnTo>
                  <a:pt x="6796599" y="366121"/>
                </a:lnTo>
                <a:lnTo>
                  <a:pt x="6762635" y="359879"/>
                </a:lnTo>
                <a:lnTo>
                  <a:pt x="6573739" y="278587"/>
                </a:lnTo>
                <a:lnTo>
                  <a:pt x="6337585" y="181204"/>
                </a:lnTo>
                <a:lnTo>
                  <a:pt x="6146960" y="105943"/>
                </a:lnTo>
                <a:lnTo>
                  <a:pt x="5743054" y="105943"/>
                </a:lnTo>
                <a:lnTo>
                  <a:pt x="5678076" y="103955"/>
                </a:lnTo>
                <a:close/>
              </a:path>
              <a:path w="10320020" h="1819910">
                <a:moveTo>
                  <a:pt x="5863772" y="869703"/>
                </a:moveTo>
                <a:lnTo>
                  <a:pt x="5816791" y="869703"/>
                </a:lnTo>
                <a:lnTo>
                  <a:pt x="5863374" y="869848"/>
                </a:lnTo>
                <a:lnTo>
                  <a:pt x="5863772" y="869703"/>
                </a:lnTo>
                <a:close/>
              </a:path>
              <a:path w="10320020" h="1819910">
                <a:moveTo>
                  <a:pt x="6930745" y="605231"/>
                </a:moveTo>
                <a:lnTo>
                  <a:pt x="6640423" y="605231"/>
                </a:lnTo>
                <a:lnTo>
                  <a:pt x="6691597" y="608663"/>
                </a:lnTo>
                <a:lnTo>
                  <a:pt x="6896303" y="624560"/>
                </a:lnTo>
                <a:lnTo>
                  <a:pt x="6930745" y="605231"/>
                </a:lnTo>
                <a:close/>
              </a:path>
              <a:path w="10320020" h="1819910">
                <a:moveTo>
                  <a:pt x="7565935" y="587133"/>
                </a:moveTo>
                <a:lnTo>
                  <a:pt x="6963079" y="587133"/>
                </a:lnTo>
                <a:lnTo>
                  <a:pt x="7180783" y="607263"/>
                </a:lnTo>
                <a:lnTo>
                  <a:pt x="7237330" y="612019"/>
                </a:lnTo>
                <a:lnTo>
                  <a:pt x="7291136" y="614529"/>
                </a:lnTo>
                <a:lnTo>
                  <a:pt x="7342379" y="614877"/>
                </a:lnTo>
                <a:lnTo>
                  <a:pt x="7391239" y="613143"/>
                </a:lnTo>
                <a:lnTo>
                  <a:pt x="7437896" y="609408"/>
                </a:lnTo>
                <a:lnTo>
                  <a:pt x="7482529" y="603755"/>
                </a:lnTo>
                <a:lnTo>
                  <a:pt x="7525319" y="596265"/>
                </a:lnTo>
                <a:lnTo>
                  <a:pt x="7565935" y="587133"/>
                </a:lnTo>
                <a:close/>
              </a:path>
              <a:path w="10320020" h="1819910">
                <a:moveTo>
                  <a:pt x="7035466" y="349038"/>
                </a:moveTo>
                <a:lnTo>
                  <a:pt x="6984327" y="351395"/>
                </a:lnTo>
                <a:lnTo>
                  <a:pt x="6936435" y="355415"/>
                </a:lnTo>
                <a:lnTo>
                  <a:pt x="6894360" y="359841"/>
                </a:lnTo>
                <a:lnTo>
                  <a:pt x="6866304" y="363230"/>
                </a:lnTo>
                <a:lnTo>
                  <a:pt x="6832436" y="366280"/>
                </a:lnTo>
                <a:lnTo>
                  <a:pt x="7187440" y="366280"/>
                </a:lnTo>
                <a:lnTo>
                  <a:pt x="7182650" y="364515"/>
                </a:lnTo>
                <a:lnTo>
                  <a:pt x="7137198" y="354341"/>
                </a:lnTo>
                <a:lnTo>
                  <a:pt x="7087280" y="349601"/>
                </a:lnTo>
                <a:lnTo>
                  <a:pt x="7035466" y="349038"/>
                </a:lnTo>
                <a:close/>
              </a:path>
              <a:path w="10320020" h="1819910">
                <a:moveTo>
                  <a:pt x="5865253" y="0"/>
                </a:moveTo>
                <a:lnTo>
                  <a:pt x="5630443" y="4724"/>
                </a:lnTo>
                <a:lnTo>
                  <a:pt x="5743054" y="105943"/>
                </a:lnTo>
                <a:lnTo>
                  <a:pt x="6146960" y="105943"/>
                </a:lnTo>
                <a:lnTo>
                  <a:pt x="5912484" y="17331"/>
                </a:lnTo>
                <a:lnTo>
                  <a:pt x="5865253" y="0"/>
                </a:lnTo>
                <a:close/>
              </a:path>
              <a:path w="10320020" h="1819910">
                <a:moveTo>
                  <a:pt x="3058617" y="329323"/>
                </a:moveTo>
                <a:lnTo>
                  <a:pt x="2989738" y="336796"/>
                </a:lnTo>
                <a:lnTo>
                  <a:pt x="2954543" y="342998"/>
                </a:lnTo>
                <a:lnTo>
                  <a:pt x="2926880" y="353212"/>
                </a:lnTo>
                <a:lnTo>
                  <a:pt x="2840977" y="479183"/>
                </a:lnTo>
                <a:lnTo>
                  <a:pt x="2909696" y="557606"/>
                </a:lnTo>
                <a:lnTo>
                  <a:pt x="2879166" y="603440"/>
                </a:lnTo>
                <a:lnTo>
                  <a:pt x="2885483" y="608840"/>
                </a:lnTo>
                <a:lnTo>
                  <a:pt x="2891899" y="613560"/>
                </a:lnTo>
                <a:lnTo>
                  <a:pt x="2897670" y="619012"/>
                </a:lnTo>
                <a:lnTo>
                  <a:pt x="2902051" y="626605"/>
                </a:lnTo>
                <a:lnTo>
                  <a:pt x="2853340" y="638733"/>
                </a:lnTo>
                <a:lnTo>
                  <a:pt x="2807980" y="655501"/>
                </a:lnTo>
                <a:lnTo>
                  <a:pt x="2765877" y="675620"/>
                </a:lnTo>
                <a:lnTo>
                  <a:pt x="2727204" y="697702"/>
                </a:lnTo>
                <a:lnTo>
                  <a:pt x="2692069" y="720382"/>
                </a:lnTo>
                <a:lnTo>
                  <a:pt x="2693365" y="722591"/>
                </a:lnTo>
                <a:lnTo>
                  <a:pt x="2693949" y="723633"/>
                </a:lnTo>
                <a:lnTo>
                  <a:pt x="2762732" y="748296"/>
                </a:lnTo>
                <a:lnTo>
                  <a:pt x="2867698" y="749719"/>
                </a:lnTo>
                <a:lnTo>
                  <a:pt x="2867698" y="751535"/>
                </a:lnTo>
                <a:lnTo>
                  <a:pt x="2840977" y="766343"/>
                </a:lnTo>
                <a:lnTo>
                  <a:pt x="2840977" y="768146"/>
                </a:lnTo>
                <a:lnTo>
                  <a:pt x="2869593" y="775725"/>
                </a:lnTo>
                <a:lnTo>
                  <a:pt x="2890065" y="790371"/>
                </a:lnTo>
                <a:lnTo>
                  <a:pt x="2906999" y="809409"/>
                </a:lnTo>
                <a:lnTo>
                  <a:pt x="2925000" y="830160"/>
                </a:lnTo>
                <a:lnTo>
                  <a:pt x="3102571" y="997064"/>
                </a:lnTo>
                <a:lnTo>
                  <a:pt x="2938360" y="1201369"/>
                </a:lnTo>
                <a:lnTo>
                  <a:pt x="3173171" y="1167866"/>
                </a:lnTo>
                <a:lnTo>
                  <a:pt x="3753735" y="835435"/>
                </a:lnTo>
                <a:lnTo>
                  <a:pt x="3976992" y="710653"/>
                </a:lnTo>
                <a:lnTo>
                  <a:pt x="4016597" y="696064"/>
                </a:lnTo>
                <a:lnTo>
                  <a:pt x="4063698" y="688468"/>
                </a:lnTo>
                <a:lnTo>
                  <a:pt x="4112794" y="684113"/>
                </a:lnTo>
                <a:lnTo>
                  <a:pt x="4158386" y="679246"/>
                </a:lnTo>
                <a:lnTo>
                  <a:pt x="4204220" y="676592"/>
                </a:lnTo>
                <a:lnTo>
                  <a:pt x="4265282" y="643585"/>
                </a:lnTo>
                <a:lnTo>
                  <a:pt x="4273848" y="640172"/>
                </a:lnTo>
                <a:lnTo>
                  <a:pt x="4279460" y="638708"/>
                </a:lnTo>
                <a:lnTo>
                  <a:pt x="4282693" y="637009"/>
                </a:lnTo>
                <a:lnTo>
                  <a:pt x="4284408" y="632739"/>
                </a:lnTo>
                <a:lnTo>
                  <a:pt x="4234751" y="617461"/>
                </a:lnTo>
                <a:lnTo>
                  <a:pt x="4234751" y="615695"/>
                </a:lnTo>
                <a:lnTo>
                  <a:pt x="4447141" y="598759"/>
                </a:lnTo>
                <a:lnTo>
                  <a:pt x="4500384" y="593939"/>
                </a:lnTo>
                <a:lnTo>
                  <a:pt x="4552861" y="588392"/>
                </a:lnTo>
                <a:lnTo>
                  <a:pt x="4604158" y="581873"/>
                </a:lnTo>
                <a:lnTo>
                  <a:pt x="4653864" y="574135"/>
                </a:lnTo>
                <a:lnTo>
                  <a:pt x="4701566" y="564934"/>
                </a:lnTo>
                <a:lnTo>
                  <a:pt x="4746853" y="554022"/>
                </a:lnTo>
                <a:lnTo>
                  <a:pt x="4789310" y="541154"/>
                </a:lnTo>
                <a:lnTo>
                  <a:pt x="4828527" y="526084"/>
                </a:lnTo>
                <a:lnTo>
                  <a:pt x="4855264" y="517063"/>
                </a:lnTo>
                <a:lnTo>
                  <a:pt x="4887542" y="507361"/>
                </a:lnTo>
                <a:lnTo>
                  <a:pt x="4917036" y="495359"/>
                </a:lnTo>
                <a:lnTo>
                  <a:pt x="4935423" y="479437"/>
                </a:lnTo>
                <a:lnTo>
                  <a:pt x="4811344" y="437946"/>
                </a:lnTo>
                <a:lnTo>
                  <a:pt x="4779658" y="430944"/>
                </a:lnTo>
                <a:lnTo>
                  <a:pt x="4747280" y="427294"/>
                </a:lnTo>
                <a:lnTo>
                  <a:pt x="4713533" y="424487"/>
                </a:lnTo>
                <a:lnTo>
                  <a:pt x="4677740" y="420014"/>
                </a:lnTo>
                <a:lnTo>
                  <a:pt x="4646168" y="411314"/>
                </a:lnTo>
                <a:lnTo>
                  <a:pt x="4072483" y="411314"/>
                </a:lnTo>
                <a:lnTo>
                  <a:pt x="4039613" y="400099"/>
                </a:lnTo>
                <a:lnTo>
                  <a:pt x="3889686" y="349630"/>
                </a:lnTo>
                <a:lnTo>
                  <a:pt x="3077743" y="349630"/>
                </a:lnTo>
                <a:lnTo>
                  <a:pt x="3058617" y="329323"/>
                </a:lnTo>
                <a:close/>
              </a:path>
              <a:path w="10320020" h="1819910">
                <a:moveTo>
                  <a:pt x="4288231" y="389534"/>
                </a:moveTo>
                <a:lnTo>
                  <a:pt x="4072483" y="411314"/>
                </a:lnTo>
                <a:lnTo>
                  <a:pt x="4646168" y="411314"/>
                </a:lnTo>
                <a:lnTo>
                  <a:pt x="4624315" y="405333"/>
                </a:lnTo>
                <a:lnTo>
                  <a:pt x="4274820" y="405333"/>
                </a:lnTo>
                <a:lnTo>
                  <a:pt x="4288231" y="389534"/>
                </a:lnTo>
                <a:close/>
              </a:path>
              <a:path w="10320020" h="1819910">
                <a:moveTo>
                  <a:pt x="4486080" y="374864"/>
                </a:moveTo>
                <a:lnTo>
                  <a:pt x="4432627" y="375370"/>
                </a:lnTo>
                <a:lnTo>
                  <a:pt x="4376646" y="381183"/>
                </a:lnTo>
                <a:lnTo>
                  <a:pt x="4322567" y="391454"/>
                </a:lnTo>
                <a:lnTo>
                  <a:pt x="4274820" y="405333"/>
                </a:lnTo>
                <a:lnTo>
                  <a:pt x="4624315" y="405333"/>
                </a:lnTo>
                <a:lnTo>
                  <a:pt x="4532579" y="380517"/>
                </a:lnTo>
                <a:lnTo>
                  <a:pt x="4486080" y="374864"/>
                </a:lnTo>
                <a:close/>
              </a:path>
              <a:path w="10320020" h="1819910">
                <a:moveTo>
                  <a:pt x="3171291" y="126250"/>
                </a:moveTo>
                <a:lnTo>
                  <a:pt x="2938360" y="163969"/>
                </a:lnTo>
                <a:lnTo>
                  <a:pt x="2940888" y="165925"/>
                </a:lnTo>
                <a:lnTo>
                  <a:pt x="2943558" y="167919"/>
                </a:lnTo>
                <a:lnTo>
                  <a:pt x="2946006" y="169875"/>
                </a:lnTo>
                <a:lnTo>
                  <a:pt x="3102571" y="319112"/>
                </a:lnTo>
                <a:lnTo>
                  <a:pt x="3077743" y="349630"/>
                </a:lnTo>
                <a:lnTo>
                  <a:pt x="3889686" y="349630"/>
                </a:lnTo>
                <a:lnTo>
                  <a:pt x="3549307" y="239610"/>
                </a:lnTo>
                <a:lnTo>
                  <a:pt x="3171291" y="126250"/>
                </a:lnTo>
                <a:close/>
              </a:path>
              <a:path w="10320020" h="1819910">
                <a:moveTo>
                  <a:pt x="1079334" y="1329529"/>
                </a:moveTo>
                <a:lnTo>
                  <a:pt x="189733" y="1329529"/>
                </a:lnTo>
                <a:lnTo>
                  <a:pt x="214656" y="1341904"/>
                </a:lnTo>
                <a:lnTo>
                  <a:pt x="232010" y="1362342"/>
                </a:lnTo>
                <a:lnTo>
                  <a:pt x="250113" y="1385696"/>
                </a:lnTo>
                <a:lnTo>
                  <a:pt x="410502" y="1562798"/>
                </a:lnTo>
                <a:lnTo>
                  <a:pt x="403629" y="1579664"/>
                </a:lnTo>
                <a:lnTo>
                  <a:pt x="393012" y="1595974"/>
                </a:lnTo>
                <a:lnTo>
                  <a:pt x="381107" y="1611611"/>
                </a:lnTo>
                <a:lnTo>
                  <a:pt x="370370" y="1626463"/>
                </a:lnTo>
                <a:lnTo>
                  <a:pt x="246291" y="1817890"/>
                </a:lnTo>
                <a:lnTo>
                  <a:pt x="246291" y="1819643"/>
                </a:lnTo>
                <a:lnTo>
                  <a:pt x="479221" y="1773059"/>
                </a:lnTo>
                <a:lnTo>
                  <a:pt x="1079334" y="1329529"/>
                </a:lnTo>
                <a:close/>
              </a:path>
              <a:path w="10320020" h="1819910">
                <a:moveTo>
                  <a:pt x="1186410" y="1250391"/>
                </a:moveTo>
                <a:lnTo>
                  <a:pt x="200456" y="1250391"/>
                </a:lnTo>
                <a:lnTo>
                  <a:pt x="202984" y="1252791"/>
                </a:lnTo>
                <a:lnTo>
                  <a:pt x="205574" y="1255115"/>
                </a:lnTo>
                <a:lnTo>
                  <a:pt x="208102" y="1257465"/>
                </a:lnTo>
                <a:lnTo>
                  <a:pt x="187096" y="1286116"/>
                </a:lnTo>
                <a:lnTo>
                  <a:pt x="192121" y="1292769"/>
                </a:lnTo>
                <a:lnTo>
                  <a:pt x="196600" y="1298763"/>
                </a:lnTo>
                <a:lnTo>
                  <a:pt x="199667" y="1305527"/>
                </a:lnTo>
                <a:lnTo>
                  <a:pt x="200456" y="1314488"/>
                </a:lnTo>
                <a:lnTo>
                  <a:pt x="148920" y="1328597"/>
                </a:lnTo>
                <a:lnTo>
                  <a:pt x="148920" y="1330363"/>
                </a:lnTo>
                <a:lnTo>
                  <a:pt x="189733" y="1329529"/>
                </a:lnTo>
                <a:lnTo>
                  <a:pt x="1079334" y="1329529"/>
                </a:lnTo>
                <a:lnTo>
                  <a:pt x="1186410" y="1250391"/>
                </a:lnTo>
                <a:close/>
              </a:path>
              <a:path w="10320020" h="1819910">
                <a:moveTo>
                  <a:pt x="477278" y="501802"/>
                </a:moveTo>
                <a:lnTo>
                  <a:pt x="246291" y="553008"/>
                </a:lnTo>
                <a:lnTo>
                  <a:pt x="372313" y="695972"/>
                </a:lnTo>
                <a:lnTo>
                  <a:pt x="382748" y="705826"/>
                </a:lnTo>
                <a:lnTo>
                  <a:pt x="394227" y="716195"/>
                </a:lnTo>
                <a:lnTo>
                  <a:pt x="404295" y="727896"/>
                </a:lnTo>
                <a:lnTo>
                  <a:pt x="410502" y="741743"/>
                </a:lnTo>
                <a:lnTo>
                  <a:pt x="389462" y="773907"/>
                </a:lnTo>
                <a:lnTo>
                  <a:pt x="351307" y="832319"/>
                </a:lnTo>
                <a:lnTo>
                  <a:pt x="289653" y="842665"/>
                </a:lnTo>
                <a:lnTo>
                  <a:pt x="236753" y="861745"/>
                </a:lnTo>
                <a:lnTo>
                  <a:pt x="148920" y="978992"/>
                </a:lnTo>
                <a:lnTo>
                  <a:pt x="163829" y="992326"/>
                </a:lnTo>
                <a:lnTo>
                  <a:pt x="186108" y="1012174"/>
                </a:lnTo>
                <a:lnTo>
                  <a:pt x="205545" y="1031588"/>
                </a:lnTo>
                <a:lnTo>
                  <a:pt x="211924" y="1043622"/>
                </a:lnTo>
                <a:lnTo>
                  <a:pt x="194754" y="1071524"/>
                </a:lnTo>
                <a:lnTo>
                  <a:pt x="199983" y="1080273"/>
                </a:lnTo>
                <a:lnTo>
                  <a:pt x="198974" y="1089359"/>
                </a:lnTo>
                <a:lnTo>
                  <a:pt x="193940" y="1099015"/>
                </a:lnTo>
                <a:lnTo>
                  <a:pt x="187096" y="1109471"/>
                </a:lnTo>
                <a:lnTo>
                  <a:pt x="206159" y="1127963"/>
                </a:lnTo>
                <a:lnTo>
                  <a:pt x="203631" y="1132598"/>
                </a:lnTo>
                <a:lnTo>
                  <a:pt x="198577" y="1141729"/>
                </a:lnTo>
                <a:lnTo>
                  <a:pt x="139971" y="1158956"/>
                </a:lnTo>
                <a:lnTo>
                  <a:pt x="86477" y="1180323"/>
                </a:lnTo>
                <a:lnTo>
                  <a:pt x="39389" y="1206164"/>
                </a:lnTo>
                <a:lnTo>
                  <a:pt x="0" y="1236814"/>
                </a:lnTo>
                <a:lnTo>
                  <a:pt x="1231" y="1237145"/>
                </a:lnTo>
                <a:lnTo>
                  <a:pt x="2527" y="1237386"/>
                </a:lnTo>
                <a:lnTo>
                  <a:pt x="3822" y="1237703"/>
                </a:lnTo>
                <a:lnTo>
                  <a:pt x="42931" y="1253350"/>
                </a:lnTo>
                <a:lnTo>
                  <a:pt x="89981" y="1256825"/>
                </a:lnTo>
                <a:lnTo>
                  <a:pt x="200456" y="1250391"/>
                </a:lnTo>
                <a:lnTo>
                  <a:pt x="1186410" y="1250391"/>
                </a:lnTo>
                <a:lnTo>
                  <a:pt x="1374647" y="1111376"/>
                </a:lnTo>
                <a:lnTo>
                  <a:pt x="1596097" y="1065606"/>
                </a:lnTo>
                <a:lnTo>
                  <a:pt x="1595513" y="1064513"/>
                </a:lnTo>
                <a:lnTo>
                  <a:pt x="1594865" y="1063510"/>
                </a:lnTo>
                <a:lnTo>
                  <a:pt x="1594218" y="1062443"/>
                </a:lnTo>
                <a:lnTo>
                  <a:pt x="1493024" y="1028915"/>
                </a:lnTo>
                <a:lnTo>
                  <a:pt x="1493024" y="1027201"/>
                </a:lnTo>
                <a:lnTo>
                  <a:pt x="1544246" y="1018033"/>
                </a:lnTo>
                <a:lnTo>
                  <a:pt x="1754479" y="983549"/>
                </a:lnTo>
                <a:lnTo>
                  <a:pt x="1806858" y="974376"/>
                </a:lnTo>
                <a:lnTo>
                  <a:pt x="1858560" y="964542"/>
                </a:lnTo>
                <a:lnTo>
                  <a:pt x="1909281" y="953827"/>
                </a:lnTo>
                <a:lnTo>
                  <a:pt x="1958718" y="942011"/>
                </a:lnTo>
                <a:lnTo>
                  <a:pt x="2006568" y="928874"/>
                </a:lnTo>
                <a:lnTo>
                  <a:pt x="2052528" y="914197"/>
                </a:lnTo>
                <a:lnTo>
                  <a:pt x="2096294" y="897760"/>
                </a:lnTo>
                <a:lnTo>
                  <a:pt x="2137564" y="879342"/>
                </a:lnTo>
                <a:lnTo>
                  <a:pt x="2176035" y="858723"/>
                </a:lnTo>
                <a:lnTo>
                  <a:pt x="2211403" y="835684"/>
                </a:lnTo>
                <a:lnTo>
                  <a:pt x="2214659" y="833069"/>
                </a:lnTo>
                <a:lnTo>
                  <a:pt x="1542681" y="833069"/>
                </a:lnTo>
                <a:lnTo>
                  <a:pt x="1549031" y="826033"/>
                </a:lnTo>
                <a:lnTo>
                  <a:pt x="1552219" y="822439"/>
                </a:lnTo>
                <a:lnTo>
                  <a:pt x="1564129" y="806310"/>
                </a:lnTo>
                <a:lnTo>
                  <a:pt x="1382293" y="806310"/>
                </a:lnTo>
                <a:lnTo>
                  <a:pt x="620169" y="548548"/>
                </a:lnTo>
                <a:lnTo>
                  <a:pt x="477278" y="501802"/>
                </a:lnTo>
                <a:close/>
              </a:path>
              <a:path w="10320020" h="1819910">
                <a:moveTo>
                  <a:pt x="1970366" y="765047"/>
                </a:moveTo>
                <a:lnTo>
                  <a:pt x="1920915" y="767830"/>
                </a:lnTo>
                <a:lnTo>
                  <a:pt x="1819240" y="780358"/>
                </a:lnTo>
                <a:lnTo>
                  <a:pt x="1771789" y="784263"/>
                </a:lnTo>
                <a:lnTo>
                  <a:pt x="1542681" y="833069"/>
                </a:lnTo>
                <a:lnTo>
                  <a:pt x="2214659" y="833069"/>
                </a:lnTo>
                <a:lnTo>
                  <a:pt x="2243366" y="810005"/>
                </a:lnTo>
                <a:lnTo>
                  <a:pt x="2224772" y="799764"/>
                </a:lnTo>
                <a:lnTo>
                  <a:pt x="2178956" y="787696"/>
                </a:lnTo>
                <a:lnTo>
                  <a:pt x="2112847" y="774979"/>
                </a:lnTo>
                <a:lnTo>
                  <a:pt x="2067666" y="769358"/>
                </a:lnTo>
                <a:lnTo>
                  <a:pt x="2020139" y="766058"/>
                </a:lnTo>
                <a:lnTo>
                  <a:pt x="1970366" y="765047"/>
                </a:lnTo>
                <a:close/>
              </a:path>
              <a:path w="10320020" h="1819910">
                <a:moveTo>
                  <a:pt x="1596097" y="762990"/>
                </a:moveTo>
                <a:lnTo>
                  <a:pt x="1382293" y="806310"/>
                </a:lnTo>
                <a:lnTo>
                  <a:pt x="1564129" y="806310"/>
                </a:lnTo>
                <a:lnTo>
                  <a:pt x="1596097" y="762990"/>
                </a:lnTo>
                <a:close/>
              </a:path>
            </a:pathLst>
          </a:custGeom>
          <a:solidFill>
            <a:srgbClr val="71CBF4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41117" y="7106399"/>
            <a:ext cx="7258888" cy="27360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7299" y="969100"/>
            <a:ext cx="9278800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8003" y="1933905"/>
            <a:ext cx="6336030" cy="1835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23.png"/><Relationship Id="rId4" Type="http://schemas.openxmlformats.org/officeDocument/2006/relationships/image" Target="../media/image124.png"/><Relationship Id="rId5" Type="http://schemas.openxmlformats.org/officeDocument/2006/relationships/image" Target="../media/image125.png"/><Relationship Id="rId6" Type="http://schemas.openxmlformats.org/officeDocument/2006/relationships/image" Target="../media/image126.png"/><Relationship Id="rId7" Type="http://schemas.openxmlformats.org/officeDocument/2006/relationships/image" Target="../media/image127.png"/><Relationship Id="rId8" Type="http://schemas.openxmlformats.org/officeDocument/2006/relationships/image" Target="../media/image128.png"/><Relationship Id="rId9" Type="http://schemas.openxmlformats.org/officeDocument/2006/relationships/image" Target="../media/image129.png"/><Relationship Id="rId10" Type="http://schemas.openxmlformats.org/officeDocument/2006/relationships/image" Target="../media/image130.png"/><Relationship Id="rId11" Type="http://schemas.openxmlformats.org/officeDocument/2006/relationships/image" Target="../media/image131.png"/><Relationship Id="rId12" Type="http://schemas.openxmlformats.org/officeDocument/2006/relationships/image" Target="../media/image132.png"/><Relationship Id="rId13" Type="http://schemas.openxmlformats.org/officeDocument/2006/relationships/image" Target="../media/image133.png"/><Relationship Id="rId14" Type="http://schemas.openxmlformats.org/officeDocument/2006/relationships/image" Target="../media/image134.png"/><Relationship Id="rId15" Type="http://schemas.openxmlformats.org/officeDocument/2006/relationships/image" Target="../media/image135.png"/><Relationship Id="rId16" Type="http://schemas.openxmlformats.org/officeDocument/2006/relationships/image" Target="../media/image136.png"/><Relationship Id="rId17" Type="http://schemas.openxmlformats.org/officeDocument/2006/relationships/image" Target="../media/image137.png"/><Relationship Id="rId18" Type="http://schemas.openxmlformats.org/officeDocument/2006/relationships/image" Target="../media/image138.png"/><Relationship Id="rId19" Type="http://schemas.openxmlformats.org/officeDocument/2006/relationships/image" Target="../media/image139.png"/><Relationship Id="rId20" Type="http://schemas.openxmlformats.org/officeDocument/2006/relationships/image" Target="../media/image140.png"/><Relationship Id="rId21" Type="http://schemas.openxmlformats.org/officeDocument/2006/relationships/image" Target="../media/image141.png"/><Relationship Id="rId22" Type="http://schemas.openxmlformats.org/officeDocument/2006/relationships/image" Target="../media/image142.png"/><Relationship Id="rId23" Type="http://schemas.openxmlformats.org/officeDocument/2006/relationships/image" Target="../media/image143.png"/><Relationship Id="rId24" Type="http://schemas.openxmlformats.org/officeDocument/2006/relationships/image" Target="../media/image144.png"/><Relationship Id="rId25" Type="http://schemas.openxmlformats.org/officeDocument/2006/relationships/image" Target="../media/image145.png"/><Relationship Id="rId26" Type="http://schemas.openxmlformats.org/officeDocument/2006/relationships/image" Target="../media/image146.png"/><Relationship Id="rId27" Type="http://schemas.openxmlformats.org/officeDocument/2006/relationships/image" Target="../media/image147.png"/><Relationship Id="rId28" Type="http://schemas.openxmlformats.org/officeDocument/2006/relationships/image" Target="../media/image148.png"/><Relationship Id="rId29" Type="http://schemas.openxmlformats.org/officeDocument/2006/relationships/image" Target="../media/image149.png"/><Relationship Id="rId30" Type="http://schemas.openxmlformats.org/officeDocument/2006/relationships/image" Target="../media/image150.png"/><Relationship Id="rId31" Type="http://schemas.openxmlformats.org/officeDocument/2006/relationships/image" Target="../media/image151.png"/><Relationship Id="rId32" Type="http://schemas.openxmlformats.org/officeDocument/2006/relationships/image" Target="../media/image152.png"/><Relationship Id="rId33" Type="http://schemas.openxmlformats.org/officeDocument/2006/relationships/image" Target="../media/image153.png"/><Relationship Id="rId34" Type="http://schemas.openxmlformats.org/officeDocument/2006/relationships/image" Target="../media/image154.png"/><Relationship Id="rId35" Type="http://schemas.openxmlformats.org/officeDocument/2006/relationships/image" Target="../media/image155.png"/><Relationship Id="rId36" Type="http://schemas.openxmlformats.org/officeDocument/2006/relationships/image" Target="../media/image156.png"/><Relationship Id="rId37" Type="http://schemas.openxmlformats.org/officeDocument/2006/relationships/image" Target="../media/image157.png"/><Relationship Id="rId38" Type="http://schemas.openxmlformats.org/officeDocument/2006/relationships/image" Target="../media/image158.png"/><Relationship Id="rId39" Type="http://schemas.openxmlformats.org/officeDocument/2006/relationships/image" Target="../media/image159.png"/><Relationship Id="rId40" Type="http://schemas.openxmlformats.org/officeDocument/2006/relationships/image" Target="../media/image160.png"/><Relationship Id="rId41" Type="http://schemas.openxmlformats.org/officeDocument/2006/relationships/image" Target="../media/image161.png"/><Relationship Id="rId42" Type="http://schemas.openxmlformats.org/officeDocument/2006/relationships/image" Target="../media/image162.png"/><Relationship Id="rId43" Type="http://schemas.openxmlformats.org/officeDocument/2006/relationships/image" Target="../media/image163.png"/><Relationship Id="rId44" Type="http://schemas.openxmlformats.org/officeDocument/2006/relationships/image" Target="../media/image164.png"/><Relationship Id="rId45" Type="http://schemas.openxmlformats.org/officeDocument/2006/relationships/image" Target="../media/image165.png"/><Relationship Id="rId46" Type="http://schemas.openxmlformats.org/officeDocument/2006/relationships/image" Target="../media/image166.png"/><Relationship Id="rId47" Type="http://schemas.openxmlformats.org/officeDocument/2006/relationships/image" Target="../media/image167.png"/><Relationship Id="rId48" Type="http://schemas.openxmlformats.org/officeDocument/2006/relationships/image" Target="../media/image168.png"/><Relationship Id="rId49" Type="http://schemas.openxmlformats.org/officeDocument/2006/relationships/image" Target="../media/image169.png"/><Relationship Id="rId50" Type="http://schemas.openxmlformats.org/officeDocument/2006/relationships/image" Target="../media/image170.png"/><Relationship Id="rId51" Type="http://schemas.openxmlformats.org/officeDocument/2006/relationships/image" Target="../media/image171.png"/><Relationship Id="rId52" Type="http://schemas.openxmlformats.org/officeDocument/2006/relationships/image" Target="../media/image172.png"/><Relationship Id="rId53" Type="http://schemas.openxmlformats.org/officeDocument/2006/relationships/image" Target="../media/image173.png"/><Relationship Id="rId54" Type="http://schemas.openxmlformats.org/officeDocument/2006/relationships/image" Target="../media/image174.png"/><Relationship Id="rId55" Type="http://schemas.openxmlformats.org/officeDocument/2006/relationships/image" Target="../media/image175.png"/><Relationship Id="rId56" Type="http://schemas.openxmlformats.org/officeDocument/2006/relationships/image" Target="../media/image176.png"/><Relationship Id="rId57" Type="http://schemas.openxmlformats.org/officeDocument/2006/relationships/image" Target="../media/image177.png"/><Relationship Id="rId58" Type="http://schemas.openxmlformats.org/officeDocument/2006/relationships/image" Target="../media/image178.png"/><Relationship Id="rId59" Type="http://schemas.openxmlformats.org/officeDocument/2006/relationships/image" Target="../media/image179.png"/><Relationship Id="rId60" Type="http://schemas.openxmlformats.org/officeDocument/2006/relationships/image" Target="../media/image180.png"/><Relationship Id="rId61" Type="http://schemas.openxmlformats.org/officeDocument/2006/relationships/image" Target="../media/image181.jpg"/><Relationship Id="rId62" Type="http://schemas.openxmlformats.org/officeDocument/2006/relationships/image" Target="../media/image182.png"/><Relationship Id="rId63" Type="http://schemas.openxmlformats.org/officeDocument/2006/relationships/image" Target="../media/image183.png"/><Relationship Id="rId64" Type="http://schemas.openxmlformats.org/officeDocument/2006/relationships/image" Target="../media/image184.png"/><Relationship Id="rId65" Type="http://schemas.openxmlformats.org/officeDocument/2006/relationships/image" Target="../media/image185.png"/><Relationship Id="rId66" Type="http://schemas.openxmlformats.org/officeDocument/2006/relationships/image" Target="../media/image186.png"/><Relationship Id="rId67" Type="http://schemas.openxmlformats.org/officeDocument/2006/relationships/image" Target="../media/image187.png"/><Relationship Id="rId68" Type="http://schemas.openxmlformats.org/officeDocument/2006/relationships/image" Target="../media/image188.png"/><Relationship Id="rId69" Type="http://schemas.openxmlformats.org/officeDocument/2006/relationships/image" Target="../media/image189.png"/><Relationship Id="rId70" Type="http://schemas.openxmlformats.org/officeDocument/2006/relationships/image" Target="../media/image190.png"/><Relationship Id="rId71" Type="http://schemas.openxmlformats.org/officeDocument/2006/relationships/hyperlink" Target="http://stemresources.raeng.org.uk/about-us/student-survey/" TargetMode="External"/><Relationship Id="rId72" Type="http://schemas.openxmlformats.org/officeDocument/2006/relationships/image" Target="../media/image191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2.png"/><Relationship Id="rId3" Type="http://schemas.openxmlformats.org/officeDocument/2006/relationships/image" Target="../media/image192.png"/><Relationship Id="rId4" Type="http://schemas.openxmlformats.org/officeDocument/2006/relationships/image" Target="../media/image193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Relationship Id="rId3" Type="http://schemas.openxmlformats.org/officeDocument/2006/relationships/image" Target="../media/image194.png"/><Relationship Id="rId4" Type="http://schemas.openxmlformats.org/officeDocument/2006/relationships/image" Target="../media/image195.png"/><Relationship Id="rId5" Type="http://schemas.openxmlformats.org/officeDocument/2006/relationships/image" Target="../media/image196.png"/><Relationship Id="rId6" Type="http://schemas.openxmlformats.org/officeDocument/2006/relationships/image" Target="../media/image197.png"/><Relationship Id="rId7" Type="http://schemas.openxmlformats.org/officeDocument/2006/relationships/image" Target="../media/image198.png"/><Relationship Id="rId8" Type="http://schemas.openxmlformats.org/officeDocument/2006/relationships/hyperlink" Target="https://www.engineer-a-better-world.org/engineering-open-house-day/" TargetMode="External"/><Relationship Id="rId9" Type="http://schemas.openxmlformats.org/officeDocument/2006/relationships/image" Target="../media/image199.jpg"/><Relationship Id="rId10" Type="http://schemas.openxmlformats.org/officeDocument/2006/relationships/image" Target="../media/image200.jpg"/><Relationship Id="rId11" Type="http://schemas.openxmlformats.org/officeDocument/2006/relationships/image" Target="../media/image201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2.png"/><Relationship Id="rId3" Type="http://schemas.openxmlformats.org/officeDocument/2006/relationships/image" Target="../media/image202.png"/><Relationship Id="rId4" Type="http://schemas.openxmlformats.org/officeDocument/2006/relationships/image" Target="../media/image203.png"/><Relationship Id="rId5" Type="http://schemas.openxmlformats.org/officeDocument/2006/relationships/image" Target="../media/image204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Relationship Id="rId3" Type="http://schemas.openxmlformats.org/officeDocument/2006/relationships/image" Target="../media/image205.png"/><Relationship Id="rId4" Type="http://schemas.openxmlformats.org/officeDocument/2006/relationships/image" Target="../media/image206.png"/><Relationship Id="rId5" Type="http://schemas.openxmlformats.org/officeDocument/2006/relationships/image" Target="../media/image207.png"/><Relationship Id="rId6" Type="http://schemas.openxmlformats.org/officeDocument/2006/relationships/image" Target="../media/image208.png"/><Relationship Id="rId7" Type="http://schemas.openxmlformats.org/officeDocument/2006/relationships/image" Target="../media/image209.png"/><Relationship Id="rId8" Type="http://schemas.openxmlformats.org/officeDocument/2006/relationships/image" Target="../media/image210.png"/><Relationship Id="rId9" Type="http://schemas.openxmlformats.org/officeDocument/2006/relationships/image" Target="../media/image211.png"/><Relationship Id="rId10" Type="http://schemas.openxmlformats.org/officeDocument/2006/relationships/image" Target="../media/image212.png"/><Relationship Id="rId11" Type="http://schemas.openxmlformats.org/officeDocument/2006/relationships/image" Target="../media/image213.png"/><Relationship Id="rId12" Type="http://schemas.openxmlformats.org/officeDocument/2006/relationships/image" Target="../media/image214.png"/><Relationship Id="rId13" Type="http://schemas.openxmlformats.org/officeDocument/2006/relationships/image" Target="../media/image215.png"/><Relationship Id="rId14" Type="http://schemas.openxmlformats.org/officeDocument/2006/relationships/image" Target="../media/image216.png"/><Relationship Id="rId15" Type="http://schemas.openxmlformats.org/officeDocument/2006/relationships/image" Target="../media/image217.png"/><Relationship Id="rId16" Type="http://schemas.openxmlformats.org/officeDocument/2006/relationships/image" Target="../media/image218.png"/><Relationship Id="rId17" Type="http://schemas.openxmlformats.org/officeDocument/2006/relationships/image" Target="../media/image219.png"/><Relationship Id="rId18" Type="http://schemas.openxmlformats.org/officeDocument/2006/relationships/image" Target="../media/image220.png"/><Relationship Id="rId19" Type="http://schemas.openxmlformats.org/officeDocument/2006/relationships/image" Target="../media/image221.png"/><Relationship Id="rId20" Type="http://schemas.openxmlformats.org/officeDocument/2006/relationships/image" Target="../media/image222.png"/><Relationship Id="rId21" Type="http://schemas.openxmlformats.org/officeDocument/2006/relationships/image" Target="../media/image223.png"/><Relationship Id="rId22" Type="http://schemas.openxmlformats.org/officeDocument/2006/relationships/image" Target="../media/image224.png"/><Relationship Id="rId23" Type="http://schemas.openxmlformats.org/officeDocument/2006/relationships/image" Target="../media/image225.png"/><Relationship Id="rId24" Type="http://schemas.openxmlformats.org/officeDocument/2006/relationships/image" Target="../media/image226.png"/><Relationship Id="rId25" Type="http://schemas.openxmlformats.org/officeDocument/2006/relationships/image" Target="../media/image227.png"/><Relationship Id="rId26" Type="http://schemas.openxmlformats.org/officeDocument/2006/relationships/image" Target="../media/image228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9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230.png"/><Relationship Id="rId4" Type="http://schemas.openxmlformats.org/officeDocument/2006/relationships/hyperlink" Target="https://careers.rolls-royce.com/united-kingdom/stem#stem-resources" TargetMode="External"/><Relationship Id="rId5" Type="http://schemas.openxmlformats.org/officeDocument/2006/relationships/hyperlink" Target="https://careers.rolls-royce.com/~/media/Files/R/Rolls-Royce-Careers-V2/documents/educators-and-students/jet-engine-journey-poster.pdf" TargetMode="External"/><Relationship Id="rId6" Type="http://schemas.openxmlformats.org/officeDocument/2006/relationships/image" Target="../media/image231.png"/><Relationship Id="rId7" Type="http://schemas.openxmlformats.org/officeDocument/2006/relationships/image" Target="../media/image232.png"/><Relationship Id="rId8" Type="http://schemas.openxmlformats.org/officeDocument/2006/relationships/image" Target="../media/image233.png"/><Relationship Id="rId9" Type="http://schemas.openxmlformats.org/officeDocument/2006/relationships/image" Target="../media/image234.png"/><Relationship Id="rId10" Type="http://schemas.openxmlformats.org/officeDocument/2006/relationships/image" Target="../media/image235.png"/><Relationship Id="rId11" Type="http://schemas.openxmlformats.org/officeDocument/2006/relationships/image" Target="../media/image236.png"/><Relationship Id="rId12" Type="http://schemas.openxmlformats.org/officeDocument/2006/relationships/image" Target="../media/image237.png"/><Relationship Id="rId13" Type="http://schemas.openxmlformats.org/officeDocument/2006/relationships/image" Target="../media/image238.png"/><Relationship Id="rId14" Type="http://schemas.openxmlformats.org/officeDocument/2006/relationships/image" Target="../media/image239.png"/><Relationship Id="rId15" Type="http://schemas.openxmlformats.org/officeDocument/2006/relationships/image" Target="../media/image240.png"/><Relationship Id="rId16" Type="http://schemas.openxmlformats.org/officeDocument/2006/relationships/image" Target="../media/image241.png"/><Relationship Id="rId17" Type="http://schemas.openxmlformats.org/officeDocument/2006/relationships/image" Target="../media/image242.png"/><Relationship Id="rId18" Type="http://schemas.openxmlformats.org/officeDocument/2006/relationships/image" Target="../media/image243.png"/><Relationship Id="rId19" Type="http://schemas.openxmlformats.org/officeDocument/2006/relationships/image" Target="../media/image244.png"/><Relationship Id="rId20" Type="http://schemas.openxmlformats.org/officeDocument/2006/relationships/image" Target="../media/image245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2.png"/><Relationship Id="rId3" Type="http://schemas.openxmlformats.org/officeDocument/2006/relationships/image" Target="../media/image246.jpg"/><Relationship Id="rId4" Type="http://schemas.openxmlformats.org/officeDocument/2006/relationships/image" Target="../media/image247.png"/><Relationship Id="rId5" Type="http://schemas.openxmlformats.org/officeDocument/2006/relationships/image" Target="../media/image248.png"/><Relationship Id="rId6" Type="http://schemas.openxmlformats.org/officeDocument/2006/relationships/image" Target="../media/image249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250.png"/><Relationship Id="rId4" Type="http://schemas.openxmlformats.org/officeDocument/2006/relationships/hyperlink" Target="https://stemresources.raeng.org.uk/resources/enrich-(1)/after-school-club-resources/are-we-connected-(1)/" TargetMode="External"/><Relationship Id="rId5" Type="http://schemas.openxmlformats.org/officeDocument/2006/relationships/image" Target="../media/image251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2.png"/><Relationship Id="rId3" Type="http://schemas.openxmlformats.org/officeDocument/2006/relationships/image" Target="../media/image253.png"/><Relationship Id="rId4" Type="http://schemas.openxmlformats.org/officeDocument/2006/relationships/hyperlink" Target="https://www.csunplugged.org/en/topics/sorting-networks/unit-plan/reinforcing-numeracy-through-a-sorting-network/" TargetMode="External"/><Relationship Id="rId5" Type="http://schemas.openxmlformats.org/officeDocument/2006/relationships/image" Target="../media/image254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hyperlink" Target="https://stemresources.raeng.org.uk/future-of-flight/" TargetMode="External"/><Relationship Id="rId5" Type="http://schemas.openxmlformats.org/officeDocument/2006/relationships/image" Target="../media/image17.png"/><Relationship Id="rId6" Type="http://schemas.openxmlformats.org/officeDocument/2006/relationships/hyperlink" Target="https://stemresources.raeng.org.uk/connectingstem-Teachers" TargetMode="External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hyperlink" Target="http://www.baesystems.com/en/product/generation-tempest" TargetMode="Externa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3" Type="http://schemas.openxmlformats.org/officeDocument/2006/relationships/image" Target="../media/image255.png"/><Relationship Id="rId4" Type="http://schemas.openxmlformats.org/officeDocument/2006/relationships/hyperlink" Target="https://stemresources.raeng.org.uk/future-of-flight/" TargetMode="External"/><Relationship Id="rId5" Type="http://schemas.openxmlformats.org/officeDocument/2006/relationships/hyperlink" Target="https://medium.com/vsinghbisen/how-ai-based-drone-works-artificial-intelligence-drone-use-cases-7f3d44b8abe3" TargetMode="External"/><Relationship Id="rId6" Type="http://schemas.openxmlformats.org/officeDocument/2006/relationships/image" Target="../media/image256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2.png"/><Relationship Id="rId3" Type="http://schemas.openxmlformats.org/officeDocument/2006/relationships/hyperlink" Target="https://stemresources.raeng.org.uk/future-of-flight/" TargetMode="External"/><Relationship Id="rId4" Type="http://schemas.openxmlformats.org/officeDocument/2006/relationships/image" Target="../media/image257.png"/><Relationship Id="rId5" Type="http://schemas.openxmlformats.org/officeDocument/2006/relationships/image" Target="../media/image258.png"/><Relationship Id="rId6" Type="http://schemas.openxmlformats.org/officeDocument/2006/relationships/image" Target="../media/image259.png"/><Relationship Id="rId7" Type="http://schemas.openxmlformats.org/officeDocument/2006/relationships/image" Target="../media/image260.png"/><Relationship Id="rId8" Type="http://schemas.openxmlformats.org/officeDocument/2006/relationships/image" Target="../media/image261.png"/><Relationship Id="rId9" Type="http://schemas.openxmlformats.org/officeDocument/2006/relationships/image" Target="../media/image262.png"/><Relationship Id="rId10" Type="http://schemas.openxmlformats.org/officeDocument/2006/relationships/image" Target="../media/image263.png"/><Relationship Id="rId11" Type="http://schemas.openxmlformats.org/officeDocument/2006/relationships/image" Target="../media/image264.png"/><Relationship Id="rId12" Type="http://schemas.openxmlformats.org/officeDocument/2006/relationships/image" Target="../media/image265.png"/><Relationship Id="rId13" Type="http://schemas.openxmlformats.org/officeDocument/2006/relationships/image" Target="../media/image266.png"/><Relationship Id="rId14" Type="http://schemas.openxmlformats.org/officeDocument/2006/relationships/image" Target="../media/image267.png"/><Relationship Id="rId15" Type="http://schemas.openxmlformats.org/officeDocument/2006/relationships/image" Target="../media/image268.png"/><Relationship Id="rId16" Type="http://schemas.openxmlformats.org/officeDocument/2006/relationships/image" Target="../media/image269.png"/><Relationship Id="rId17" Type="http://schemas.openxmlformats.org/officeDocument/2006/relationships/image" Target="../media/image270.png"/><Relationship Id="rId18" Type="http://schemas.openxmlformats.org/officeDocument/2006/relationships/image" Target="../media/image271.png"/><Relationship Id="rId19" Type="http://schemas.openxmlformats.org/officeDocument/2006/relationships/image" Target="../media/image272.png"/><Relationship Id="rId20" Type="http://schemas.openxmlformats.org/officeDocument/2006/relationships/image" Target="../media/image273.png"/><Relationship Id="rId21" Type="http://schemas.openxmlformats.org/officeDocument/2006/relationships/image" Target="../media/image274.png"/><Relationship Id="rId22" Type="http://schemas.openxmlformats.org/officeDocument/2006/relationships/image" Target="../media/image275.png"/><Relationship Id="rId23" Type="http://schemas.openxmlformats.org/officeDocument/2006/relationships/image" Target="../media/image276.png"/><Relationship Id="rId24" Type="http://schemas.openxmlformats.org/officeDocument/2006/relationships/image" Target="../media/image277.png"/><Relationship Id="rId25" Type="http://schemas.openxmlformats.org/officeDocument/2006/relationships/image" Target="../media/image278.png"/><Relationship Id="rId26" Type="http://schemas.openxmlformats.org/officeDocument/2006/relationships/image" Target="../media/image279.png"/><Relationship Id="rId27" Type="http://schemas.openxmlformats.org/officeDocument/2006/relationships/image" Target="../media/image280.png"/><Relationship Id="rId28" Type="http://schemas.openxmlformats.org/officeDocument/2006/relationships/image" Target="../media/image281.png"/><Relationship Id="rId29" Type="http://schemas.openxmlformats.org/officeDocument/2006/relationships/image" Target="../media/image282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283.png"/><Relationship Id="rId4" Type="http://schemas.openxmlformats.org/officeDocument/2006/relationships/hyperlink" Target="https://www.teachengineering.org/activities/view/cub_air_lesson07_activity1" TargetMode="External"/><Relationship Id="rId5" Type="http://schemas.openxmlformats.org/officeDocument/2006/relationships/image" Target="../media/image284.png"/><Relationship Id="rId6" Type="http://schemas.openxmlformats.org/officeDocument/2006/relationships/hyperlink" Target="https://www.theguardian.com/science/2016/feb/01/did-you-solve-it-the-shady-puzzle-that-will-keep-you" TargetMode="External"/><Relationship Id="rId7" Type="http://schemas.openxmlformats.org/officeDocument/2006/relationships/image" Target="../media/image285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6.png"/><Relationship Id="rId3" Type="http://schemas.openxmlformats.org/officeDocument/2006/relationships/image" Target="../media/image287.png"/><Relationship Id="rId4" Type="http://schemas.openxmlformats.org/officeDocument/2006/relationships/image" Target="../media/image288.png"/><Relationship Id="rId5" Type="http://schemas.openxmlformats.org/officeDocument/2006/relationships/image" Target="../media/image289.png"/><Relationship Id="rId6" Type="http://schemas.openxmlformats.org/officeDocument/2006/relationships/image" Target="../media/image290.png"/><Relationship Id="rId7" Type="http://schemas.openxmlformats.org/officeDocument/2006/relationships/image" Target="../media/image291.png"/><Relationship Id="rId8" Type="http://schemas.openxmlformats.org/officeDocument/2006/relationships/image" Target="../media/image292.png"/><Relationship Id="rId9" Type="http://schemas.openxmlformats.org/officeDocument/2006/relationships/hyperlink" Target="https://education.theiet.org/secondary/teaching-resources/remote-operations-fcd/" TargetMode="External"/><Relationship Id="rId10" Type="http://schemas.openxmlformats.org/officeDocument/2006/relationships/image" Target="../media/image293.png"/><Relationship Id="rId11" Type="http://schemas.openxmlformats.org/officeDocument/2006/relationships/image" Target="../media/image294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5.png"/><Relationship Id="rId3" Type="http://schemas.openxmlformats.org/officeDocument/2006/relationships/image" Target="../media/image296.png"/><Relationship Id="rId4" Type="http://schemas.openxmlformats.org/officeDocument/2006/relationships/image" Target="../media/image297.png"/><Relationship Id="rId5" Type="http://schemas.openxmlformats.org/officeDocument/2006/relationships/hyperlink" Target="http://www.raeng.org.uk/" TargetMode="External"/><Relationship Id="rId6" Type="http://schemas.openxmlformats.org/officeDocument/2006/relationships/image" Target="../media/image298.png"/><Relationship Id="rId7" Type="http://schemas.openxmlformats.org/officeDocument/2006/relationships/image" Target="../media/image299.png"/><Relationship Id="rId8" Type="http://schemas.openxmlformats.org/officeDocument/2006/relationships/image" Target="../media/image300.png"/><Relationship Id="rId9" Type="http://schemas.openxmlformats.org/officeDocument/2006/relationships/image" Target="../media/image301.png"/><Relationship Id="rId10" Type="http://schemas.openxmlformats.org/officeDocument/2006/relationships/image" Target="../media/image302.png"/><Relationship Id="rId11" Type="http://schemas.openxmlformats.org/officeDocument/2006/relationships/image" Target="../media/image303.png"/><Relationship Id="rId12" Type="http://schemas.openxmlformats.org/officeDocument/2006/relationships/image" Target="../media/image304.png"/><Relationship Id="rId13" Type="http://schemas.openxmlformats.org/officeDocument/2006/relationships/image" Target="../media/image305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jp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jpg"/><Relationship Id="rId8" Type="http://schemas.openxmlformats.org/officeDocument/2006/relationships/image" Target="../media/image26.png"/><Relationship Id="rId9" Type="http://schemas.openxmlformats.org/officeDocument/2006/relationships/image" Target="../media/image27.png"/><Relationship Id="rId10" Type="http://schemas.openxmlformats.org/officeDocument/2006/relationships/image" Target="../media/image28.png"/><Relationship Id="rId11" Type="http://schemas.openxmlformats.org/officeDocument/2006/relationships/image" Target="../media/image29.png"/><Relationship Id="rId12" Type="http://schemas.openxmlformats.org/officeDocument/2006/relationships/image" Target="../media/image30.png"/><Relationship Id="rId13" Type="http://schemas.openxmlformats.org/officeDocument/2006/relationships/image" Target="../media/image31.png"/><Relationship Id="rId14" Type="http://schemas.openxmlformats.org/officeDocument/2006/relationships/image" Target="../media/image32.png"/><Relationship Id="rId15" Type="http://schemas.openxmlformats.org/officeDocument/2006/relationships/image" Target="../media/image33.png"/><Relationship Id="rId16" Type="http://schemas.openxmlformats.org/officeDocument/2006/relationships/image" Target="../media/image34.png"/><Relationship Id="rId17" Type="http://schemas.openxmlformats.org/officeDocument/2006/relationships/image" Target="../media/image35.png"/><Relationship Id="rId18" Type="http://schemas.openxmlformats.org/officeDocument/2006/relationships/image" Target="../media/image36.png"/><Relationship Id="rId19" Type="http://schemas.openxmlformats.org/officeDocument/2006/relationships/image" Target="../media/image37.pn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Relationship Id="rId23" Type="http://schemas.openxmlformats.org/officeDocument/2006/relationships/image" Target="../media/image41.png"/><Relationship Id="rId24" Type="http://schemas.openxmlformats.org/officeDocument/2006/relationships/image" Target="../media/image42.png"/><Relationship Id="rId25" Type="http://schemas.openxmlformats.org/officeDocument/2006/relationships/image" Target="../media/image43.png"/><Relationship Id="rId26" Type="http://schemas.openxmlformats.org/officeDocument/2006/relationships/image" Target="../media/image44.png"/><Relationship Id="rId27" Type="http://schemas.openxmlformats.org/officeDocument/2006/relationships/image" Target="../media/image45.png"/><Relationship Id="rId28" Type="http://schemas.openxmlformats.org/officeDocument/2006/relationships/image" Target="../media/image46.png"/><Relationship Id="rId29" Type="http://schemas.openxmlformats.org/officeDocument/2006/relationships/image" Target="../media/image47.png"/><Relationship Id="rId30" Type="http://schemas.openxmlformats.org/officeDocument/2006/relationships/image" Target="../media/image48.png"/><Relationship Id="rId31" Type="http://schemas.openxmlformats.org/officeDocument/2006/relationships/image" Target="../media/image49.png"/><Relationship Id="rId32" Type="http://schemas.openxmlformats.org/officeDocument/2006/relationships/image" Target="../media/image50.png"/><Relationship Id="rId33" Type="http://schemas.openxmlformats.org/officeDocument/2006/relationships/image" Target="../media/image51.png"/><Relationship Id="rId34" Type="http://schemas.openxmlformats.org/officeDocument/2006/relationships/image" Target="../media/image52.png"/><Relationship Id="rId35" Type="http://schemas.openxmlformats.org/officeDocument/2006/relationships/image" Target="../media/image53.png"/><Relationship Id="rId36" Type="http://schemas.openxmlformats.org/officeDocument/2006/relationships/image" Target="../media/image54.png"/><Relationship Id="rId37" Type="http://schemas.openxmlformats.org/officeDocument/2006/relationships/image" Target="../media/image55.png"/><Relationship Id="rId38" Type="http://schemas.openxmlformats.org/officeDocument/2006/relationships/image" Target="../media/image56.png"/><Relationship Id="rId39" Type="http://schemas.openxmlformats.org/officeDocument/2006/relationships/image" Target="../media/image57.png"/><Relationship Id="rId40" Type="http://schemas.openxmlformats.org/officeDocument/2006/relationships/image" Target="../media/image58.png"/><Relationship Id="rId41" Type="http://schemas.openxmlformats.org/officeDocument/2006/relationships/image" Target="../media/image59.png"/><Relationship Id="rId42" Type="http://schemas.openxmlformats.org/officeDocument/2006/relationships/image" Target="../media/image60.png"/><Relationship Id="rId43" Type="http://schemas.openxmlformats.org/officeDocument/2006/relationships/image" Target="../media/image61.png"/><Relationship Id="rId44" Type="http://schemas.openxmlformats.org/officeDocument/2006/relationships/image" Target="../media/image62.png"/><Relationship Id="rId45" Type="http://schemas.openxmlformats.org/officeDocument/2006/relationships/image" Target="../media/image63.png"/><Relationship Id="rId46" Type="http://schemas.openxmlformats.org/officeDocument/2006/relationships/image" Target="../media/image64.png"/><Relationship Id="rId47" Type="http://schemas.openxmlformats.org/officeDocument/2006/relationships/image" Target="../media/image65.png"/><Relationship Id="rId48" Type="http://schemas.openxmlformats.org/officeDocument/2006/relationships/image" Target="../media/image66.png"/><Relationship Id="rId49" Type="http://schemas.openxmlformats.org/officeDocument/2006/relationships/image" Target="../media/image67.png"/><Relationship Id="rId50" Type="http://schemas.openxmlformats.org/officeDocument/2006/relationships/image" Target="../media/image68.png"/><Relationship Id="rId51" Type="http://schemas.openxmlformats.org/officeDocument/2006/relationships/image" Target="../media/image69.png"/><Relationship Id="rId52" Type="http://schemas.openxmlformats.org/officeDocument/2006/relationships/image" Target="../media/image70.png"/><Relationship Id="rId53" Type="http://schemas.openxmlformats.org/officeDocument/2006/relationships/image" Target="../media/image71.png"/><Relationship Id="rId54" Type="http://schemas.openxmlformats.org/officeDocument/2006/relationships/image" Target="../media/image72.png"/><Relationship Id="rId55" Type="http://schemas.openxmlformats.org/officeDocument/2006/relationships/image" Target="../media/image73.png"/><Relationship Id="rId56" Type="http://schemas.openxmlformats.org/officeDocument/2006/relationships/image" Target="../media/image74.png"/><Relationship Id="rId57" Type="http://schemas.openxmlformats.org/officeDocument/2006/relationships/image" Target="../media/image75.png"/><Relationship Id="rId58" Type="http://schemas.openxmlformats.org/officeDocument/2006/relationships/image" Target="../media/image76.png"/><Relationship Id="rId59" Type="http://schemas.openxmlformats.org/officeDocument/2006/relationships/image" Target="../media/image77.png"/><Relationship Id="rId60" Type="http://schemas.openxmlformats.org/officeDocument/2006/relationships/image" Target="../media/image78.png"/><Relationship Id="rId61" Type="http://schemas.openxmlformats.org/officeDocument/2006/relationships/image" Target="../media/image79.png"/><Relationship Id="rId62" Type="http://schemas.openxmlformats.org/officeDocument/2006/relationships/image" Target="../media/image80.png"/><Relationship Id="rId63" Type="http://schemas.openxmlformats.org/officeDocument/2006/relationships/image" Target="../media/image81.png"/><Relationship Id="rId64" Type="http://schemas.openxmlformats.org/officeDocument/2006/relationships/image" Target="../media/image82.png"/><Relationship Id="rId65" Type="http://schemas.openxmlformats.org/officeDocument/2006/relationships/image" Target="../media/image83.png"/><Relationship Id="rId66" Type="http://schemas.openxmlformats.org/officeDocument/2006/relationships/image" Target="../media/image84.png"/><Relationship Id="rId67" Type="http://schemas.openxmlformats.org/officeDocument/2006/relationships/image" Target="../media/image85.png"/><Relationship Id="rId68" Type="http://schemas.openxmlformats.org/officeDocument/2006/relationships/hyperlink" Target="https://redfernelectronics.co.uk/crumble/" TargetMode="External"/><Relationship Id="rId69" Type="http://schemas.openxmlformats.org/officeDocument/2006/relationships/hyperlink" Target="https://redfernelectronics.co.uk/crumble-getting-started/" TargetMode="Externa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3" Type="http://schemas.openxmlformats.org/officeDocument/2006/relationships/image" Target="../media/image86.png"/><Relationship Id="rId4" Type="http://schemas.openxmlformats.org/officeDocument/2006/relationships/image" Target="../media/image87.png"/><Relationship Id="rId5" Type="http://schemas.openxmlformats.org/officeDocument/2006/relationships/image" Target="../media/image88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9.png"/><Relationship Id="rId3" Type="http://schemas.openxmlformats.org/officeDocument/2006/relationships/hyperlink" Target="https://stemresources.raeng.org.uk/teacher-survey" TargetMode="External"/><Relationship Id="rId4" Type="http://schemas.openxmlformats.org/officeDocument/2006/relationships/image" Target="../media/image90.png"/><Relationship Id="rId5" Type="http://schemas.openxmlformats.org/officeDocument/2006/relationships/image" Target="../media/image91.png"/><Relationship Id="rId6" Type="http://schemas.openxmlformats.org/officeDocument/2006/relationships/image" Target="../media/image92.png"/><Relationship Id="rId7" Type="http://schemas.openxmlformats.org/officeDocument/2006/relationships/image" Target="../media/image93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3" Type="http://schemas.openxmlformats.org/officeDocument/2006/relationships/hyperlink" Target="https://www.gov.uk/government/collections/national-curriculum" TargetMode="External"/><Relationship Id="rId4" Type="http://schemas.openxmlformats.org/officeDocument/2006/relationships/hyperlink" Target="https://education.gov.scot/education-scotland/scottish-education-system/policy-for-scottish-education/policy-drivers/cfe-building-from-the-statement-appendix-incl-btc1-5/what-is-curriculum-for-excellence" TargetMode="External"/><Relationship Id="rId5" Type="http://schemas.openxmlformats.org/officeDocument/2006/relationships/hyperlink" Target="https://hwb.gov.wales/curriculum-for-wales" TargetMode="External"/><Relationship Id="rId6" Type="http://schemas.openxmlformats.org/officeDocument/2006/relationships/hyperlink" Target="https://ccea.org.uk/about/what-we-do/curriculum" TargetMode="Externa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4.png"/><Relationship Id="rId3" Type="http://schemas.openxmlformats.org/officeDocument/2006/relationships/hyperlink" Target="https://www.raeng.org.uk/publications/reports/thinking-like-an-engineer-implications-full-report" TargetMode="External"/><Relationship Id="rId4" Type="http://schemas.openxmlformats.org/officeDocument/2006/relationships/hyperlink" Target="http://stemresources.raeng.org.uk/this-is-engineering-sustainable-futures" TargetMode="External"/><Relationship Id="rId5" Type="http://schemas.openxmlformats.org/officeDocument/2006/relationships/image" Target="../media/image95.png"/><Relationship Id="rId6" Type="http://schemas.openxmlformats.org/officeDocument/2006/relationships/image" Target="../media/image96.png"/><Relationship Id="rId7" Type="http://schemas.openxmlformats.org/officeDocument/2006/relationships/image" Target="../media/image97.png"/><Relationship Id="rId8" Type="http://schemas.openxmlformats.org/officeDocument/2006/relationships/image" Target="../media/image98.png"/><Relationship Id="rId9" Type="http://schemas.openxmlformats.org/officeDocument/2006/relationships/image" Target="../media/image99.png"/><Relationship Id="rId10" Type="http://schemas.openxmlformats.org/officeDocument/2006/relationships/image" Target="../media/image100.png"/><Relationship Id="rId11" Type="http://schemas.openxmlformats.org/officeDocument/2006/relationships/image" Target="../media/image101.png"/><Relationship Id="rId12" Type="http://schemas.openxmlformats.org/officeDocument/2006/relationships/image" Target="../media/image102.png"/><Relationship Id="rId13" Type="http://schemas.openxmlformats.org/officeDocument/2006/relationships/image" Target="../media/image103.png"/><Relationship Id="rId14" Type="http://schemas.openxmlformats.org/officeDocument/2006/relationships/image" Target="../media/image104.png"/><Relationship Id="rId15" Type="http://schemas.openxmlformats.org/officeDocument/2006/relationships/image" Target="../media/image105.png"/><Relationship Id="rId16" Type="http://schemas.openxmlformats.org/officeDocument/2006/relationships/image" Target="../media/image106.png"/><Relationship Id="rId17" Type="http://schemas.openxmlformats.org/officeDocument/2006/relationships/image" Target="../media/image107.png"/><Relationship Id="rId18" Type="http://schemas.openxmlformats.org/officeDocument/2006/relationships/image" Target="../media/image108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09.png"/><Relationship Id="rId4" Type="http://schemas.openxmlformats.org/officeDocument/2006/relationships/image" Target="../media/image110.png"/><Relationship Id="rId5" Type="http://schemas.openxmlformats.org/officeDocument/2006/relationships/image" Target="../media/image111.png"/><Relationship Id="rId6" Type="http://schemas.openxmlformats.org/officeDocument/2006/relationships/image" Target="../media/image112.png"/><Relationship Id="rId7" Type="http://schemas.openxmlformats.org/officeDocument/2006/relationships/image" Target="../media/image113.png"/><Relationship Id="rId8" Type="http://schemas.openxmlformats.org/officeDocument/2006/relationships/image" Target="../media/image114.png"/><Relationship Id="rId9" Type="http://schemas.openxmlformats.org/officeDocument/2006/relationships/hyperlink" Target="https://www.raeng.org.uk/publications/reports/engineering-the-future-training-today-s-teachers-t" TargetMode="Externa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rae.mindsetsonline.co.uk/" TargetMode="External"/><Relationship Id="rId3" Type="http://schemas.openxmlformats.org/officeDocument/2006/relationships/image" Target="../media/image115.png"/><Relationship Id="rId4" Type="http://schemas.openxmlformats.org/officeDocument/2006/relationships/image" Target="../media/image116.png"/><Relationship Id="rId5" Type="http://schemas.openxmlformats.org/officeDocument/2006/relationships/hyperlink" Target="http://globalstemaward.org/" TargetMode="External"/><Relationship Id="rId6" Type="http://schemas.openxmlformats.org/officeDocument/2006/relationships/image" Target="../media/image117.png"/><Relationship Id="rId7" Type="http://schemas.openxmlformats.org/officeDocument/2006/relationships/image" Target="../media/image118.png"/><Relationship Id="rId8" Type="http://schemas.openxmlformats.org/officeDocument/2006/relationships/image" Target="../media/image119.png"/><Relationship Id="rId9" Type="http://schemas.openxmlformats.org/officeDocument/2006/relationships/image" Target="../media/image120.png"/><Relationship Id="rId10" Type="http://schemas.openxmlformats.org/officeDocument/2006/relationships/image" Target="../media/image121.png"/><Relationship Id="rId11" Type="http://schemas.openxmlformats.org/officeDocument/2006/relationships/image" Target="../media/image122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1813" y="403830"/>
            <a:ext cx="6823075" cy="1732914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60325">
              <a:lnSpc>
                <a:spcPts val="4575"/>
              </a:lnSpc>
              <a:spcBef>
                <a:spcPts val="130"/>
              </a:spcBef>
            </a:pPr>
            <a:r>
              <a:rPr dirty="0" sz="3850" spc="-10" b="0">
                <a:latin typeface="Montserrat Engineered Alt"/>
                <a:cs typeface="Montserrat Engineered Alt"/>
              </a:rPr>
              <a:t>Future</a:t>
            </a:r>
            <a:r>
              <a:rPr dirty="0" sz="3850" spc="-35" b="0">
                <a:latin typeface="Montserrat Engineered Alt"/>
                <a:cs typeface="Montserrat Engineered Alt"/>
              </a:rPr>
              <a:t> </a:t>
            </a:r>
            <a:r>
              <a:rPr dirty="0" sz="3850" spc="10" b="0">
                <a:latin typeface="Montserrat Engineered Alt"/>
                <a:cs typeface="Montserrat Engineered Alt"/>
              </a:rPr>
              <a:t>of</a:t>
            </a:r>
            <a:r>
              <a:rPr dirty="0" sz="3850" spc="-35" b="0">
                <a:latin typeface="Montserrat Engineered Alt"/>
                <a:cs typeface="Montserrat Engineered Alt"/>
              </a:rPr>
              <a:t> </a:t>
            </a:r>
            <a:r>
              <a:rPr dirty="0" sz="3850" spc="30" b="0">
                <a:latin typeface="Montserrat Engineered Alt"/>
                <a:cs typeface="Montserrat Engineered Alt"/>
              </a:rPr>
              <a:t>flight:</a:t>
            </a:r>
            <a:endParaRPr sz="3850">
              <a:latin typeface="Montserrat Engineered Alt"/>
              <a:cs typeface="Montserrat Engineered Alt"/>
            </a:endParaRPr>
          </a:p>
          <a:p>
            <a:pPr marL="12700">
              <a:lnSpc>
                <a:spcPts val="8835"/>
              </a:lnSpc>
              <a:tabLst>
                <a:tab pos="4046854" algn="l"/>
              </a:tabLst>
            </a:pPr>
            <a:r>
              <a:rPr dirty="0" sz="7400" spc="-409" b="0">
                <a:solidFill>
                  <a:srgbClr val="002D5A"/>
                </a:solidFill>
                <a:latin typeface="Montserrat Engineered Alt"/>
                <a:cs typeface="Montserrat Engineered Alt"/>
              </a:rPr>
              <a:t>T</a:t>
            </a:r>
            <a:r>
              <a:rPr dirty="0" sz="7400" spc="-114" b="0">
                <a:solidFill>
                  <a:srgbClr val="002D5A"/>
                </a:solidFill>
                <a:latin typeface="Montserrat Engineered Alt"/>
                <a:cs typeface="Montserrat Engineered Alt"/>
              </a:rPr>
              <a:t>e</a:t>
            </a:r>
            <a:r>
              <a:rPr dirty="0" sz="7400" spc="370" b="0">
                <a:solidFill>
                  <a:srgbClr val="002D5A"/>
                </a:solidFill>
                <a:latin typeface="Montserrat Engineered Alt"/>
                <a:cs typeface="Montserrat Engineered Alt"/>
              </a:rPr>
              <a:t>a</a:t>
            </a:r>
            <a:r>
              <a:rPr dirty="0" sz="7400" spc="-55" b="0">
                <a:solidFill>
                  <a:srgbClr val="002D5A"/>
                </a:solidFill>
                <a:latin typeface="Montserrat Engineered Alt"/>
                <a:cs typeface="Montserrat Engineered Alt"/>
              </a:rPr>
              <a:t>c</a:t>
            </a:r>
            <a:r>
              <a:rPr dirty="0" sz="7400" spc="-150" b="0">
                <a:solidFill>
                  <a:srgbClr val="002D5A"/>
                </a:solidFill>
                <a:latin typeface="Montserrat Engineered Alt"/>
                <a:cs typeface="Montserrat Engineered Alt"/>
              </a:rPr>
              <a:t>h</a:t>
            </a:r>
            <a:r>
              <a:rPr dirty="0" sz="7400" b="0">
                <a:solidFill>
                  <a:srgbClr val="002D5A"/>
                </a:solidFill>
                <a:latin typeface="Montserrat Engineered Alt"/>
                <a:cs typeface="Montserrat Engineered Alt"/>
              </a:rPr>
              <a:t>er	guide</a:t>
            </a:r>
            <a:endParaRPr sz="7400">
              <a:latin typeface="Montserrat Engineered Alt"/>
              <a:cs typeface="Montserrat Engineered Al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259668" y="327689"/>
            <a:ext cx="1049020" cy="6904990"/>
            <a:chOff x="9259668" y="327689"/>
            <a:chExt cx="1049020" cy="69049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69356" y="1328035"/>
              <a:ext cx="809472" cy="82251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9362836" y="327689"/>
              <a:ext cx="822960" cy="822960"/>
            </a:xfrm>
            <a:custGeom>
              <a:avLst/>
              <a:gdLst/>
              <a:ahLst/>
              <a:cxnLst/>
              <a:rect l="l" t="t" r="r" b="b"/>
              <a:pathLst>
                <a:path w="822959" h="822960">
                  <a:moveTo>
                    <a:pt x="411264" y="0"/>
                  </a:moveTo>
                  <a:lnTo>
                    <a:pt x="363303" y="2766"/>
                  </a:lnTo>
                  <a:lnTo>
                    <a:pt x="316967" y="10862"/>
                  </a:lnTo>
                  <a:lnTo>
                    <a:pt x="272564" y="23977"/>
                  </a:lnTo>
                  <a:lnTo>
                    <a:pt x="230404" y="41802"/>
                  </a:lnTo>
                  <a:lnTo>
                    <a:pt x="190793" y="64030"/>
                  </a:lnTo>
                  <a:lnTo>
                    <a:pt x="154042" y="90352"/>
                  </a:lnTo>
                  <a:lnTo>
                    <a:pt x="120459" y="120459"/>
                  </a:lnTo>
                  <a:lnTo>
                    <a:pt x="90352" y="154042"/>
                  </a:lnTo>
                  <a:lnTo>
                    <a:pt x="64030" y="190793"/>
                  </a:lnTo>
                  <a:lnTo>
                    <a:pt x="41802" y="230404"/>
                  </a:lnTo>
                  <a:lnTo>
                    <a:pt x="23977" y="272564"/>
                  </a:lnTo>
                  <a:lnTo>
                    <a:pt x="10862" y="316967"/>
                  </a:lnTo>
                  <a:lnTo>
                    <a:pt x="2766" y="363303"/>
                  </a:lnTo>
                  <a:lnTo>
                    <a:pt x="0" y="411264"/>
                  </a:lnTo>
                  <a:lnTo>
                    <a:pt x="2766" y="459224"/>
                  </a:lnTo>
                  <a:lnTo>
                    <a:pt x="10862" y="505559"/>
                  </a:lnTo>
                  <a:lnTo>
                    <a:pt x="23977" y="549961"/>
                  </a:lnTo>
                  <a:lnTo>
                    <a:pt x="41802" y="592121"/>
                  </a:lnTo>
                  <a:lnTo>
                    <a:pt x="64030" y="631730"/>
                  </a:lnTo>
                  <a:lnTo>
                    <a:pt x="90352" y="668480"/>
                  </a:lnTo>
                  <a:lnTo>
                    <a:pt x="120459" y="702062"/>
                  </a:lnTo>
                  <a:lnTo>
                    <a:pt x="154042" y="732167"/>
                  </a:lnTo>
                  <a:lnTo>
                    <a:pt x="190793" y="758488"/>
                  </a:lnTo>
                  <a:lnTo>
                    <a:pt x="230404" y="780715"/>
                  </a:lnTo>
                  <a:lnTo>
                    <a:pt x="272564" y="798539"/>
                  </a:lnTo>
                  <a:lnTo>
                    <a:pt x="316967" y="811654"/>
                  </a:lnTo>
                  <a:lnTo>
                    <a:pt x="363303" y="819748"/>
                  </a:lnTo>
                  <a:lnTo>
                    <a:pt x="411264" y="822515"/>
                  </a:lnTo>
                  <a:lnTo>
                    <a:pt x="459224" y="819748"/>
                  </a:lnTo>
                  <a:lnTo>
                    <a:pt x="505559" y="811654"/>
                  </a:lnTo>
                  <a:lnTo>
                    <a:pt x="549961" y="798539"/>
                  </a:lnTo>
                  <a:lnTo>
                    <a:pt x="592121" y="780715"/>
                  </a:lnTo>
                  <a:lnTo>
                    <a:pt x="631730" y="758488"/>
                  </a:lnTo>
                  <a:lnTo>
                    <a:pt x="668480" y="732167"/>
                  </a:lnTo>
                  <a:lnTo>
                    <a:pt x="702062" y="702062"/>
                  </a:lnTo>
                  <a:lnTo>
                    <a:pt x="732167" y="668480"/>
                  </a:lnTo>
                  <a:lnTo>
                    <a:pt x="758488" y="631730"/>
                  </a:lnTo>
                  <a:lnTo>
                    <a:pt x="780715" y="592121"/>
                  </a:lnTo>
                  <a:lnTo>
                    <a:pt x="798539" y="549961"/>
                  </a:lnTo>
                  <a:lnTo>
                    <a:pt x="811654" y="505559"/>
                  </a:lnTo>
                  <a:lnTo>
                    <a:pt x="819748" y="459224"/>
                  </a:lnTo>
                  <a:lnTo>
                    <a:pt x="822515" y="411264"/>
                  </a:lnTo>
                  <a:lnTo>
                    <a:pt x="819748" y="363303"/>
                  </a:lnTo>
                  <a:lnTo>
                    <a:pt x="811654" y="316967"/>
                  </a:lnTo>
                  <a:lnTo>
                    <a:pt x="798539" y="272564"/>
                  </a:lnTo>
                  <a:lnTo>
                    <a:pt x="780715" y="230404"/>
                  </a:lnTo>
                  <a:lnTo>
                    <a:pt x="758488" y="190793"/>
                  </a:lnTo>
                  <a:lnTo>
                    <a:pt x="732167" y="154042"/>
                  </a:lnTo>
                  <a:lnTo>
                    <a:pt x="702062" y="120459"/>
                  </a:lnTo>
                  <a:lnTo>
                    <a:pt x="668480" y="90352"/>
                  </a:lnTo>
                  <a:lnTo>
                    <a:pt x="631730" y="64030"/>
                  </a:lnTo>
                  <a:lnTo>
                    <a:pt x="592121" y="41802"/>
                  </a:lnTo>
                  <a:lnTo>
                    <a:pt x="549961" y="23977"/>
                  </a:lnTo>
                  <a:lnTo>
                    <a:pt x="505559" y="10862"/>
                  </a:lnTo>
                  <a:lnTo>
                    <a:pt x="459224" y="2766"/>
                  </a:lnTo>
                  <a:lnTo>
                    <a:pt x="411264" y="0"/>
                  </a:lnTo>
                  <a:close/>
                </a:path>
              </a:pathLst>
            </a:custGeom>
            <a:solidFill>
              <a:srgbClr val="301B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9379455" y="344289"/>
              <a:ext cx="789305" cy="789305"/>
            </a:xfrm>
            <a:custGeom>
              <a:avLst/>
              <a:gdLst/>
              <a:ahLst/>
              <a:cxnLst/>
              <a:rect l="l" t="t" r="r" b="b"/>
              <a:pathLst>
                <a:path w="789304" h="789305">
                  <a:moveTo>
                    <a:pt x="394639" y="0"/>
                  </a:moveTo>
                  <a:lnTo>
                    <a:pt x="345136" y="3074"/>
                  </a:lnTo>
                  <a:lnTo>
                    <a:pt x="297467" y="12053"/>
                  </a:lnTo>
                  <a:lnTo>
                    <a:pt x="252004" y="26564"/>
                  </a:lnTo>
                  <a:lnTo>
                    <a:pt x="209115" y="46240"/>
                  </a:lnTo>
                  <a:lnTo>
                    <a:pt x="169171" y="70709"/>
                  </a:lnTo>
                  <a:lnTo>
                    <a:pt x="132542" y="99602"/>
                  </a:lnTo>
                  <a:lnTo>
                    <a:pt x="99596" y="132549"/>
                  </a:lnTo>
                  <a:lnTo>
                    <a:pt x="70705" y="169180"/>
                  </a:lnTo>
                  <a:lnTo>
                    <a:pt x="46237" y="209125"/>
                  </a:lnTo>
                  <a:lnTo>
                    <a:pt x="26563" y="252015"/>
                  </a:lnTo>
                  <a:lnTo>
                    <a:pt x="12052" y="297479"/>
                  </a:lnTo>
                  <a:lnTo>
                    <a:pt x="3074" y="345148"/>
                  </a:lnTo>
                  <a:lnTo>
                    <a:pt x="0" y="394652"/>
                  </a:lnTo>
                  <a:lnTo>
                    <a:pt x="3074" y="444156"/>
                  </a:lnTo>
                  <a:lnTo>
                    <a:pt x="12052" y="491825"/>
                  </a:lnTo>
                  <a:lnTo>
                    <a:pt x="26563" y="537289"/>
                  </a:lnTo>
                  <a:lnTo>
                    <a:pt x="46237" y="580179"/>
                  </a:lnTo>
                  <a:lnTo>
                    <a:pt x="70705" y="620124"/>
                  </a:lnTo>
                  <a:lnTo>
                    <a:pt x="99596" y="656755"/>
                  </a:lnTo>
                  <a:lnTo>
                    <a:pt x="132542" y="689702"/>
                  </a:lnTo>
                  <a:lnTo>
                    <a:pt x="169171" y="718595"/>
                  </a:lnTo>
                  <a:lnTo>
                    <a:pt x="209115" y="743064"/>
                  </a:lnTo>
                  <a:lnTo>
                    <a:pt x="252004" y="762740"/>
                  </a:lnTo>
                  <a:lnTo>
                    <a:pt x="297467" y="777251"/>
                  </a:lnTo>
                  <a:lnTo>
                    <a:pt x="345136" y="786230"/>
                  </a:lnTo>
                  <a:lnTo>
                    <a:pt x="394639" y="789305"/>
                  </a:lnTo>
                  <a:lnTo>
                    <a:pt x="444143" y="786230"/>
                  </a:lnTo>
                  <a:lnTo>
                    <a:pt x="491812" y="777251"/>
                  </a:lnTo>
                  <a:lnTo>
                    <a:pt x="537276" y="762740"/>
                  </a:lnTo>
                  <a:lnTo>
                    <a:pt x="580166" y="743064"/>
                  </a:lnTo>
                  <a:lnTo>
                    <a:pt x="620111" y="718595"/>
                  </a:lnTo>
                  <a:lnTo>
                    <a:pt x="656742" y="689702"/>
                  </a:lnTo>
                  <a:lnTo>
                    <a:pt x="689689" y="656755"/>
                  </a:lnTo>
                  <a:lnTo>
                    <a:pt x="718582" y="620124"/>
                  </a:lnTo>
                  <a:lnTo>
                    <a:pt x="743051" y="580179"/>
                  </a:lnTo>
                  <a:lnTo>
                    <a:pt x="762727" y="537289"/>
                  </a:lnTo>
                  <a:lnTo>
                    <a:pt x="777239" y="491825"/>
                  </a:lnTo>
                  <a:lnTo>
                    <a:pt x="786217" y="444156"/>
                  </a:lnTo>
                  <a:lnTo>
                    <a:pt x="789292" y="394652"/>
                  </a:lnTo>
                  <a:lnTo>
                    <a:pt x="786217" y="345148"/>
                  </a:lnTo>
                  <a:lnTo>
                    <a:pt x="777239" y="297479"/>
                  </a:lnTo>
                  <a:lnTo>
                    <a:pt x="762727" y="252015"/>
                  </a:lnTo>
                  <a:lnTo>
                    <a:pt x="743051" y="209125"/>
                  </a:lnTo>
                  <a:lnTo>
                    <a:pt x="718582" y="169180"/>
                  </a:lnTo>
                  <a:lnTo>
                    <a:pt x="689689" y="132549"/>
                  </a:lnTo>
                  <a:lnTo>
                    <a:pt x="656742" y="99602"/>
                  </a:lnTo>
                  <a:lnTo>
                    <a:pt x="620111" y="70709"/>
                  </a:lnTo>
                  <a:lnTo>
                    <a:pt x="580166" y="46240"/>
                  </a:lnTo>
                  <a:lnTo>
                    <a:pt x="537276" y="26564"/>
                  </a:lnTo>
                  <a:lnTo>
                    <a:pt x="491812" y="12053"/>
                  </a:lnTo>
                  <a:lnTo>
                    <a:pt x="444143" y="3074"/>
                  </a:lnTo>
                  <a:lnTo>
                    <a:pt x="394639" y="0"/>
                  </a:lnTo>
                  <a:close/>
                </a:path>
              </a:pathLst>
            </a:custGeom>
            <a:solidFill>
              <a:srgbClr val="D709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9259673" y="635280"/>
              <a:ext cx="1029335" cy="160020"/>
            </a:xfrm>
            <a:custGeom>
              <a:avLst/>
              <a:gdLst/>
              <a:ahLst/>
              <a:cxnLst/>
              <a:rect l="l" t="t" r="r" b="b"/>
              <a:pathLst>
                <a:path w="1029334" h="160020">
                  <a:moveTo>
                    <a:pt x="218465" y="26161"/>
                  </a:moveTo>
                  <a:lnTo>
                    <a:pt x="205272" y="27736"/>
                  </a:lnTo>
                  <a:lnTo>
                    <a:pt x="192465" y="31503"/>
                  </a:lnTo>
                  <a:lnTo>
                    <a:pt x="179196" y="37083"/>
                  </a:lnTo>
                  <a:lnTo>
                    <a:pt x="152220" y="50115"/>
                  </a:lnTo>
                  <a:lnTo>
                    <a:pt x="145377" y="53343"/>
                  </a:lnTo>
                  <a:lnTo>
                    <a:pt x="131025" y="59884"/>
                  </a:lnTo>
                  <a:lnTo>
                    <a:pt x="124385" y="63007"/>
                  </a:lnTo>
                  <a:lnTo>
                    <a:pt x="99679" y="74950"/>
                  </a:lnTo>
                  <a:lnTo>
                    <a:pt x="87861" y="80289"/>
                  </a:lnTo>
                  <a:lnTo>
                    <a:pt x="75991" y="84923"/>
                  </a:lnTo>
                  <a:lnTo>
                    <a:pt x="46854" y="93991"/>
                  </a:lnTo>
                  <a:lnTo>
                    <a:pt x="28120" y="101006"/>
                  </a:lnTo>
                  <a:lnTo>
                    <a:pt x="11668" y="107654"/>
                  </a:lnTo>
                  <a:lnTo>
                    <a:pt x="0" y="112585"/>
                  </a:lnTo>
                  <a:lnTo>
                    <a:pt x="215" y="114807"/>
                  </a:lnTo>
                  <a:lnTo>
                    <a:pt x="457" y="115862"/>
                  </a:lnTo>
                  <a:lnTo>
                    <a:pt x="1346" y="116547"/>
                  </a:lnTo>
                  <a:lnTo>
                    <a:pt x="2374" y="116738"/>
                  </a:lnTo>
                  <a:lnTo>
                    <a:pt x="1788" y="116738"/>
                  </a:lnTo>
                  <a:lnTo>
                    <a:pt x="71064" y="140910"/>
                  </a:lnTo>
                  <a:lnTo>
                    <a:pt x="127012" y="153847"/>
                  </a:lnTo>
                  <a:lnTo>
                    <a:pt x="166616" y="159041"/>
                  </a:lnTo>
                  <a:lnTo>
                    <a:pt x="186893" y="159994"/>
                  </a:lnTo>
                  <a:lnTo>
                    <a:pt x="595147" y="159981"/>
                  </a:lnTo>
                  <a:lnTo>
                    <a:pt x="679284" y="159023"/>
                  </a:lnTo>
                  <a:lnTo>
                    <a:pt x="744773" y="157585"/>
                  </a:lnTo>
                  <a:lnTo>
                    <a:pt x="792187" y="155282"/>
                  </a:lnTo>
                  <a:lnTo>
                    <a:pt x="862280" y="143459"/>
                  </a:lnTo>
                  <a:lnTo>
                    <a:pt x="902893" y="134302"/>
                  </a:lnTo>
                  <a:lnTo>
                    <a:pt x="902233" y="134289"/>
                  </a:lnTo>
                  <a:lnTo>
                    <a:pt x="951972" y="123955"/>
                  </a:lnTo>
                  <a:lnTo>
                    <a:pt x="972215" y="118656"/>
                  </a:lnTo>
                  <a:lnTo>
                    <a:pt x="100609" y="118656"/>
                  </a:lnTo>
                  <a:lnTo>
                    <a:pt x="222819" y="116738"/>
                  </a:lnTo>
                  <a:lnTo>
                    <a:pt x="1752" y="116725"/>
                  </a:lnTo>
                  <a:lnTo>
                    <a:pt x="223629" y="116725"/>
                  </a:lnTo>
                  <a:lnTo>
                    <a:pt x="308610" y="115392"/>
                  </a:lnTo>
                  <a:lnTo>
                    <a:pt x="984683" y="115392"/>
                  </a:lnTo>
                  <a:lnTo>
                    <a:pt x="989661" y="114088"/>
                  </a:lnTo>
                  <a:lnTo>
                    <a:pt x="1013684" y="106648"/>
                  </a:lnTo>
                  <a:lnTo>
                    <a:pt x="1022426" y="103593"/>
                  </a:lnTo>
                  <a:lnTo>
                    <a:pt x="1028839" y="101130"/>
                  </a:lnTo>
                  <a:lnTo>
                    <a:pt x="992916" y="90901"/>
                  </a:lnTo>
                  <a:lnTo>
                    <a:pt x="965535" y="83540"/>
                  </a:lnTo>
                  <a:lnTo>
                    <a:pt x="937437" y="76580"/>
                  </a:lnTo>
                  <a:lnTo>
                    <a:pt x="944906" y="67576"/>
                  </a:lnTo>
                  <a:lnTo>
                    <a:pt x="542493" y="67576"/>
                  </a:lnTo>
                  <a:lnTo>
                    <a:pt x="439280" y="59816"/>
                  </a:lnTo>
                  <a:lnTo>
                    <a:pt x="427486" y="58354"/>
                  </a:lnTo>
                  <a:lnTo>
                    <a:pt x="408435" y="55400"/>
                  </a:lnTo>
                  <a:lnTo>
                    <a:pt x="271062" y="32605"/>
                  </a:lnTo>
                  <a:lnTo>
                    <a:pt x="238091" y="27866"/>
                  </a:lnTo>
                  <a:lnTo>
                    <a:pt x="218465" y="26161"/>
                  </a:lnTo>
                  <a:close/>
                </a:path>
                <a:path w="1029334" h="160020">
                  <a:moveTo>
                    <a:pt x="713987" y="60620"/>
                  </a:moveTo>
                  <a:lnTo>
                    <a:pt x="673733" y="60792"/>
                  </a:lnTo>
                  <a:lnTo>
                    <a:pt x="615454" y="62772"/>
                  </a:lnTo>
                  <a:lnTo>
                    <a:pt x="542493" y="67576"/>
                  </a:lnTo>
                  <a:lnTo>
                    <a:pt x="944906" y="67576"/>
                  </a:lnTo>
                  <a:lnTo>
                    <a:pt x="948740" y="62953"/>
                  </a:lnTo>
                  <a:lnTo>
                    <a:pt x="803109" y="62953"/>
                  </a:lnTo>
                  <a:lnTo>
                    <a:pt x="758271" y="61281"/>
                  </a:lnTo>
                  <a:lnTo>
                    <a:pt x="713987" y="60620"/>
                  </a:lnTo>
                  <a:close/>
                </a:path>
                <a:path w="1029334" h="160020">
                  <a:moveTo>
                    <a:pt x="915149" y="0"/>
                  </a:moveTo>
                  <a:lnTo>
                    <a:pt x="855078" y="0"/>
                  </a:lnTo>
                  <a:lnTo>
                    <a:pt x="803109" y="62953"/>
                  </a:lnTo>
                  <a:lnTo>
                    <a:pt x="948740" y="62953"/>
                  </a:lnTo>
                  <a:lnTo>
                    <a:pt x="957821" y="52006"/>
                  </a:lnTo>
                  <a:lnTo>
                    <a:pt x="915149" y="0"/>
                  </a:lnTo>
                  <a:close/>
                </a:path>
              </a:pathLst>
            </a:custGeom>
            <a:solidFill>
              <a:srgbClr val="B4BCE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9259659" y="635279"/>
              <a:ext cx="1029335" cy="160020"/>
            </a:xfrm>
            <a:custGeom>
              <a:avLst/>
              <a:gdLst/>
              <a:ahLst/>
              <a:cxnLst/>
              <a:rect l="l" t="t" r="r" b="b"/>
              <a:pathLst>
                <a:path w="1029334" h="160020">
                  <a:moveTo>
                    <a:pt x="1028852" y="101142"/>
                  </a:moveTo>
                  <a:lnTo>
                    <a:pt x="1014056" y="96939"/>
                  </a:lnTo>
                  <a:lnTo>
                    <a:pt x="1014056" y="101663"/>
                  </a:lnTo>
                  <a:lnTo>
                    <a:pt x="993165" y="108280"/>
                  </a:lnTo>
                  <a:lnTo>
                    <a:pt x="967409" y="115277"/>
                  </a:lnTo>
                  <a:lnTo>
                    <a:pt x="967409" y="88861"/>
                  </a:lnTo>
                  <a:lnTo>
                    <a:pt x="978738" y="91833"/>
                  </a:lnTo>
                  <a:lnTo>
                    <a:pt x="1014056" y="101663"/>
                  </a:lnTo>
                  <a:lnTo>
                    <a:pt x="1014056" y="96939"/>
                  </a:lnTo>
                  <a:lnTo>
                    <a:pt x="991819" y="90601"/>
                  </a:lnTo>
                  <a:lnTo>
                    <a:pt x="965873" y="83654"/>
                  </a:lnTo>
                  <a:lnTo>
                    <a:pt x="965873" y="88455"/>
                  </a:lnTo>
                  <a:lnTo>
                    <a:pt x="965873" y="115697"/>
                  </a:lnTo>
                  <a:lnTo>
                    <a:pt x="959548" y="117411"/>
                  </a:lnTo>
                  <a:lnTo>
                    <a:pt x="914590" y="127330"/>
                  </a:lnTo>
                  <a:lnTo>
                    <a:pt x="859726" y="136309"/>
                  </a:lnTo>
                  <a:lnTo>
                    <a:pt x="844981" y="137782"/>
                  </a:lnTo>
                  <a:lnTo>
                    <a:pt x="844981" y="142125"/>
                  </a:lnTo>
                  <a:lnTo>
                    <a:pt x="791768" y="150685"/>
                  </a:lnTo>
                  <a:lnTo>
                    <a:pt x="744499" y="152971"/>
                  </a:lnTo>
                  <a:lnTo>
                    <a:pt x="679132" y="154406"/>
                  </a:lnTo>
                  <a:lnTo>
                    <a:pt x="595134" y="155359"/>
                  </a:lnTo>
                  <a:lnTo>
                    <a:pt x="370941" y="155359"/>
                  </a:lnTo>
                  <a:lnTo>
                    <a:pt x="363728" y="153784"/>
                  </a:lnTo>
                  <a:lnTo>
                    <a:pt x="363728" y="155359"/>
                  </a:lnTo>
                  <a:lnTo>
                    <a:pt x="188849" y="155359"/>
                  </a:lnTo>
                  <a:lnTo>
                    <a:pt x="174879" y="155003"/>
                  </a:lnTo>
                  <a:lnTo>
                    <a:pt x="136740" y="150787"/>
                  </a:lnTo>
                  <a:lnTo>
                    <a:pt x="78333" y="138137"/>
                  </a:lnTo>
                  <a:lnTo>
                    <a:pt x="25019" y="119849"/>
                  </a:lnTo>
                  <a:lnTo>
                    <a:pt x="308597" y="115392"/>
                  </a:lnTo>
                  <a:lnTo>
                    <a:pt x="335838" y="149275"/>
                  </a:lnTo>
                  <a:lnTo>
                    <a:pt x="335991" y="149275"/>
                  </a:lnTo>
                  <a:lnTo>
                    <a:pt x="363728" y="155359"/>
                  </a:lnTo>
                  <a:lnTo>
                    <a:pt x="363728" y="153784"/>
                  </a:lnTo>
                  <a:lnTo>
                    <a:pt x="343027" y="149237"/>
                  </a:lnTo>
                  <a:lnTo>
                    <a:pt x="468490" y="148539"/>
                  </a:lnTo>
                  <a:lnTo>
                    <a:pt x="593699" y="148437"/>
                  </a:lnTo>
                  <a:lnTo>
                    <a:pt x="660450" y="148678"/>
                  </a:lnTo>
                  <a:lnTo>
                    <a:pt x="725881" y="149212"/>
                  </a:lnTo>
                  <a:lnTo>
                    <a:pt x="806932" y="146494"/>
                  </a:lnTo>
                  <a:lnTo>
                    <a:pt x="844981" y="142125"/>
                  </a:lnTo>
                  <a:lnTo>
                    <a:pt x="844981" y="137782"/>
                  </a:lnTo>
                  <a:lnTo>
                    <a:pt x="796366" y="142633"/>
                  </a:lnTo>
                  <a:lnTo>
                    <a:pt x="725932" y="144576"/>
                  </a:lnTo>
                  <a:lnTo>
                    <a:pt x="662965" y="144056"/>
                  </a:lnTo>
                  <a:lnTo>
                    <a:pt x="535787" y="143776"/>
                  </a:lnTo>
                  <a:lnTo>
                    <a:pt x="338048" y="144627"/>
                  </a:lnTo>
                  <a:lnTo>
                    <a:pt x="307378" y="106451"/>
                  </a:lnTo>
                  <a:lnTo>
                    <a:pt x="307378" y="113880"/>
                  </a:lnTo>
                  <a:lnTo>
                    <a:pt x="20701" y="118364"/>
                  </a:lnTo>
                  <a:lnTo>
                    <a:pt x="15265" y="116497"/>
                  </a:lnTo>
                  <a:lnTo>
                    <a:pt x="26847" y="116103"/>
                  </a:lnTo>
                  <a:lnTo>
                    <a:pt x="14147" y="116103"/>
                  </a:lnTo>
                  <a:lnTo>
                    <a:pt x="27228" y="116090"/>
                  </a:lnTo>
                  <a:lnTo>
                    <a:pt x="152184" y="111912"/>
                  </a:lnTo>
                  <a:lnTo>
                    <a:pt x="301802" y="106921"/>
                  </a:lnTo>
                  <a:lnTo>
                    <a:pt x="307378" y="113880"/>
                  </a:lnTo>
                  <a:lnTo>
                    <a:pt x="307378" y="106451"/>
                  </a:lnTo>
                  <a:lnTo>
                    <a:pt x="305206" y="103746"/>
                  </a:lnTo>
                  <a:lnTo>
                    <a:pt x="374827" y="103746"/>
                  </a:lnTo>
                  <a:lnTo>
                    <a:pt x="495490" y="103759"/>
                  </a:lnTo>
                  <a:lnTo>
                    <a:pt x="532003" y="104775"/>
                  </a:lnTo>
                  <a:lnTo>
                    <a:pt x="561403" y="107416"/>
                  </a:lnTo>
                  <a:lnTo>
                    <a:pt x="586473" y="110985"/>
                  </a:lnTo>
                  <a:lnTo>
                    <a:pt x="622592" y="117348"/>
                  </a:lnTo>
                  <a:lnTo>
                    <a:pt x="636587" y="119507"/>
                  </a:lnTo>
                  <a:lnTo>
                    <a:pt x="650468" y="120992"/>
                  </a:lnTo>
                  <a:lnTo>
                    <a:pt x="664591" y="121551"/>
                  </a:lnTo>
                  <a:lnTo>
                    <a:pt x="675017" y="121323"/>
                  </a:lnTo>
                  <a:lnTo>
                    <a:pt x="861034" y="103759"/>
                  </a:lnTo>
                  <a:lnTo>
                    <a:pt x="932103" y="103759"/>
                  </a:lnTo>
                  <a:lnTo>
                    <a:pt x="932510" y="99161"/>
                  </a:lnTo>
                  <a:lnTo>
                    <a:pt x="932268" y="99123"/>
                  </a:lnTo>
                  <a:lnTo>
                    <a:pt x="922223" y="97536"/>
                  </a:lnTo>
                  <a:lnTo>
                    <a:pt x="920280" y="97294"/>
                  </a:lnTo>
                  <a:lnTo>
                    <a:pt x="934110" y="80606"/>
                  </a:lnTo>
                  <a:lnTo>
                    <a:pt x="956119" y="85890"/>
                  </a:lnTo>
                  <a:lnTo>
                    <a:pt x="965873" y="88455"/>
                  </a:lnTo>
                  <a:lnTo>
                    <a:pt x="965873" y="83654"/>
                  </a:lnTo>
                  <a:lnTo>
                    <a:pt x="963663" y="83058"/>
                  </a:lnTo>
                  <a:lnTo>
                    <a:pt x="937387" y="76657"/>
                  </a:lnTo>
                  <a:lnTo>
                    <a:pt x="957834" y="52006"/>
                  </a:lnTo>
                  <a:lnTo>
                    <a:pt x="951826" y="44691"/>
                  </a:lnTo>
                  <a:lnTo>
                    <a:pt x="951826" y="51981"/>
                  </a:lnTo>
                  <a:lnTo>
                    <a:pt x="914844" y="96583"/>
                  </a:lnTo>
                  <a:lnTo>
                    <a:pt x="899109" y="94538"/>
                  </a:lnTo>
                  <a:lnTo>
                    <a:pt x="899109" y="99123"/>
                  </a:lnTo>
                  <a:lnTo>
                    <a:pt x="860742" y="99123"/>
                  </a:lnTo>
                  <a:lnTo>
                    <a:pt x="811657" y="99123"/>
                  </a:lnTo>
                  <a:lnTo>
                    <a:pt x="811657" y="103759"/>
                  </a:lnTo>
                  <a:lnTo>
                    <a:pt x="680034" y="116192"/>
                  </a:lnTo>
                  <a:lnTo>
                    <a:pt x="661987" y="116928"/>
                  </a:lnTo>
                  <a:lnTo>
                    <a:pt x="644753" y="115849"/>
                  </a:lnTo>
                  <a:lnTo>
                    <a:pt x="627405" y="113461"/>
                  </a:lnTo>
                  <a:lnTo>
                    <a:pt x="587159" y="106400"/>
                  </a:lnTo>
                  <a:lnTo>
                    <a:pt x="568515" y="103759"/>
                  </a:lnTo>
                  <a:lnTo>
                    <a:pt x="811657" y="103759"/>
                  </a:lnTo>
                  <a:lnTo>
                    <a:pt x="811657" y="99123"/>
                  </a:lnTo>
                  <a:lnTo>
                    <a:pt x="495046" y="99123"/>
                  </a:lnTo>
                  <a:lnTo>
                    <a:pt x="415836" y="99123"/>
                  </a:lnTo>
                  <a:lnTo>
                    <a:pt x="445109" y="94386"/>
                  </a:lnTo>
                  <a:lnTo>
                    <a:pt x="485927" y="89420"/>
                  </a:lnTo>
                  <a:lnTo>
                    <a:pt x="537806" y="85267"/>
                  </a:lnTo>
                  <a:lnTo>
                    <a:pt x="600290" y="82969"/>
                  </a:lnTo>
                  <a:lnTo>
                    <a:pt x="672871" y="83604"/>
                  </a:lnTo>
                  <a:lnTo>
                    <a:pt x="750595" y="86868"/>
                  </a:lnTo>
                  <a:lnTo>
                    <a:pt x="813968" y="90919"/>
                  </a:lnTo>
                  <a:lnTo>
                    <a:pt x="863346" y="95186"/>
                  </a:lnTo>
                  <a:lnTo>
                    <a:pt x="899109" y="99123"/>
                  </a:lnTo>
                  <a:lnTo>
                    <a:pt x="899109" y="94538"/>
                  </a:lnTo>
                  <a:lnTo>
                    <a:pt x="891832" y="93586"/>
                  </a:lnTo>
                  <a:lnTo>
                    <a:pt x="840651" y="88442"/>
                  </a:lnTo>
                  <a:lnTo>
                    <a:pt x="799007" y="85445"/>
                  </a:lnTo>
                  <a:lnTo>
                    <a:pt x="865759" y="4635"/>
                  </a:lnTo>
                  <a:lnTo>
                    <a:pt x="912977" y="4635"/>
                  </a:lnTo>
                  <a:lnTo>
                    <a:pt x="951826" y="51981"/>
                  </a:lnTo>
                  <a:lnTo>
                    <a:pt x="951826" y="44691"/>
                  </a:lnTo>
                  <a:lnTo>
                    <a:pt x="915162" y="0"/>
                  </a:lnTo>
                  <a:lnTo>
                    <a:pt x="863752" y="0"/>
                  </a:lnTo>
                  <a:lnTo>
                    <a:pt x="863752" y="4635"/>
                  </a:lnTo>
                  <a:lnTo>
                    <a:pt x="797115" y="85305"/>
                  </a:lnTo>
                  <a:lnTo>
                    <a:pt x="791044" y="84874"/>
                  </a:lnTo>
                  <a:lnTo>
                    <a:pt x="857275" y="4635"/>
                  </a:lnTo>
                  <a:lnTo>
                    <a:pt x="863752" y="4635"/>
                  </a:lnTo>
                  <a:lnTo>
                    <a:pt x="863752" y="0"/>
                  </a:lnTo>
                  <a:lnTo>
                    <a:pt x="855091" y="0"/>
                  </a:lnTo>
                  <a:lnTo>
                    <a:pt x="803109" y="62979"/>
                  </a:lnTo>
                  <a:lnTo>
                    <a:pt x="799401" y="62839"/>
                  </a:lnTo>
                  <a:lnTo>
                    <a:pt x="799401" y="67487"/>
                  </a:lnTo>
                  <a:lnTo>
                    <a:pt x="785380" y="84467"/>
                  </a:lnTo>
                  <a:lnTo>
                    <a:pt x="767943" y="83197"/>
                  </a:lnTo>
                  <a:lnTo>
                    <a:pt x="762952" y="82969"/>
                  </a:lnTo>
                  <a:lnTo>
                    <a:pt x="673011" y="78981"/>
                  </a:lnTo>
                  <a:lnTo>
                    <a:pt x="590753" y="78524"/>
                  </a:lnTo>
                  <a:lnTo>
                    <a:pt x="521754" y="81686"/>
                  </a:lnTo>
                  <a:lnTo>
                    <a:pt x="466712" y="86906"/>
                  </a:lnTo>
                  <a:lnTo>
                    <a:pt x="426364" y="92608"/>
                  </a:lnTo>
                  <a:lnTo>
                    <a:pt x="401421" y="97218"/>
                  </a:lnTo>
                  <a:lnTo>
                    <a:pt x="392938" y="99123"/>
                  </a:lnTo>
                  <a:lnTo>
                    <a:pt x="325958" y="99123"/>
                  </a:lnTo>
                  <a:lnTo>
                    <a:pt x="397941" y="88011"/>
                  </a:lnTo>
                  <a:lnTo>
                    <a:pt x="448284" y="81572"/>
                  </a:lnTo>
                  <a:lnTo>
                    <a:pt x="506463" y="75374"/>
                  </a:lnTo>
                  <a:lnTo>
                    <a:pt x="571195" y="70065"/>
                  </a:lnTo>
                  <a:lnTo>
                    <a:pt x="641184" y="66255"/>
                  </a:lnTo>
                  <a:lnTo>
                    <a:pt x="714552" y="65265"/>
                  </a:lnTo>
                  <a:lnTo>
                    <a:pt x="759053" y="65938"/>
                  </a:lnTo>
                  <a:lnTo>
                    <a:pt x="799401" y="67487"/>
                  </a:lnTo>
                  <a:lnTo>
                    <a:pt x="799401" y="62839"/>
                  </a:lnTo>
                  <a:lnTo>
                    <a:pt x="759180" y="61315"/>
                  </a:lnTo>
                  <a:lnTo>
                    <a:pt x="714565" y="60629"/>
                  </a:lnTo>
                  <a:lnTo>
                    <a:pt x="673989" y="60794"/>
                  </a:lnTo>
                  <a:lnTo>
                    <a:pt x="640994" y="61633"/>
                  </a:lnTo>
                  <a:lnTo>
                    <a:pt x="562216" y="66065"/>
                  </a:lnTo>
                  <a:lnTo>
                    <a:pt x="542467" y="67779"/>
                  </a:lnTo>
                  <a:lnTo>
                    <a:pt x="542493" y="67589"/>
                  </a:lnTo>
                  <a:lnTo>
                    <a:pt x="514946" y="65519"/>
                  </a:lnTo>
                  <a:lnTo>
                    <a:pt x="514946" y="70167"/>
                  </a:lnTo>
                  <a:lnTo>
                    <a:pt x="490359" y="72301"/>
                  </a:lnTo>
                  <a:lnTo>
                    <a:pt x="427278" y="79463"/>
                  </a:lnTo>
                  <a:lnTo>
                    <a:pt x="374840" y="86626"/>
                  </a:lnTo>
                  <a:lnTo>
                    <a:pt x="334886" y="92900"/>
                  </a:lnTo>
                  <a:lnTo>
                    <a:pt x="299935" y="99161"/>
                  </a:lnTo>
                  <a:lnTo>
                    <a:pt x="300240" y="102323"/>
                  </a:lnTo>
                  <a:lnTo>
                    <a:pt x="13500" y="111912"/>
                  </a:lnTo>
                  <a:lnTo>
                    <a:pt x="25349" y="107086"/>
                  </a:lnTo>
                  <a:lnTo>
                    <a:pt x="39027" y="101777"/>
                  </a:lnTo>
                  <a:lnTo>
                    <a:pt x="52755" y="96862"/>
                  </a:lnTo>
                  <a:lnTo>
                    <a:pt x="77457" y="89331"/>
                  </a:lnTo>
                  <a:lnTo>
                    <a:pt x="89547" y="84620"/>
                  </a:lnTo>
                  <a:lnTo>
                    <a:pt x="101549" y="79197"/>
                  </a:lnTo>
                  <a:lnTo>
                    <a:pt x="114300" y="73037"/>
                  </a:lnTo>
                  <a:lnTo>
                    <a:pt x="119735" y="72745"/>
                  </a:lnTo>
                  <a:lnTo>
                    <a:pt x="126898" y="77355"/>
                  </a:lnTo>
                  <a:lnTo>
                    <a:pt x="168833" y="72745"/>
                  </a:lnTo>
                  <a:lnTo>
                    <a:pt x="170332" y="72580"/>
                  </a:lnTo>
                  <a:lnTo>
                    <a:pt x="278142" y="60731"/>
                  </a:lnTo>
                  <a:lnTo>
                    <a:pt x="281343" y="55245"/>
                  </a:lnTo>
                  <a:lnTo>
                    <a:pt x="289509" y="43116"/>
                  </a:lnTo>
                  <a:lnTo>
                    <a:pt x="294843" y="41249"/>
                  </a:lnTo>
                  <a:lnTo>
                    <a:pt x="407835" y="60007"/>
                  </a:lnTo>
                  <a:lnTo>
                    <a:pt x="426999" y="62966"/>
                  </a:lnTo>
                  <a:lnTo>
                    <a:pt x="438924" y="64452"/>
                  </a:lnTo>
                  <a:lnTo>
                    <a:pt x="514946" y="70167"/>
                  </a:lnTo>
                  <a:lnTo>
                    <a:pt x="514946" y="65519"/>
                  </a:lnTo>
                  <a:lnTo>
                    <a:pt x="439280" y="59829"/>
                  </a:lnTo>
                  <a:lnTo>
                    <a:pt x="427494" y="58356"/>
                  </a:lnTo>
                  <a:lnTo>
                    <a:pt x="408444" y="55410"/>
                  </a:lnTo>
                  <a:lnTo>
                    <a:pt x="288378" y="35496"/>
                  </a:lnTo>
                  <a:lnTo>
                    <a:pt x="288378" y="40182"/>
                  </a:lnTo>
                  <a:lnTo>
                    <a:pt x="288201" y="40284"/>
                  </a:lnTo>
                  <a:lnTo>
                    <a:pt x="282663" y="46024"/>
                  </a:lnTo>
                  <a:lnTo>
                    <a:pt x="278168" y="51993"/>
                  </a:lnTo>
                  <a:lnTo>
                    <a:pt x="275323" y="56388"/>
                  </a:lnTo>
                  <a:lnTo>
                    <a:pt x="128016" y="72580"/>
                  </a:lnTo>
                  <a:lnTo>
                    <a:pt x="122351" y="69138"/>
                  </a:lnTo>
                  <a:lnTo>
                    <a:pt x="126365" y="67195"/>
                  </a:lnTo>
                  <a:lnTo>
                    <a:pt x="132969" y="64096"/>
                  </a:lnTo>
                  <a:lnTo>
                    <a:pt x="147320" y="57556"/>
                  </a:lnTo>
                  <a:lnTo>
                    <a:pt x="154203" y="54317"/>
                  </a:lnTo>
                  <a:lnTo>
                    <a:pt x="181178" y="41275"/>
                  </a:lnTo>
                  <a:lnTo>
                    <a:pt x="194017" y="35852"/>
                  </a:lnTo>
                  <a:lnTo>
                    <a:pt x="206159" y="32270"/>
                  </a:lnTo>
                  <a:lnTo>
                    <a:pt x="218592" y="30810"/>
                  </a:lnTo>
                  <a:lnTo>
                    <a:pt x="238125" y="32537"/>
                  </a:lnTo>
                  <a:lnTo>
                    <a:pt x="271538" y="37376"/>
                  </a:lnTo>
                  <a:lnTo>
                    <a:pt x="288378" y="40182"/>
                  </a:lnTo>
                  <a:lnTo>
                    <a:pt x="288378" y="35496"/>
                  </a:lnTo>
                  <a:lnTo>
                    <a:pt x="271068" y="32613"/>
                  </a:lnTo>
                  <a:lnTo>
                    <a:pt x="258483" y="30810"/>
                  </a:lnTo>
                  <a:lnTo>
                    <a:pt x="238099" y="27876"/>
                  </a:lnTo>
                  <a:lnTo>
                    <a:pt x="218465" y="26174"/>
                  </a:lnTo>
                  <a:lnTo>
                    <a:pt x="205282" y="27749"/>
                  </a:lnTo>
                  <a:lnTo>
                    <a:pt x="192468" y="31508"/>
                  </a:lnTo>
                  <a:lnTo>
                    <a:pt x="179209" y="37096"/>
                  </a:lnTo>
                  <a:lnTo>
                    <a:pt x="152234" y="50126"/>
                  </a:lnTo>
                  <a:lnTo>
                    <a:pt x="145376" y="53352"/>
                  </a:lnTo>
                  <a:lnTo>
                    <a:pt x="131025" y="59893"/>
                  </a:lnTo>
                  <a:lnTo>
                    <a:pt x="124383" y="63017"/>
                  </a:lnTo>
                  <a:lnTo>
                    <a:pt x="99695" y="74955"/>
                  </a:lnTo>
                  <a:lnTo>
                    <a:pt x="87871" y="80302"/>
                  </a:lnTo>
                  <a:lnTo>
                    <a:pt x="75996" y="84937"/>
                  </a:lnTo>
                  <a:lnTo>
                    <a:pt x="46863" y="94005"/>
                  </a:lnTo>
                  <a:lnTo>
                    <a:pt x="28117" y="101015"/>
                  </a:lnTo>
                  <a:lnTo>
                    <a:pt x="11671" y="107657"/>
                  </a:lnTo>
                  <a:lnTo>
                    <a:pt x="1752" y="111836"/>
                  </a:lnTo>
                  <a:lnTo>
                    <a:pt x="0" y="112598"/>
                  </a:lnTo>
                  <a:lnTo>
                    <a:pt x="228" y="114808"/>
                  </a:lnTo>
                  <a:lnTo>
                    <a:pt x="495" y="116039"/>
                  </a:lnTo>
                  <a:lnTo>
                    <a:pt x="1587" y="116903"/>
                  </a:lnTo>
                  <a:lnTo>
                    <a:pt x="2273" y="116903"/>
                  </a:lnTo>
                  <a:lnTo>
                    <a:pt x="71081" y="140919"/>
                  </a:lnTo>
                  <a:lnTo>
                    <a:pt x="127025" y="153860"/>
                  </a:lnTo>
                  <a:lnTo>
                    <a:pt x="166624" y="159054"/>
                  </a:lnTo>
                  <a:lnTo>
                    <a:pt x="186905" y="160007"/>
                  </a:lnTo>
                  <a:lnTo>
                    <a:pt x="595160" y="159981"/>
                  </a:lnTo>
                  <a:lnTo>
                    <a:pt x="679284" y="159029"/>
                  </a:lnTo>
                  <a:lnTo>
                    <a:pt x="744778" y="157594"/>
                  </a:lnTo>
                  <a:lnTo>
                    <a:pt x="792187" y="155282"/>
                  </a:lnTo>
                  <a:lnTo>
                    <a:pt x="862279" y="143459"/>
                  </a:lnTo>
                  <a:lnTo>
                    <a:pt x="902906" y="134302"/>
                  </a:lnTo>
                  <a:lnTo>
                    <a:pt x="902766" y="133743"/>
                  </a:lnTo>
                  <a:lnTo>
                    <a:pt x="937602" y="127266"/>
                  </a:lnTo>
                  <a:lnTo>
                    <a:pt x="982878" y="116039"/>
                  </a:lnTo>
                  <a:lnTo>
                    <a:pt x="1011872" y="107276"/>
                  </a:lnTo>
                  <a:lnTo>
                    <a:pt x="1022438" y="103606"/>
                  </a:lnTo>
                  <a:lnTo>
                    <a:pt x="1028852" y="101142"/>
                  </a:lnTo>
                  <a:close/>
                </a:path>
              </a:pathLst>
            </a:custGeom>
            <a:solidFill>
              <a:srgbClr val="2F1B3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37385" y="476432"/>
              <a:ext cx="95846" cy="20312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37386" y="822176"/>
              <a:ext cx="95834" cy="20312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34811" y="541267"/>
              <a:ext cx="203123" cy="9583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915687" y="805545"/>
              <a:ext cx="203123" cy="9583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369356" y="4341477"/>
              <a:ext cx="809472" cy="88432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369360" y="5403632"/>
              <a:ext cx="809472" cy="182868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9385003" y="2357395"/>
              <a:ext cx="789305" cy="789305"/>
            </a:xfrm>
            <a:custGeom>
              <a:avLst/>
              <a:gdLst/>
              <a:ahLst/>
              <a:cxnLst/>
              <a:rect l="l" t="t" r="r" b="b"/>
              <a:pathLst>
                <a:path w="789304" h="789305">
                  <a:moveTo>
                    <a:pt x="394652" y="0"/>
                  </a:moveTo>
                  <a:lnTo>
                    <a:pt x="345148" y="3074"/>
                  </a:lnTo>
                  <a:lnTo>
                    <a:pt x="297479" y="12053"/>
                  </a:lnTo>
                  <a:lnTo>
                    <a:pt x="252015" y="26564"/>
                  </a:lnTo>
                  <a:lnTo>
                    <a:pt x="209125" y="46240"/>
                  </a:lnTo>
                  <a:lnTo>
                    <a:pt x="169180" y="70709"/>
                  </a:lnTo>
                  <a:lnTo>
                    <a:pt x="132549" y="99602"/>
                  </a:lnTo>
                  <a:lnTo>
                    <a:pt x="99602" y="132549"/>
                  </a:lnTo>
                  <a:lnTo>
                    <a:pt x="70709" y="169180"/>
                  </a:lnTo>
                  <a:lnTo>
                    <a:pt x="46240" y="209125"/>
                  </a:lnTo>
                  <a:lnTo>
                    <a:pt x="26564" y="252015"/>
                  </a:lnTo>
                  <a:lnTo>
                    <a:pt x="12053" y="297479"/>
                  </a:lnTo>
                  <a:lnTo>
                    <a:pt x="3074" y="345148"/>
                  </a:lnTo>
                  <a:lnTo>
                    <a:pt x="0" y="394652"/>
                  </a:lnTo>
                  <a:lnTo>
                    <a:pt x="3074" y="444156"/>
                  </a:lnTo>
                  <a:lnTo>
                    <a:pt x="12053" y="491825"/>
                  </a:lnTo>
                  <a:lnTo>
                    <a:pt x="26564" y="537289"/>
                  </a:lnTo>
                  <a:lnTo>
                    <a:pt x="46240" y="580179"/>
                  </a:lnTo>
                  <a:lnTo>
                    <a:pt x="70709" y="620124"/>
                  </a:lnTo>
                  <a:lnTo>
                    <a:pt x="99602" y="656755"/>
                  </a:lnTo>
                  <a:lnTo>
                    <a:pt x="132549" y="689702"/>
                  </a:lnTo>
                  <a:lnTo>
                    <a:pt x="169180" y="718595"/>
                  </a:lnTo>
                  <a:lnTo>
                    <a:pt x="209125" y="743064"/>
                  </a:lnTo>
                  <a:lnTo>
                    <a:pt x="252015" y="762740"/>
                  </a:lnTo>
                  <a:lnTo>
                    <a:pt x="297479" y="777251"/>
                  </a:lnTo>
                  <a:lnTo>
                    <a:pt x="345148" y="786230"/>
                  </a:lnTo>
                  <a:lnTo>
                    <a:pt x="394652" y="789304"/>
                  </a:lnTo>
                  <a:lnTo>
                    <a:pt x="444156" y="786230"/>
                  </a:lnTo>
                  <a:lnTo>
                    <a:pt x="491825" y="777251"/>
                  </a:lnTo>
                  <a:lnTo>
                    <a:pt x="537289" y="762740"/>
                  </a:lnTo>
                  <a:lnTo>
                    <a:pt x="580179" y="743064"/>
                  </a:lnTo>
                  <a:lnTo>
                    <a:pt x="620124" y="718595"/>
                  </a:lnTo>
                  <a:lnTo>
                    <a:pt x="656755" y="689702"/>
                  </a:lnTo>
                  <a:lnTo>
                    <a:pt x="689702" y="656755"/>
                  </a:lnTo>
                  <a:lnTo>
                    <a:pt x="718595" y="620124"/>
                  </a:lnTo>
                  <a:lnTo>
                    <a:pt x="743064" y="580179"/>
                  </a:lnTo>
                  <a:lnTo>
                    <a:pt x="762740" y="537289"/>
                  </a:lnTo>
                  <a:lnTo>
                    <a:pt x="777251" y="491825"/>
                  </a:lnTo>
                  <a:lnTo>
                    <a:pt x="786230" y="444156"/>
                  </a:lnTo>
                  <a:lnTo>
                    <a:pt x="789304" y="394652"/>
                  </a:lnTo>
                  <a:lnTo>
                    <a:pt x="786230" y="345148"/>
                  </a:lnTo>
                  <a:lnTo>
                    <a:pt x="777251" y="297479"/>
                  </a:lnTo>
                  <a:lnTo>
                    <a:pt x="762740" y="252015"/>
                  </a:lnTo>
                  <a:lnTo>
                    <a:pt x="743064" y="209125"/>
                  </a:lnTo>
                  <a:lnTo>
                    <a:pt x="718595" y="169180"/>
                  </a:lnTo>
                  <a:lnTo>
                    <a:pt x="689702" y="132549"/>
                  </a:lnTo>
                  <a:lnTo>
                    <a:pt x="656755" y="99602"/>
                  </a:lnTo>
                  <a:lnTo>
                    <a:pt x="620124" y="70709"/>
                  </a:lnTo>
                  <a:lnTo>
                    <a:pt x="580179" y="46240"/>
                  </a:lnTo>
                  <a:lnTo>
                    <a:pt x="537289" y="26564"/>
                  </a:lnTo>
                  <a:lnTo>
                    <a:pt x="491825" y="12053"/>
                  </a:lnTo>
                  <a:lnTo>
                    <a:pt x="444156" y="3074"/>
                  </a:lnTo>
                  <a:lnTo>
                    <a:pt x="394652" y="0"/>
                  </a:lnTo>
                  <a:close/>
                </a:path>
              </a:pathLst>
            </a:custGeom>
            <a:solidFill>
              <a:srgbClr val="D709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9374923" y="2340791"/>
              <a:ext cx="809625" cy="822960"/>
            </a:xfrm>
            <a:custGeom>
              <a:avLst/>
              <a:gdLst/>
              <a:ahLst/>
              <a:cxnLst/>
              <a:rect l="l" t="t" r="r" b="b"/>
              <a:pathLst>
                <a:path w="809625" h="822960">
                  <a:moveTo>
                    <a:pt x="404736" y="0"/>
                  </a:moveTo>
                  <a:lnTo>
                    <a:pt x="357600" y="2771"/>
                  </a:lnTo>
                  <a:lnTo>
                    <a:pt x="312044" y="10880"/>
                  </a:lnTo>
                  <a:lnTo>
                    <a:pt x="268375" y="24014"/>
                  </a:lnTo>
                  <a:lnTo>
                    <a:pt x="226897" y="41862"/>
                  </a:lnTo>
                  <a:lnTo>
                    <a:pt x="187918" y="64115"/>
                  </a:lnTo>
                  <a:lnTo>
                    <a:pt x="151742" y="90460"/>
                  </a:lnTo>
                  <a:lnTo>
                    <a:pt x="118676" y="120588"/>
                  </a:lnTo>
                  <a:lnTo>
                    <a:pt x="89027" y="154186"/>
                  </a:lnTo>
                  <a:lnTo>
                    <a:pt x="63099" y="190945"/>
                  </a:lnTo>
                  <a:lnTo>
                    <a:pt x="41199" y="230554"/>
                  </a:lnTo>
                  <a:lnTo>
                    <a:pt x="23633" y="272700"/>
                  </a:lnTo>
                  <a:lnTo>
                    <a:pt x="10707" y="317075"/>
                  </a:lnTo>
                  <a:lnTo>
                    <a:pt x="2727" y="363366"/>
                  </a:lnTo>
                  <a:lnTo>
                    <a:pt x="0" y="411264"/>
                  </a:lnTo>
                  <a:lnTo>
                    <a:pt x="2727" y="459156"/>
                  </a:lnTo>
                  <a:lnTo>
                    <a:pt x="10707" y="505443"/>
                  </a:lnTo>
                  <a:lnTo>
                    <a:pt x="23633" y="549815"/>
                  </a:lnTo>
                  <a:lnTo>
                    <a:pt x="41199" y="591960"/>
                  </a:lnTo>
                  <a:lnTo>
                    <a:pt x="63099" y="631567"/>
                  </a:lnTo>
                  <a:lnTo>
                    <a:pt x="89027" y="668325"/>
                  </a:lnTo>
                  <a:lnTo>
                    <a:pt x="118676" y="701924"/>
                  </a:lnTo>
                  <a:lnTo>
                    <a:pt x="151742" y="732051"/>
                  </a:lnTo>
                  <a:lnTo>
                    <a:pt x="187918" y="758397"/>
                  </a:lnTo>
                  <a:lnTo>
                    <a:pt x="226897" y="780650"/>
                  </a:lnTo>
                  <a:lnTo>
                    <a:pt x="268375" y="798500"/>
                  </a:lnTo>
                  <a:lnTo>
                    <a:pt x="312044" y="811634"/>
                  </a:lnTo>
                  <a:lnTo>
                    <a:pt x="357600" y="819743"/>
                  </a:lnTo>
                  <a:lnTo>
                    <a:pt x="404736" y="822515"/>
                  </a:lnTo>
                  <a:lnTo>
                    <a:pt x="451871" y="819743"/>
                  </a:lnTo>
                  <a:lnTo>
                    <a:pt x="497427" y="811634"/>
                  </a:lnTo>
                  <a:lnTo>
                    <a:pt x="516439" y="805916"/>
                  </a:lnTo>
                  <a:lnTo>
                    <a:pt x="404736" y="805916"/>
                  </a:lnTo>
                  <a:lnTo>
                    <a:pt x="356116" y="802835"/>
                  </a:lnTo>
                  <a:lnTo>
                    <a:pt x="309279" y="793841"/>
                  </a:lnTo>
                  <a:lnTo>
                    <a:pt x="264592" y="779307"/>
                  </a:lnTo>
                  <a:lnTo>
                    <a:pt x="222422" y="759606"/>
                  </a:lnTo>
                  <a:lnTo>
                    <a:pt x="183134" y="735110"/>
                  </a:lnTo>
                  <a:lnTo>
                    <a:pt x="147096" y="706191"/>
                  </a:lnTo>
                  <a:lnTo>
                    <a:pt x="114673" y="673224"/>
                  </a:lnTo>
                  <a:lnTo>
                    <a:pt x="86233" y="636580"/>
                  </a:lnTo>
                  <a:lnTo>
                    <a:pt x="62142" y="596633"/>
                  </a:lnTo>
                  <a:lnTo>
                    <a:pt x="42766" y="553755"/>
                  </a:lnTo>
                  <a:lnTo>
                    <a:pt x="28473" y="508319"/>
                  </a:lnTo>
                  <a:lnTo>
                    <a:pt x="19628" y="460697"/>
                  </a:lnTo>
                  <a:lnTo>
                    <a:pt x="16598" y="411264"/>
                  </a:lnTo>
                  <a:lnTo>
                    <a:pt x="19628" y="361825"/>
                  </a:lnTo>
                  <a:lnTo>
                    <a:pt x="28473" y="314199"/>
                  </a:lnTo>
                  <a:lnTo>
                    <a:pt x="42766" y="268760"/>
                  </a:lnTo>
                  <a:lnTo>
                    <a:pt x="62142" y="225880"/>
                  </a:lnTo>
                  <a:lnTo>
                    <a:pt x="86233" y="185932"/>
                  </a:lnTo>
                  <a:lnTo>
                    <a:pt x="114673" y="149287"/>
                  </a:lnTo>
                  <a:lnTo>
                    <a:pt x="147096" y="116320"/>
                  </a:lnTo>
                  <a:lnTo>
                    <a:pt x="183134" y="87402"/>
                  </a:lnTo>
                  <a:lnTo>
                    <a:pt x="222422" y="62907"/>
                  </a:lnTo>
                  <a:lnTo>
                    <a:pt x="264592" y="43206"/>
                  </a:lnTo>
                  <a:lnTo>
                    <a:pt x="309279" y="28672"/>
                  </a:lnTo>
                  <a:lnTo>
                    <a:pt x="356116" y="19679"/>
                  </a:lnTo>
                  <a:lnTo>
                    <a:pt x="404736" y="16598"/>
                  </a:lnTo>
                  <a:lnTo>
                    <a:pt x="516442" y="16598"/>
                  </a:lnTo>
                  <a:lnTo>
                    <a:pt x="497427" y="10880"/>
                  </a:lnTo>
                  <a:lnTo>
                    <a:pt x="451871" y="2771"/>
                  </a:lnTo>
                  <a:lnTo>
                    <a:pt x="404736" y="0"/>
                  </a:lnTo>
                  <a:close/>
                </a:path>
                <a:path w="809625" h="822960">
                  <a:moveTo>
                    <a:pt x="516442" y="16598"/>
                  </a:moveTo>
                  <a:lnTo>
                    <a:pt x="404736" y="16598"/>
                  </a:lnTo>
                  <a:lnTo>
                    <a:pt x="453356" y="19679"/>
                  </a:lnTo>
                  <a:lnTo>
                    <a:pt x="500192" y="28672"/>
                  </a:lnTo>
                  <a:lnTo>
                    <a:pt x="544879" y="43206"/>
                  </a:lnTo>
                  <a:lnTo>
                    <a:pt x="587050" y="62907"/>
                  </a:lnTo>
                  <a:lnTo>
                    <a:pt x="626338" y="87402"/>
                  </a:lnTo>
                  <a:lnTo>
                    <a:pt x="662376" y="116320"/>
                  </a:lnTo>
                  <a:lnTo>
                    <a:pt x="694798" y="149287"/>
                  </a:lnTo>
                  <a:lnTo>
                    <a:pt x="723239" y="185932"/>
                  </a:lnTo>
                  <a:lnTo>
                    <a:pt x="747330" y="225880"/>
                  </a:lnTo>
                  <a:lnTo>
                    <a:pt x="766705" y="268760"/>
                  </a:lnTo>
                  <a:lnTo>
                    <a:pt x="780999" y="314199"/>
                  </a:lnTo>
                  <a:lnTo>
                    <a:pt x="789843" y="361825"/>
                  </a:lnTo>
                  <a:lnTo>
                    <a:pt x="792873" y="411264"/>
                  </a:lnTo>
                  <a:lnTo>
                    <a:pt x="789843" y="460697"/>
                  </a:lnTo>
                  <a:lnTo>
                    <a:pt x="780999" y="508319"/>
                  </a:lnTo>
                  <a:lnTo>
                    <a:pt x="766705" y="553755"/>
                  </a:lnTo>
                  <a:lnTo>
                    <a:pt x="747330" y="596633"/>
                  </a:lnTo>
                  <a:lnTo>
                    <a:pt x="723239" y="636580"/>
                  </a:lnTo>
                  <a:lnTo>
                    <a:pt x="694798" y="673224"/>
                  </a:lnTo>
                  <a:lnTo>
                    <a:pt x="662376" y="706191"/>
                  </a:lnTo>
                  <a:lnTo>
                    <a:pt x="626338" y="735110"/>
                  </a:lnTo>
                  <a:lnTo>
                    <a:pt x="587050" y="759606"/>
                  </a:lnTo>
                  <a:lnTo>
                    <a:pt x="544879" y="779307"/>
                  </a:lnTo>
                  <a:lnTo>
                    <a:pt x="500192" y="793841"/>
                  </a:lnTo>
                  <a:lnTo>
                    <a:pt x="453356" y="802835"/>
                  </a:lnTo>
                  <a:lnTo>
                    <a:pt x="404736" y="805916"/>
                  </a:lnTo>
                  <a:lnTo>
                    <a:pt x="516439" y="805916"/>
                  </a:lnTo>
                  <a:lnTo>
                    <a:pt x="582574" y="780650"/>
                  </a:lnTo>
                  <a:lnTo>
                    <a:pt x="621554" y="758397"/>
                  </a:lnTo>
                  <a:lnTo>
                    <a:pt x="657730" y="732051"/>
                  </a:lnTo>
                  <a:lnTo>
                    <a:pt x="690795" y="701924"/>
                  </a:lnTo>
                  <a:lnTo>
                    <a:pt x="720445" y="668325"/>
                  </a:lnTo>
                  <a:lnTo>
                    <a:pt x="746373" y="631567"/>
                  </a:lnTo>
                  <a:lnTo>
                    <a:pt x="768273" y="591960"/>
                  </a:lnTo>
                  <a:lnTo>
                    <a:pt x="785838" y="549815"/>
                  </a:lnTo>
                  <a:lnTo>
                    <a:pt x="798764" y="505443"/>
                  </a:lnTo>
                  <a:lnTo>
                    <a:pt x="806744" y="459156"/>
                  </a:lnTo>
                  <a:lnTo>
                    <a:pt x="809472" y="411264"/>
                  </a:lnTo>
                  <a:lnTo>
                    <a:pt x="806744" y="363366"/>
                  </a:lnTo>
                  <a:lnTo>
                    <a:pt x="798764" y="317075"/>
                  </a:lnTo>
                  <a:lnTo>
                    <a:pt x="785838" y="272700"/>
                  </a:lnTo>
                  <a:lnTo>
                    <a:pt x="768273" y="230554"/>
                  </a:lnTo>
                  <a:lnTo>
                    <a:pt x="746373" y="190945"/>
                  </a:lnTo>
                  <a:lnTo>
                    <a:pt x="720445" y="154186"/>
                  </a:lnTo>
                  <a:lnTo>
                    <a:pt x="690795" y="120588"/>
                  </a:lnTo>
                  <a:lnTo>
                    <a:pt x="657730" y="90460"/>
                  </a:lnTo>
                  <a:lnTo>
                    <a:pt x="621554" y="64115"/>
                  </a:lnTo>
                  <a:lnTo>
                    <a:pt x="582574" y="41862"/>
                  </a:lnTo>
                  <a:lnTo>
                    <a:pt x="541097" y="24014"/>
                  </a:lnTo>
                  <a:lnTo>
                    <a:pt x="516442" y="16598"/>
                  </a:lnTo>
                  <a:close/>
                </a:path>
              </a:pathLst>
            </a:custGeom>
            <a:solidFill>
              <a:srgbClr val="301B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9363791" y="2301897"/>
              <a:ext cx="796290" cy="646430"/>
            </a:xfrm>
            <a:custGeom>
              <a:avLst/>
              <a:gdLst/>
              <a:ahLst/>
              <a:cxnLst/>
              <a:rect l="l" t="t" r="r" b="b"/>
              <a:pathLst>
                <a:path w="796290" h="646430">
                  <a:moveTo>
                    <a:pt x="0" y="0"/>
                  </a:moveTo>
                  <a:lnTo>
                    <a:pt x="3330" y="10083"/>
                  </a:lnTo>
                  <a:lnTo>
                    <a:pt x="6527" y="20978"/>
                  </a:lnTo>
                  <a:lnTo>
                    <a:pt x="10430" y="36301"/>
                  </a:lnTo>
                  <a:lnTo>
                    <a:pt x="13906" y="53822"/>
                  </a:lnTo>
                  <a:lnTo>
                    <a:pt x="19033" y="70057"/>
                  </a:lnTo>
                  <a:lnTo>
                    <a:pt x="39516" y="109522"/>
                  </a:lnTo>
                  <a:lnTo>
                    <a:pt x="177914" y="278002"/>
                  </a:lnTo>
                  <a:lnTo>
                    <a:pt x="130302" y="256539"/>
                  </a:lnTo>
                  <a:lnTo>
                    <a:pt x="163563" y="314528"/>
                  </a:lnTo>
                  <a:lnTo>
                    <a:pt x="189560" y="342277"/>
                  </a:lnTo>
                  <a:lnTo>
                    <a:pt x="197675" y="591311"/>
                  </a:lnTo>
                  <a:lnTo>
                    <a:pt x="245211" y="636193"/>
                  </a:lnTo>
                  <a:lnTo>
                    <a:pt x="293865" y="590372"/>
                  </a:lnTo>
                  <a:lnTo>
                    <a:pt x="428142" y="612152"/>
                  </a:lnTo>
                  <a:lnTo>
                    <a:pt x="445046" y="626795"/>
                  </a:lnTo>
                  <a:lnTo>
                    <a:pt x="468795" y="627989"/>
                  </a:lnTo>
                  <a:lnTo>
                    <a:pt x="480441" y="623836"/>
                  </a:lnTo>
                  <a:lnTo>
                    <a:pt x="502145" y="640041"/>
                  </a:lnTo>
                  <a:lnTo>
                    <a:pt x="525424" y="646252"/>
                  </a:lnTo>
                  <a:lnTo>
                    <a:pt x="530720" y="634098"/>
                  </a:lnTo>
                  <a:lnTo>
                    <a:pt x="537400" y="626744"/>
                  </a:lnTo>
                  <a:lnTo>
                    <a:pt x="529717" y="615873"/>
                  </a:lnTo>
                  <a:lnTo>
                    <a:pt x="535432" y="612520"/>
                  </a:lnTo>
                  <a:lnTo>
                    <a:pt x="552399" y="596176"/>
                  </a:lnTo>
                  <a:lnTo>
                    <a:pt x="651713" y="525716"/>
                  </a:lnTo>
                  <a:lnTo>
                    <a:pt x="795909" y="547065"/>
                  </a:lnTo>
                  <a:lnTo>
                    <a:pt x="756742" y="482574"/>
                  </a:lnTo>
                  <a:lnTo>
                    <a:pt x="756335" y="481914"/>
                  </a:lnTo>
                  <a:lnTo>
                    <a:pt x="329920" y="282143"/>
                  </a:lnTo>
                  <a:lnTo>
                    <a:pt x="273659" y="208699"/>
                  </a:lnTo>
                  <a:lnTo>
                    <a:pt x="266890" y="246430"/>
                  </a:lnTo>
                  <a:lnTo>
                    <a:pt x="248145" y="223646"/>
                  </a:lnTo>
                  <a:lnTo>
                    <a:pt x="240405" y="210362"/>
                  </a:lnTo>
                  <a:lnTo>
                    <a:pt x="224429" y="183910"/>
                  </a:lnTo>
                  <a:lnTo>
                    <a:pt x="187807" y="130886"/>
                  </a:lnTo>
                  <a:lnTo>
                    <a:pt x="149874" y="102164"/>
                  </a:lnTo>
                  <a:lnTo>
                    <a:pt x="144157" y="99694"/>
                  </a:lnTo>
                  <a:lnTo>
                    <a:pt x="118592" y="74815"/>
                  </a:lnTo>
                  <a:lnTo>
                    <a:pt x="87495" y="50370"/>
                  </a:lnTo>
                  <a:lnTo>
                    <a:pt x="50931" y="27474"/>
                  </a:lnTo>
                  <a:lnTo>
                    <a:pt x="19928" y="10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ABD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9363803" y="2301889"/>
              <a:ext cx="796290" cy="646430"/>
            </a:xfrm>
            <a:custGeom>
              <a:avLst/>
              <a:gdLst/>
              <a:ahLst/>
              <a:cxnLst/>
              <a:rect l="l" t="t" r="r" b="b"/>
              <a:pathLst>
                <a:path w="796290" h="646430">
                  <a:moveTo>
                    <a:pt x="488935" y="623849"/>
                  </a:moveTo>
                  <a:lnTo>
                    <a:pt x="480440" y="623849"/>
                  </a:lnTo>
                  <a:lnTo>
                    <a:pt x="502132" y="640054"/>
                  </a:lnTo>
                  <a:lnTo>
                    <a:pt x="525411" y="646264"/>
                  </a:lnTo>
                  <a:lnTo>
                    <a:pt x="528029" y="640257"/>
                  </a:lnTo>
                  <a:lnTo>
                    <a:pt x="522477" y="640257"/>
                  </a:lnTo>
                  <a:lnTo>
                    <a:pt x="504774" y="635685"/>
                  </a:lnTo>
                  <a:lnTo>
                    <a:pt x="488935" y="623849"/>
                  </a:lnTo>
                  <a:close/>
                </a:path>
                <a:path w="796290" h="646430">
                  <a:moveTo>
                    <a:pt x="493788" y="611403"/>
                  </a:moveTo>
                  <a:lnTo>
                    <a:pt x="525462" y="633653"/>
                  </a:lnTo>
                  <a:lnTo>
                    <a:pt x="522477" y="640257"/>
                  </a:lnTo>
                  <a:lnTo>
                    <a:pt x="528029" y="640257"/>
                  </a:lnTo>
                  <a:lnTo>
                    <a:pt x="530707" y="634111"/>
                  </a:lnTo>
                  <a:lnTo>
                    <a:pt x="535045" y="629335"/>
                  </a:lnTo>
                  <a:lnTo>
                    <a:pt x="528180" y="629335"/>
                  </a:lnTo>
                  <a:lnTo>
                    <a:pt x="510717" y="617093"/>
                  </a:lnTo>
                  <a:lnTo>
                    <a:pt x="530557" y="617093"/>
                  </a:lnTo>
                  <a:lnTo>
                    <a:pt x="529704" y="615886"/>
                  </a:lnTo>
                  <a:lnTo>
                    <a:pt x="535419" y="612521"/>
                  </a:lnTo>
                  <a:lnTo>
                    <a:pt x="525386" y="612521"/>
                  </a:lnTo>
                  <a:lnTo>
                    <a:pt x="493788" y="611403"/>
                  </a:lnTo>
                  <a:close/>
                </a:path>
                <a:path w="796290" h="646430">
                  <a:moveTo>
                    <a:pt x="130276" y="256552"/>
                  </a:moveTo>
                  <a:lnTo>
                    <a:pt x="163550" y="314540"/>
                  </a:lnTo>
                  <a:lnTo>
                    <a:pt x="189547" y="342290"/>
                  </a:lnTo>
                  <a:lnTo>
                    <a:pt x="197650" y="591324"/>
                  </a:lnTo>
                  <a:lnTo>
                    <a:pt x="245198" y="636193"/>
                  </a:lnTo>
                  <a:lnTo>
                    <a:pt x="252619" y="629208"/>
                  </a:lnTo>
                  <a:lnTo>
                    <a:pt x="245198" y="629208"/>
                  </a:lnTo>
                  <a:lnTo>
                    <a:pt x="202666" y="589064"/>
                  </a:lnTo>
                  <a:lnTo>
                    <a:pt x="194817" y="348234"/>
                  </a:lnTo>
                  <a:lnTo>
                    <a:pt x="200535" y="348234"/>
                  </a:lnTo>
                  <a:lnTo>
                    <a:pt x="173901" y="318223"/>
                  </a:lnTo>
                  <a:lnTo>
                    <a:pt x="176658" y="318223"/>
                  </a:lnTo>
                  <a:lnTo>
                    <a:pt x="171259" y="315417"/>
                  </a:lnTo>
                  <a:lnTo>
                    <a:pt x="167817" y="311746"/>
                  </a:lnTo>
                  <a:lnTo>
                    <a:pt x="142493" y="267639"/>
                  </a:lnTo>
                  <a:lnTo>
                    <a:pt x="154878" y="267639"/>
                  </a:lnTo>
                  <a:lnTo>
                    <a:pt x="130276" y="256552"/>
                  </a:lnTo>
                  <a:close/>
                </a:path>
                <a:path w="796290" h="646430">
                  <a:moveTo>
                    <a:pt x="530557" y="617093"/>
                  </a:moveTo>
                  <a:lnTo>
                    <a:pt x="510717" y="617093"/>
                  </a:lnTo>
                  <a:lnTo>
                    <a:pt x="524687" y="617575"/>
                  </a:lnTo>
                  <a:lnTo>
                    <a:pt x="530885" y="626351"/>
                  </a:lnTo>
                  <a:lnTo>
                    <a:pt x="528180" y="629335"/>
                  </a:lnTo>
                  <a:lnTo>
                    <a:pt x="535045" y="629335"/>
                  </a:lnTo>
                  <a:lnTo>
                    <a:pt x="537387" y="626757"/>
                  </a:lnTo>
                  <a:lnTo>
                    <a:pt x="530557" y="617093"/>
                  </a:lnTo>
                  <a:close/>
                </a:path>
                <a:path w="796290" h="646430">
                  <a:moveTo>
                    <a:pt x="292201" y="584962"/>
                  </a:moveTo>
                  <a:lnTo>
                    <a:pt x="245198" y="629208"/>
                  </a:lnTo>
                  <a:lnTo>
                    <a:pt x="252619" y="629208"/>
                  </a:lnTo>
                  <a:lnTo>
                    <a:pt x="293865" y="590384"/>
                  </a:lnTo>
                  <a:lnTo>
                    <a:pt x="325559" y="590384"/>
                  </a:lnTo>
                  <a:lnTo>
                    <a:pt x="293433" y="585177"/>
                  </a:lnTo>
                  <a:lnTo>
                    <a:pt x="292201" y="584962"/>
                  </a:lnTo>
                  <a:close/>
                </a:path>
                <a:path w="796290" h="646430">
                  <a:moveTo>
                    <a:pt x="325559" y="590384"/>
                  </a:moveTo>
                  <a:lnTo>
                    <a:pt x="293865" y="590384"/>
                  </a:lnTo>
                  <a:lnTo>
                    <a:pt x="428129" y="612165"/>
                  </a:lnTo>
                  <a:lnTo>
                    <a:pt x="445033" y="626808"/>
                  </a:lnTo>
                  <a:lnTo>
                    <a:pt x="468782" y="628002"/>
                  </a:lnTo>
                  <a:lnTo>
                    <a:pt x="480440" y="623849"/>
                  </a:lnTo>
                  <a:lnTo>
                    <a:pt x="488935" y="623849"/>
                  </a:lnTo>
                  <a:lnTo>
                    <a:pt x="487643" y="622884"/>
                  </a:lnTo>
                  <a:lnTo>
                    <a:pt x="468033" y="622884"/>
                  </a:lnTo>
                  <a:lnTo>
                    <a:pt x="447039" y="621817"/>
                  </a:lnTo>
                  <a:lnTo>
                    <a:pt x="431063" y="607974"/>
                  </a:lnTo>
                  <a:lnTo>
                    <a:pt x="429417" y="606120"/>
                  </a:lnTo>
                  <a:lnTo>
                    <a:pt x="422643" y="606120"/>
                  </a:lnTo>
                  <a:lnTo>
                    <a:pt x="325559" y="590384"/>
                  </a:lnTo>
                  <a:close/>
                </a:path>
                <a:path w="796290" h="646430">
                  <a:moveTo>
                    <a:pt x="481304" y="618147"/>
                  </a:moveTo>
                  <a:lnTo>
                    <a:pt x="468033" y="622884"/>
                  </a:lnTo>
                  <a:lnTo>
                    <a:pt x="487643" y="622884"/>
                  </a:lnTo>
                  <a:lnTo>
                    <a:pt x="481304" y="618147"/>
                  </a:lnTo>
                  <a:close/>
                </a:path>
                <a:path w="796290" h="646430">
                  <a:moveTo>
                    <a:pt x="466458" y="543763"/>
                  </a:moveTo>
                  <a:lnTo>
                    <a:pt x="497090" y="578104"/>
                  </a:lnTo>
                  <a:lnTo>
                    <a:pt x="529767" y="609942"/>
                  </a:lnTo>
                  <a:lnTo>
                    <a:pt x="525386" y="612521"/>
                  </a:lnTo>
                  <a:lnTo>
                    <a:pt x="535419" y="612521"/>
                  </a:lnTo>
                  <a:lnTo>
                    <a:pt x="538783" y="609282"/>
                  </a:lnTo>
                  <a:lnTo>
                    <a:pt x="530910" y="609282"/>
                  </a:lnTo>
                  <a:lnTo>
                    <a:pt x="522376" y="601593"/>
                  </a:lnTo>
                  <a:lnTo>
                    <a:pt x="489525" y="569427"/>
                  </a:lnTo>
                  <a:lnTo>
                    <a:pt x="473966" y="552479"/>
                  </a:lnTo>
                  <a:lnTo>
                    <a:pt x="466458" y="543763"/>
                  </a:lnTo>
                  <a:close/>
                </a:path>
                <a:path w="796290" h="646430">
                  <a:moveTo>
                    <a:pt x="650430" y="520395"/>
                  </a:moveTo>
                  <a:lnTo>
                    <a:pt x="549160" y="592289"/>
                  </a:lnTo>
                  <a:lnTo>
                    <a:pt x="532587" y="608291"/>
                  </a:lnTo>
                  <a:lnTo>
                    <a:pt x="530910" y="609282"/>
                  </a:lnTo>
                  <a:lnTo>
                    <a:pt x="538783" y="609282"/>
                  </a:lnTo>
                  <a:lnTo>
                    <a:pt x="552386" y="596188"/>
                  </a:lnTo>
                  <a:lnTo>
                    <a:pt x="651700" y="525716"/>
                  </a:lnTo>
                  <a:lnTo>
                    <a:pt x="686343" y="525716"/>
                  </a:lnTo>
                  <a:lnTo>
                    <a:pt x="650430" y="520395"/>
                  </a:lnTo>
                  <a:close/>
                </a:path>
                <a:path w="796290" h="646430">
                  <a:moveTo>
                    <a:pt x="200535" y="348234"/>
                  </a:moveTo>
                  <a:lnTo>
                    <a:pt x="194817" y="348234"/>
                  </a:lnTo>
                  <a:lnTo>
                    <a:pt x="422643" y="606120"/>
                  </a:lnTo>
                  <a:lnTo>
                    <a:pt x="429417" y="606120"/>
                  </a:lnTo>
                  <a:lnTo>
                    <a:pt x="200535" y="348234"/>
                  </a:lnTo>
                  <a:close/>
                </a:path>
                <a:path w="796290" h="646430">
                  <a:moveTo>
                    <a:pt x="686343" y="525716"/>
                  </a:moveTo>
                  <a:lnTo>
                    <a:pt x="651700" y="525716"/>
                  </a:lnTo>
                  <a:lnTo>
                    <a:pt x="795896" y="547065"/>
                  </a:lnTo>
                  <a:lnTo>
                    <a:pt x="791884" y="540461"/>
                  </a:lnTo>
                  <a:lnTo>
                    <a:pt x="785926" y="540461"/>
                  </a:lnTo>
                  <a:lnTo>
                    <a:pt x="686343" y="525716"/>
                  </a:lnTo>
                  <a:close/>
                </a:path>
                <a:path w="796290" h="646430">
                  <a:moveTo>
                    <a:pt x="341184" y="287426"/>
                  </a:moveTo>
                  <a:lnTo>
                    <a:pt x="329171" y="287426"/>
                  </a:lnTo>
                  <a:lnTo>
                    <a:pt x="752779" y="485876"/>
                  </a:lnTo>
                  <a:lnTo>
                    <a:pt x="785926" y="540461"/>
                  </a:lnTo>
                  <a:lnTo>
                    <a:pt x="791884" y="540461"/>
                  </a:lnTo>
                  <a:lnTo>
                    <a:pt x="756323" y="481926"/>
                  </a:lnTo>
                  <a:lnTo>
                    <a:pt x="341184" y="287426"/>
                  </a:lnTo>
                  <a:close/>
                </a:path>
                <a:path w="796290" h="646430">
                  <a:moveTo>
                    <a:pt x="221233" y="319989"/>
                  </a:moveTo>
                  <a:lnTo>
                    <a:pt x="216039" y="319989"/>
                  </a:lnTo>
                  <a:lnTo>
                    <a:pt x="330377" y="445020"/>
                  </a:lnTo>
                  <a:lnTo>
                    <a:pt x="221233" y="319989"/>
                  </a:lnTo>
                  <a:close/>
                </a:path>
                <a:path w="796290" h="646430">
                  <a:moveTo>
                    <a:pt x="269262" y="286105"/>
                  </a:moveTo>
                  <a:lnTo>
                    <a:pt x="263042" y="286105"/>
                  </a:lnTo>
                  <a:lnTo>
                    <a:pt x="378066" y="431596"/>
                  </a:lnTo>
                  <a:lnTo>
                    <a:pt x="269262" y="286105"/>
                  </a:lnTo>
                  <a:close/>
                </a:path>
                <a:path w="796290" h="646430">
                  <a:moveTo>
                    <a:pt x="283025" y="220941"/>
                  </a:moveTo>
                  <a:lnTo>
                    <a:pt x="276618" y="220941"/>
                  </a:lnTo>
                  <a:lnTo>
                    <a:pt x="326631" y="286219"/>
                  </a:lnTo>
                  <a:lnTo>
                    <a:pt x="327812" y="286778"/>
                  </a:lnTo>
                  <a:lnTo>
                    <a:pt x="328244" y="293573"/>
                  </a:lnTo>
                  <a:lnTo>
                    <a:pt x="346353" y="337189"/>
                  </a:lnTo>
                  <a:lnTo>
                    <a:pt x="383752" y="380352"/>
                  </a:lnTo>
                  <a:lnTo>
                    <a:pt x="414047" y="414547"/>
                  </a:lnTo>
                  <a:lnTo>
                    <a:pt x="429247" y="431596"/>
                  </a:lnTo>
                  <a:lnTo>
                    <a:pt x="414169" y="414442"/>
                  </a:lnTo>
                  <a:lnTo>
                    <a:pt x="384113" y="380043"/>
                  </a:lnTo>
                  <a:lnTo>
                    <a:pt x="354306" y="345420"/>
                  </a:lnTo>
                  <a:lnTo>
                    <a:pt x="330371" y="300304"/>
                  </a:lnTo>
                  <a:lnTo>
                    <a:pt x="329171" y="287426"/>
                  </a:lnTo>
                  <a:lnTo>
                    <a:pt x="341184" y="287426"/>
                  </a:lnTo>
                  <a:lnTo>
                    <a:pt x="329907" y="282143"/>
                  </a:lnTo>
                  <a:lnTo>
                    <a:pt x="283025" y="220941"/>
                  </a:lnTo>
                  <a:close/>
                </a:path>
                <a:path w="796290" h="646430">
                  <a:moveTo>
                    <a:pt x="176658" y="318223"/>
                  </a:moveTo>
                  <a:lnTo>
                    <a:pt x="173901" y="318223"/>
                  </a:lnTo>
                  <a:lnTo>
                    <a:pt x="216039" y="340131"/>
                  </a:lnTo>
                  <a:lnTo>
                    <a:pt x="216039" y="338035"/>
                  </a:lnTo>
                  <a:lnTo>
                    <a:pt x="214769" y="338035"/>
                  </a:lnTo>
                  <a:lnTo>
                    <a:pt x="176658" y="318223"/>
                  </a:lnTo>
                  <a:close/>
                </a:path>
                <a:path w="796290" h="646430">
                  <a:moveTo>
                    <a:pt x="154878" y="267639"/>
                  </a:moveTo>
                  <a:lnTo>
                    <a:pt x="142493" y="267639"/>
                  </a:lnTo>
                  <a:lnTo>
                    <a:pt x="186131" y="287286"/>
                  </a:lnTo>
                  <a:lnTo>
                    <a:pt x="214769" y="318604"/>
                  </a:lnTo>
                  <a:lnTo>
                    <a:pt x="214769" y="338035"/>
                  </a:lnTo>
                  <a:lnTo>
                    <a:pt x="216039" y="338035"/>
                  </a:lnTo>
                  <a:lnTo>
                    <a:pt x="216039" y="319989"/>
                  </a:lnTo>
                  <a:lnTo>
                    <a:pt x="221233" y="319989"/>
                  </a:lnTo>
                  <a:lnTo>
                    <a:pt x="186156" y="279806"/>
                  </a:lnTo>
                  <a:lnTo>
                    <a:pt x="184614" y="278015"/>
                  </a:lnTo>
                  <a:lnTo>
                    <a:pt x="177901" y="278015"/>
                  </a:lnTo>
                  <a:lnTo>
                    <a:pt x="154878" y="267639"/>
                  </a:lnTo>
                  <a:close/>
                </a:path>
                <a:path w="796290" h="646430">
                  <a:moveTo>
                    <a:pt x="19586" y="10071"/>
                  </a:moveTo>
                  <a:lnTo>
                    <a:pt x="8623" y="10071"/>
                  </a:lnTo>
                  <a:lnTo>
                    <a:pt x="23025" y="17705"/>
                  </a:lnTo>
                  <a:lnTo>
                    <a:pt x="43391" y="29056"/>
                  </a:lnTo>
                  <a:lnTo>
                    <a:pt x="66693" y="42966"/>
                  </a:lnTo>
                  <a:lnTo>
                    <a:pt x="89903" y="58280"/>
                  </a:lnTo>
                  <a:lnTo>
                    <a:pt x="263588" y="263829"/>
                  </a:lnTo>
                  <a:lnTo>
                    <a:pt x="260228" y="279806"/>
                  </a:lnTo>
                  <a:lnTo>
                    <a:pt x="260284" y="282143"/>
                  </a:lnTo>
                  <a:lnTo>
                    <a:pt x="261696" y="324751"/>
                  </a:lnTo>
                  <a:lnTo>
                    <a:pt x="263042" y="286105"/>
                  </a:lnTo>
                  <a:lnTo>
                    <a:pt x="269262" y="286105"/>
                  </a:lnTo>
                  <a:lnTo>
                    <a:pt x="263753" y="278739"/>
                  </a:lnTo>
                  <a:lnTo>
                    <a:pt x="267425" y="262242"/>
                  </a:lnTo>
                  <a:lnTo>
                    <a:pt x="263918" y="262242"/>
                  </a:lnTo>
                  <a:lnTo>
                    <a:pt x="94170" y="61379"/>
                  </a:lnTo>
                  <a:lnTo>
                    <a:pt x="101482" y="61379"/>
                  </a:lnTo>
                  <a:lnTo>
                    <a:pt x="87482" y="50376"/>
                  </a:lnTo>
                  <a:lnTo>
                    <a:pt x="50919" y="27481"/>
                  </a:lnTo>
                  <a:lnTo>
                    <a:pt x="19586" y="10071"/>
                  </a:lnTo>
                  <a:close/>
                </a:path>
                <a:path w="796290" h="646430">
                  <a:moveTo>
                    <a:pt x="0" y="0"/>
                  </a:moveTo>
                  <a:lnTo>
                    <a:pt x="13893" y="53835"/>
                  </a:lnTo>
                  <a:lnTo>
                    <a:pt x="19020" y="70069"/>
                  </a:lnTo>
                  <a:lnTo>
                    <a:pt x="39504" y="109535"/>
                  </a:lnTo>
                  <a:lnTo>
                    <a:pt x="177901" y="278015"/>
                  </a:lnTo>
                  <a:lnTo>
                    <a:pt x="184614" y="278015"/>
                  </a:lnTo>
                  <a:lnTo>
                    <a:pt x="63004" y="136779"/>
                  </a:lnTo>
                  <a:lnTo>
                    <a:pt x="58305" y="130429"/>
                  </a:lnTo>
                  <a:lnTo>
                    <a:pt x="33985" y="89336"/>
                  </a:lnTo>
                  <a:lnTo>
                    <a:pt x="18910" y="53022"/>
                  </a:lnTo>
                  <a:lnTo>
                    <a:pt x="16508" y="40310"/>
                  </a:lnTo>
                  <a:lnTo>
                    <a:pt x="13723" y="28384"/>
                  </a:lnTo>
                  <a:lnTo>
                    <a:pt x="10863" y="17705"/>
                  </a:lnTo>
                  <a:lnTo>
                    <a:pt x="8623" y="10071"/>
                  </a:lnTo>
                  <a:lnTo>
                    <a:pt x="19586" y="10071"/>
                  </a:lnTo>
                  <a:lnTo>
                    <a:pt x="5499" y="2768"/>
                  </a:lnTo>
                  <a:lnTo>
                    <a:pt x="0" y="0"/>
                  </a:lnTo>
                  <a:close/>
                </a:path>
                <a:path w="796290" h="646430">
                  <a:moveTo>
                    <a:pt x="101482" y="61379"/>
                  </a:moveTo>
                  <a:lnTo>
                    <a:pt x="94170" y="61379"/>
                  </a:lnTo>
                  <a:lnTo>
                    <a:pt x="99975" y="65709"/>
                  </a:lnTo>
                  <a:lnTo>
                    <a:pt x="105501" y="70069"/>
                  </a:lnTo>
                  <a:lnTo>
                    <a:pt x="137589" y="100348"/>
                  </a:lnTo>
                  <a:lnTo>
                    <a:pt x="164135" y="128932"/>
                  </a:lnTo>
                  <a:lnTo>
                    <a:pt x="204294" y="178141"/>
                  </a:lnTo>
                  <a:lnTo>
                    <a:pt x="265836" y="253174"/>
                  </a:lnTo>
                  <a:lnTo>
                    <a:pt x="263918" y="262242"/>
                  </a:lnTo>
                  <a:lnTo>
                    <a:pt x="267425" y="262242"/>
                  </a:lnTo>
                  <a:lnTo>
                    <a:pt x="270942" y="246443"/>
                  </a:lnTo>
                  <a:lnTo>
                    <a:pt x="266877" y="246443"/>
                  </a:lnTo>
                  <a:lnTo>
                    <a:pt x="248132" y="223647"/>
                  </a:lnTo>
                  <a:lnTo>
                    <a:pt x="240392" y="210369"/>
                  </a:lnTo>
                  <a:lnTo>
                    <a:pt x="232802" y="197802"/>
                  </a:lnTo>
                  <a:lnTo>
                    <a:pt x="226936" y="197802"/>
                  </a:lnTo>
                  <a:lnTo>
                    <a:pt x="193957" y="157399"/>
                  </a:lnTo>
                  <a:lnTo>
                    <a:pt x="175580" y="134747"/>
                  </a:lnTo>
                  <a:lnTo>
                    <a:pt x="167809" y="125414"/>
                  </a:lnTo>
                  <a:lnTo>
                    <a:pt x="160969" y="117502"/>
                  </a:lnTo>
                  <a:lnTo>
                    <a:pt x="154533" y="110413"/>
                  </a:lnTo>
                  <a:lnTo>
                    <a:pt x="163882" y="110413"/>
                  </a:lnTo>
                  <a:lnTo>
                    <a:pt x="160266" y="107849"/>
                  </a:lnTo>
                  <a:lnTo>
                    <a:pt x="149861" y="102175"/>
                  </a:lnTo>
                  <a:lnTo>
                    <a:pt x="144144" y="99707"/>
                  </a:lnTo>
                  <a:lnTo>
                    <a:pt x="139670" y="95271"/>
                  </a:lnTo>
                  <a:lnTo>
                    <a:pt x="134761" y="90468"/>
                  </a:lnTo>
                  <a:lnTo>
                    <a:pt x="118579" y="74815"/>
                  </a:lnTo>
                  <a:lnTo>
                    <a:pt x="101482" y="61379"/>
                  </a:lnTo>
                  <a:close/>
                </a:path>
                <a:path w="796290" h="646430">
                  <a:moveTo>
                    <a:pt x="273646" y="208699"/>
                  </a:moveTo>
                  <a:lnTo>
                    <a:pt x="266877" y="246443"/>
                  </a:lnTo>
                  <a:lnTo>
                    <a:pt x="270942" y="246443"/>
                  </a:lnTo>
                  <a:lnTo>
                    <a:pt x="276618" y="220941"/>
                  </a:lnTo>
                  <a:lnTo>
                    <a:pt x="283025" y="220941"/>
                  </a:lnTo>
                  <a:lnTo>
                    <a:pt x="273646" y="208699"/>
                  </a:lnTo>
                  <a:close/>
                </a:path>
                <a:path w="796290" h="646430">
                  <a:moveTo>
                    <a:pt x="163882" y="110413"/>
                  </a:moveTo>
                  <a:lnTo>
                    <a:pt x="154533" y="110413"/>
                  </a:lnTo>
                  <a:lnTo>
                    <a:pt x="161166" y="114511"/>
                  </a:lnTo>
                  <a:lnTo>
                    <a:pt x="168514" y="119795"/>
                  </a:lnTo>
                  <a:lnTo>
                    <a:pt x="204768" y="162633"/>
                  </a:lnTo>
                  <a:lnTo>
                    <a:pt x="226936" y="197802"/>
                  </a:lnTo>
                  <a:lnTo>
                    <a:pt x="232802" y="197802"/>
                  </a:lnTo>
                  <a:lnTo>
                    <a:pt x="224418" y="183921"/>
                  </a:lnTo>
                  <a:lnTo>
                    <a:pt x="205220" y="154149"/>
                  </a:lnTo>
                  <a:lnTo>
                    <a:pt x="187807" y="130898"/>
                  </a:lnTo>
                  <a:lnTo>
                    <a:pt x="173525" y="117250"/>
                  </a:lnTo>
                  <a:lnTo>
                    <a:pt x="163882" y="11041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768253" y="2823202"/>
              <a:ext cx="79133" cy="79146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9687296" y="2742252"/>
              <a:ext cx="241300" cy="241300"/>
            </a:xfrm>
            <a:custGeom>
              <a:avLst/>
              <a:gdLst/>
              <a:ahLst/>
              <a:cxnLst/>
              <a:rect l="l" t="t" r="r" b="b"/>
              <a:pathLst>
                <a:path w="241300" h="241300">
                  <a:moveTo>
                    <a:pt x="241046" y="120523"/>
                  </a:moveTo>
                  <a:lnTo>
                    <a:pt x="231574" y="167435"/>
                  </a:lnTo>
                  <a:lnTo>
                    <a:pt x="205744" y="205744"/>
                  </a:lnTo>
                  <a:lnTo>
                    <a:pt x="167435" y="231574"/>
                  </a:lnTo>
                  <a:lnTo>
                    <a:pt x="120523" y="241046"/>
                  </a:lnTo>
                  <a:lnTo>
                    <a:pt x="73610" y="231574"/>
                  </a:lnTo>
                  <a:lnTo>
                    <a:pt x="35301" y="205744"/>
                  </a:lnTo>
                  <a:lnTo>
                    <a:pt x="9471" y="167435"/>
                  </a:lnTo>
                  <a:lnTo>
                    <a:pt x="0" y="120523"/>
                  </a:lnTo>
                  <a:lnTo>
                    <a:pt x="9471" y="73610"/>
                  </a:lnTo>
                  <a:lnTo>
                    <a:pt x="35301" y="35301"/>
                  </a:lnTo>
                  <a:lnTo>
                    <a:pt x="73610" y="9471"/>
                  </a:lnTo>
                  <a:lnTo>
                    <a:pt x="120523" y="0"/>
                  </a:lnTo>
                  <a:lnTo>
                    <a:pt x="167435" y="9471"/>
                  </a:lnTo>
                  <a:lnTo>
                    <a:pt x="205744" y="35301"/>
                  </a:lnTo>
                  <a:lnTo>
                    <a:pt x="231574" y="73610"/>
                  </a:lnTo>
                  <a:lnTo>
                    <a:pt x="241046" y="120523"/>
                  </a:lnTo>
                  <a:close/>
                </a:path>
              </a:pathLst>
            </a:custGeom>
            <a:ln w="3188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9580128" y="2635090"/>
              <a:ext cx="455930" cy="455930"/>
            </a:xfrm>
            <a:custGeom>
              <a:avLst/>
              <a:gdLst/>
              <a:ahLst/>
              <a:cxnLst/>
              <a:rect l="l" t="t" r="r" b="b"/>
              <a:pathLst>
                <a:path w="455929" h="455930">
                  <a:moveTo>
                    <a:pt x="455371" y="227685"/>
                  </a:moveTo>
                  <a:lnTo>
                    <a:pt x="450745" y="273570"/>
                  </a:lnTo>
                  <a:lnTo>
                    <a:pt x="437477" y="316309"/>
                  </a:lnTo>
                  <a:lnTo>
                    <a:pt x="416484" y="354984"/>
                  </a:lnTo>
                  <a:lnTo>
                    <a:pt x="388681" y="388681"/>
                  </a:lnTo>
                  <a:lnTo>
                    <a:pt x="354984" y="416484"/>
                  </a:lnTo>
                  <a:lnTo>
                    <a:pt x="316309" y="437477"/>
                  </a:lnTo>
                  <a:lnTo>
                    <a:pt x="273570" y="450745"/>
                  </a:lnTo>
                  <a:lnTo>
                    <a:pt x="227685" y="455371"/>
                  </a:lnTo>
                  <a:lnTo>
                    <a:pt x="181800" y="450745"/>
                  </a:lnTo>
                  <a:lnTo>
                    <a:pt x="139062" y="437477"/>
                  </a:lnTo>
                  <a:lnTo>
                    <a:pt x="100386" y="416484"/>
                  </a:lnTo>
                  <a:lnTo>
                    <a:pt x="66689" y="388681"/>
                  </a:lnTo>
                  <a:lnTo>
                    <a:pt x="38886" y="354984"/>
                  </a:lnTo>
                  <a:lnTo>
                    <a:pt x="17893" y="316309"/>
                  </a:lnTo>
                  <a:lnTo>
                    <a:pt x="4625" y="273570"/>
                  </a:lnTo>
                  <a:lnTo>
                    <a:pt x="0" y="227685"/>
                  </a:lnTo>
                  <a:lnTo>
                    <a:pt x="4625" y="181800"/>
                  </a:lnTo>
                  <a:lnTo>
                    <a:pt x="17893" y="139062"/>
                  </a:lnTo>
                  <a:lnTo>
                    <a:pt x="38886" y="100386"/>
                  </a:lnTo>
                  <a:lnTo>
                    <a:pt x="66689" y="66689"/>
                  </a:lnTo>
                  <a:lnTo>
                    <a:pt x="100386" y="38886"/>
                  </a:lnTo>
                  <a:lnTo>
                    <a:pt x="139062" y="17893"/>
                  </a:lnTo>
                  <a:lnTo>
                    <a:pt x="181800" y="4625"/>
                  </a:lnTo>
                  <a:lnTo>
                    <a:pt x="227685" y="0"/>
                  </a:lnTo>
                  <a:lnTo>
                    <a:pt x="273570" y="4625"/>
                  </a:lnTo>
                  <a:lnTo>
                    <a:pt x="316309" y="17893"/>
                  </a:lnTo>
                  <a:lnTo>
                    <a:pt x="354984" y="38886"/>
                  </a:lnTo>
                  <a:lnTo>
                    <a:pt x="388681" y="66689"/>
                  </a:lnTo>
                  <a:lnTo>
                    <a:pt x="416484" y="100386"/>
                  </a:lnTo>
                  <a:lnTo>
                    <a:pt x="437477" y="139062"/>
                  </a:lnTo>
                  <a:lnTo>
                    <a:pt x="450745" y="181800"/>
                  </a:lnTo>
                  <a:lnTo>
                    <a:pt x="455371" y="227685"/>
                  </a:lnTo>
                  <a:close/>
                </a:path>
              </a:pathLst>
            </a:custGeom>
            <a:ln w="1595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290174" y="3341131"/>
              <a:ext cx="1018233" cy="82251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8057" y="2964361"/>
            <a:ext cx="10320020" cy="1734185"/>
          </a:xfrm>
          <a:custGeom>
            <a:avLst/>
            <a:gdLst/>
            <a:ahLst/>
            <a:cxnLst/>
            <a:rect l="l" t="t" r="r" b="b"/>
            <a:pathLst>
              <a:path w="10320020" h="1734185">
                <a:moveTo>
                  <a:pt x="9048039" y="1043914"/>
                </a:moveTo>
                <a:lnTo>
                  <a:pt x="8372157" y="1043914"/>
                </a:lnTo>
                <a:lnTo>
                  <a:pt x="8488591" y="1197952"/>
                </a:lnTo>
                <a:lnTo>
                  <a:pt x="8322500" y="1477797"/>
                </a:lnTo>
                <a:lnTo>
                  <a:pt x="8555431" y="1436865"/>
                </a:lnTo>
                <a:lnTo>
                  <a:pt x="9048039" y="1043914"/>
                </a:lnTo>
                <a:close/>
              </a:path>
              <a:path w="10320020" h="1734185">
                <a:moveTo>
                  <a:pt x="9313511" y="828916"/>
                </a:moveTo>
                <a:lnTo>
                  <a:pt x="8269008" y="828916"/>
                </a:lnTo>
                <a:lnTo>
                  <a:pt x="8264874" y="844014"/>
                </a:lnTo>
                <a:lnTo>
                  <a:pt x="8268312" y="857643"/>
                </a:lnTo>
                <a:lnTo>
                  <a:pt x="8276394" y="870825"/>
                </a:lnTo>
                <a:lnTo>
                  <a:pt x="8286191" y="884580"/>
                </a:lnTo>
                <a:lnTo>
                  <a:pt x="8281941" y="893003"/>
                </a:lnTo>
                <a:lnTo>
                  <a:pt x="8277498" y="901895"/>
                </a:lnTo>
                <a:lnTo>
                  <a:pt x="8274550" y="909774"/>
                </a:lnTo>
                <a:lnTo>
                  <a:pt x="8274786" y="915162"/>
                </a:lnTo>
                <a:lnTo>
                  <a:pt x="8279049" y="922333"/>
                </a:lnTo>
                <a:lnTo>
                  <a:pt x="8282352" y="927736"/>
                </a:lnTo>
                <a:lnTo>
                  <a:pt x="8283298" y="933323"/>
                </a:lnTo>
                <a:lnTo>
                  <a:pt x="8280488" y="941044"/>
                </a:lnTo>
                <a:lnTo>
                  <a:pt x="8225129" y="992784"/>
                </a:lnTo>
                <a:lnTo>
                  <a:pt x="8229600" y="996480"/>
                </a:lnTo>
                <a:lnTo>
                  <a:pt x="8234006" y="1000175"/>
                </a:lnTo>
                <a:lnTo>
                  <a:pt x="8238477" y="1003871"/>
                </a:lnTo>
                <a:lnTo>
                  <a:pt x="8312962" y="1049426"/>
                </a:lnTo>
                <a:lnTo>
                  <a:pt x="8327221" y="1049577"/>
                </a:lnTo>
                <a:lnTo>
                  <a:pt x="8359034" y="1043927"/>
                </a:lnTo>
                <a:lnTo>
                  <a:pt x="9048039" y="1043914"/>
                </a:lnTo>
                <a:lnTo>
                  <a:pt x="9313511" y="828916"/>
                </a:lnTo>
                <a:close/>
              </a:path>
              <a:path w="10320020" h="1734185">
                <a:moveTo>
                  <a:pt x="8555431" y="0"/>
                </a:moveTo>
                <a:lnTo>
                  <a:pt x="8322500" y="46532"/>
                </a:lnTo>
                <a:lnTo>
                  <a:pt x="8444699" y="208216"/>
                </a:lnTo>
                <a:lnTo>
                  <a:pt x="8470572" y="236835"/>
                </a:lnTo>
                <a:lnTo>
                  <a:pt x="8482540" y="253543"/>
                </a:lnTo>
                <a:lnTo>
                  <a:pt x="8405574" y="402301"/>
                </a:lnTo>
                <a:lnTo>
                  <a:pt x="8326323" y="538022"/>
                </a:lnTo>
                <a:lnTo>
                  <a:pt x="8248881" y="580815"/>
                </a:lnTo>
                <a:lnTo>
                  <a:pt x="8225129" y="596785"/>
                </a:lnTo>
                <a:lnTo>
                  <a:pt x="8225129" y="598487"/>
                </a:lnTo>
                <a:lnTo>
                  <a:pt x="8280488" y="610222"/>
                </a:lnTo>
                <a:lnTo>
                  <a:pt x="8270951" y="630453"/>
                </a:lnTo>
                <a:lnTo>
                  <a:pt x="8276334" y="633933"/>
                </a:lnTo>
                <a:lnTo>
                  <a:pt x="8280299" y="639089"/>
                </a:lnTo>
                <a:lnTo>
                  <a:pt x="8283400" y="645112"/>
                </a:lnTo>
                <a:lnTo>
                  <a:pt x="8286191" y="651192"/>
                </a:lnTo>
                <a:lnTo>
                  <a:pt x="8277086" y="667964"/>
                </a:lnTo>
                <a:lnTo>
                  <a:pt x="8269658" y="682867"/>
                </a:lnTo>
                <a:lnTo>
                  <a:pt x="8265731" y="697478"/>
                </a:lnTo>
                <a:lnTo>
                  <a:pt x="8267128" y="713371"/>
                </a:lnTo>
                <a:lnTo>
                  <a:pt x="8144929" y="750379"/>
                </a:lnTo>
                <a:lnTo>
                  <a:pt x="8076209" y="804329"/>
                </a:lnTo>
                <a:lnTo>
                  <a:pt x="8076857" y="805345"/>
                </a:lnTo>
                <a:lnTo>
                  <a:pt x="8077441" y="806386"/>
                </a:lnTo>
                <a:lnTo>
                  <a:pt x="8078088" y="807339"/>
                </a:lnTo>
                <a:lnTo>
                  <a:pt x="8144929" y="835888"/>
                </a:lnTo>
                <a:lnTo>
                  <a:pt x="8269008" y="828916"/>
                </a:lnTo>
                <a:lnTo>
                  <a:pt x="9313511" y="828916"/>
                </a:lnTo>
                <a:lnTo>
                  <a:pt x="9454680" y="713765"/>
                </a:lnTo>
                <a:lnTo>
                  <a:pt x="9670427" y="666838"/>
                </a:lnTo>
                <a:lnTo>
                  <a:pt x="9667900" y="666191"/>
                </a:lnTo>
                <a:lnTo>
                  <a:pt x="9666605" y="665949"/>
                </a:lnTo>
                <a:lnTo>
                  <a:pt x="9592183" y="619645"/>
                </a:lnTo>
                <a:lnTo>
                  <a:pt x="9750921" y="588512"/>
                </a:lnTo>
                <a:lnTo>
                  <a:pt x="9801934" y="577891"/>
                </a:lnTo>
                <a:lnTo>
                  <a:pt x="9851864" y="566854"/>
                </a:lnTo>
                <a:lnTo>
                  <a:pt x="9900633" y="555224"/>
                </a:lnTo>
                <a:lnTo>
                  <a:pt x="9948159" y="542824"/>
                </a:lnTo>
                <a:lnTo>
                  <a:pt x="9994363" y="529479"/>
                </a:lnTo>
                <a:lnTo>
                  <a:pt x="10039167" y="515011"/>
                </a:lnTo>
                <a:lnTo>
                  <a:pt x="10082489" y="499243"/>
                </a:lnTo>
                <a:lnTo>
                  <a:pt x="10124250" y="481999"/>
                </a:lnTo>
                <a:lnTo>
                  <a:pt x="10164372" y="463103"/>
                </a:lnTo>
                <a:lnTo>
                  <a:pt x="10202773" y="442377"/>
                </a:lnTo>
                <a:lnTo>
                  <a:pt x="10239375" y="419646"/>
                </a:lnTo>
                <a:lnTo>
                  <a:pt x="10249761" y="412927"/>
                </a:lnTo>
                <a:lnTo>
                  <a:pt x="9569234" y="412927"/>
                </a:lnTo>
                <a:lnTo>
                  <a:pt x="9573056" y="412140"/>
                </a:lnTo>
                <a:lnTo>
                  <a:pt x="9620444" y="372554"/>
                </a:lnTo>
                <a:lnTo>
                  <a:pt x="9458502" y="372554"/>
                </a:lnTo>
                <a:lnTo>
                  <a:pt x="8555431" y="0"/>
                </a:lnTo>
                <a:close/>
              </a:path>
              <a:path w="10320020" h="1734185">
                <a:moveTo>
                  <a:pt x="10107077" y="320019"/>
                </a:moveTo>
                <a:lnTo>
                  <a:pt x="10049444" y="322210"/>
                </a:lnTo>
                <a:lnTo>
                  <a:pt x="9987381" y="326377"/>
                </a:lnTo>
                <a:lnTo>
                  <a:pt x="9569234" y="412927"/>
                </a:lnTo>
                <a:lnTo>
                  <a:pt x="10249761" y="412927"/>
                </a:lnTo>
                <a:lnTo>
                  <a:pt x="10282197" y="391737"/>
                </a:lnTo>
                <a:lnTo>
                  <a:pt x="10302409" y="376601"/>
                </a:lnTo>
                <a:lnTo>
                  <a:pt x="10319562" y="359943"/>
                </a:lnTo>
                <a:lnTo>
                  <a:pt x="10319562" y="358254"/>
                </a:lnTo>
                <a:lnTo>
                  <a:pt x="10212666" y="327291"/>
                </a:lnTo>
                <a:lnTo>
                  <a:pt x="10161183" y="321235"/>
                </a:lnTo>
                <a:lnTo>
                  <a:pt x="10107077" y="320019"/>
                </a:lnTo>
                <a:close/>
              </a:path>
              <a:path w="10320020" h="1734185">
                <a:moveTo>
                  <a:pt x="9670427" y="328968"/>
                </a:moveTo>
                <a:lnTo>
                  <a:pt x="9458502" y="372554"/>
                </a:lnTo>
                <a:lnTo>
                  <a:pt x="9620444" y="372554"/>
                </a:lnTo>
                <a:lnTo>
                  <a:pt x="9670427" y="330695"/>
                </a:lnTo>
                <a:lnTo>
                  <a:pt x="9670427" y="328968"/>
                </a:lnTo>
                <a:close/>
              </a:path>
              <a:path w="10320020" h="1734185">
                <a:moveTo>
                  <a:pt x="6339791" y="1423531"/>
                </a:moveTo>
                <a:lnTo>
                  <a:pt x="5708257" y="1423531"/>
                </a:lnTo>
                <a:lnTo>
                  <a:pt x="5727814" y="1427238"/>
                </a:lnTo>
                <a:lnTo>
                  <a:pt x="5794654" y="1505292"/>
                </a:lnTo>
                <a:lnTo>
                  <a:pt x="5630430" y="1731987"/>
                </a:lnTo>
                <a:lnTo>
                  <a:pt x="5630430" y="1733638"/>
                </a:lnTo>
                <a:lnTo>
                  <a:pt x="5861418" y="1717052"/>
                </a:lnTo>
                <a:lnTo>
                  <a:pt x="6162457" y="1534009"/>
                </a:lnTo>
                <a:lnTo>
                  <a:pt x="6339791" y="1423531"/>
                </a:lnTo>
                <a:close/>
              </a:path>
              <a:path w="10320020" h="1734185">
                <a:moveTo>
                  <a:pt x="7325698" y="1004874"/>
                </a:moveTo>
                <a:lnTo>
                  <a:pt x="5582716" y="1004874"/>
                </a:lnTo>
                <a:lnTo>
                  <a:pt x="5582081" y="1016589"/>
                </a:lnTo>
                <a:lnTo>
                  <a:pt x="5578384" y="1028076"/>
                </a:lnTo>
                <a:lnTo>
                  <a:pt x="5574942" y="1037855"/>
                </a:lnTo>
                <a:lnTo>
                  <a:pt x="5575071" y="1044448"/>
                </a:lnTo>
                <a:lnTo>
                  <a:pt x="5579454" y="1050234"/>
                </a:lnTo>
                <a:lnTo>
                  <a:pt x="5583915" y="1055422"/>
                </a:lnTo>
                <a:lnTo>
                  <a:pt x="5586335" y="1060641"/>
                </a:lnTo>
                <a:lnTo>
                  <a:pt x="5584596" y="1066520"/>
                </a:lnTo>
                <a:lnTo>
                  <a:pt x="5561955" y="1080421"/>
                </a:lnTo>
                <a:lnTo>
                  <a:pt x="5525396" y="1086516"/>
                </a:lnTo>
                <a:lnTo>
                  <a:pt x="5485507" y="1090116"/>
                </a:lnTo>
                <a:lnTo>
                  <a:pt x="5452871" y="1096530"/>
                </a:lnTo>
                <a:lnTo>
                  <a:pt x="5384152" y="1136434"/>
                </a:lnTo>
                <a:lnTo>
                  <a:pt x="5384152" y="1139672"/>
                </a:lnTo>
                <a:lnTo>
                  <a:pt x="5450916" y="1169695"/>
                </a:lnTo>
                <a:lnTo>
                  <a:pt x="5578894" y="1174280"/>
                </a:lnTo>
                <a:lnTo>
                  <a:pt x="5582069" y="1179499"/>
                </a:lnTo>
                <a:lnTo>
                  <a:pt x="5585244" y="1184656"/>
                </a:lnTo>
                <a:lnTo>
                  <a:pt x="5588431" y="1189888"/>
                </a:lnTo>
                <a:lnTo>
                  <a:pt x="5571248" y="1208938"/>
                </a:lnTo>
                <a:lnTo>
                  <a:pt x="5576303" y="1215136"/>
                </a:lnTo>
                <a:lnTo>
                  <a:pt x="5581421" y="1221257"/>
                </a:lnTo>
                <a:lnTo>
                  <a:pt x="5586475" y="1227391"/>
                </a:lnTo>
                <a:lnTo>
                  <a:pt x="5587083" y="1234796"/>
                </a:lnTo>
                <a:lnTo>
                  <a:pt x="5584524" y="1239923"/>
                </a:lnTo>
                <a:lnTo>
                  <a:pt x="5582002" y="1244140"/>
                </a:lnTo>
                <a:lnTo>
                  <a:pt x="5582716" y="1248816"/>
                </a:lnTo>
                <a:lnTo>
                  <a:pt x="5587472" y="1255296"/>
                </a:lnTo>
                <a:lnTo>
                  <a:pt x="5592559" y="1261437"/>
                </a:lnTo>
                <a:lnTo>
                  <a:pt x="5595579" y="1267572"/>
                </a:lnTo>
                <a:lnTo>
                  <a:pt x="5594134" y="1274038"/>
                </a:lnTo>
                <a:lnTo>
                  <a:pt x="5533059" y="1343190"/>
                </a:lnTo>
                <a:lnTo>
                  <a:pt x="5620905" y="1429994"/>
                </a:lnTo>
                <a:lnTo>
                  <a:pt x="5677012" y="1424687"/>
                </a:lnTo>
                <a:lnTo>
                  <a:pt x="5708257" y="1423531"/>
                </a:lnTo>
                <a:lnTo>
                  <a:pt x="6339791" y="1423531"/>
                </a:lnTo>
                <a:lnTo>
                  <a:pt x="6678561" y="1207307"/>
                </a:lnTo>
                <a:lnTo>
                  <a:pt x="6764566" y="1151369"/>
                </a:lnTo>
                <a:lnTo>
                  <a:pt x="6980250" y="1123048"/>
                </a:lnTo>
                <a:lnTo>
                  <a:pt x="6979018" y="1121524"/>
                </a:lnTo>
                <a:lnTo>
                  <a:pt x="6977722" y="1120089"/>
                </a:lnTo>
                <a:lnTo>
                  <a:pt x="6976491" y="1118577"/>
                </a:lnTo>
                <a:lnTo>
                  <a:pt x="6926833" y="1074039"/>
                </a:lnTo>
                <a:lnTo>
                  <a:pt x="7139557" y="1040856"/>
                </a:lnTo>
                <a:lnTo>
                  <a:pt x="7192391" y="1031972"/>
                </a:lnTo>
                <a:lnTo>
                  <a:pt x="7244464" y="1022407"/>
                </a:lnTo>
                <a:lnTo>
                  <a:pt x="7295464" y="1011939"/>
                </a:lnTo>
                <a:lnTo>
                  <a:pt x="7325698" y="1004874"/>
                </a:lnTo>
                <a:close/>
              </a:path>
              <a:path w="10320020" h="1734185">
                <a:moveTo>
                  <a:pt x="5863374" y="489813"/>
                </a:moveTo>
                <a:lnTo>
                  <a:pt x="5630430" y="511632"/>
                </a:lnTo>
                <a:lnTo>
                  <a:pt x="5631662" y="512648"/>
                </a:lnTo>
                <a:lnTo>
                  <a:pt x="5632958" y="513638"/>
                </a:lnTo>
                <a:lnTo>
                  <a:pt x="5634253" y="514578"/>
                </a:lnTo>
                <a:lnTo>
                  <a:pt x="5794654" y="711314"/>
                </a:lnTo>
                <a:lnTo>
                  <a:pt x="5706632" y="832015"/>
                </a:lnTo>
                <a:lnTo>
                  <a:pt x="5701193" y="839450"/>
                </a:lnTo>
                <a:lnTo>
                  <a:pt x="5584596" y="998258"/>
                </a:lnTo>
                <a:lnTo>
                  <a:pt x="5533059" y="1005128"/>
                </a:lnTo>
                <a:lnTo>
                  <a:pt x="5533059" y="1006779"/>
                </a:lnTo>
                <a:lnTo>
                  <a:pt x="5582716" y="1004874"/>
                </a:lnTo>
                <a:lnTo>
                  <a:pt x="7325698" y="1004874"/>
                </a:lnTo>
                <a:lnTo>
                  <a:pt x="7345081" y="1000345"/>
                </a:lnTo>
                <a:lnTo>
                  <a:pt x="7393003" y="987402"/>
                </a:lnTo>
                <a:lnTo>
                  <a:pt x="7438918" y="972887"/>
                </a:lnTo>
                <a:lnTo>
                  <a:pt x="7482516" y="956578"/>
                </a:lnTo>
                <a:lnTo>
                  <a:pt x="7523485" y="938253"/>
                </a:lnTo>
                <a:lnTo>
                  <a:pt x="7561513" y="917687"/>
                </a:lnTo>
                <a:lnTo>
                  <a:pt x="7588056" y="900112"/>
                </a:lnTo>
                <a:lnTo>
                  <a:pt x="6880999" y="900112"/>
                </a:lnTo>
                <a:lnTo>
                  <a:pt x="6881647" y="898969"/>
                </a:lnTo>
                <a:lnTo>
                  <a:pt x="6882942" y="896556"/>
                </a:lnTo>
                <a:lnTo>
                  <a:pt x="6936896" y="860831"/>
                </a:lnTo>
                <a:lnTo>
                  <a:pt x="6766445" y="860831"/>
                </a:lnTo>
                <a:lnTo>
                  <a:pt x="6196071" y="629880"/>
                </a:lnTo>
                <a:lnTo>
                  <a:pt x="5863374" y="489813"/>
                </a:lnTo>
                <a:close/>
              </a:path>
              <a:path w="10320020" h="1734185">
                <a:moveTo>
                  <a:pt x="7356840" y="829388"/>
                </a:moveTo>
                <a:lnTo>
                  <a:pt x="7305251" y="832767"/>
                </a:lnTo>
                <a:lnTo>
                  <a:pt x="7252035" y="840075"/>
                </a:lnTo>
                <a:lnTo>
                  <a:pt x="7201776" y="851598"/>
                </a:lnTo>
                <a:lnTo>
                  <a:pt x="6880999" y="900112"/>
                </a:lnTo>
                <a:lnTo>
                  <a:pt x="7588056" y="900112"/>
                </a:lnTo>
                <a:lnTo>
                  <a:pt x="7596291" y="894659"/>
                </a:lnTo>
                <a:lnTo>
                  <a:pt x="7627505" y="868946"/>
                </a:lnTo>
                <a:lnTo>
                  <a:pt x="7627505" y="867308"/>
                </a:lnTo>
                <a:lnTo>
                  <a:pt x="7553083" y="845908"/>
                </a:lnTo>
                <a:lnTo>
                  <a:pt x="7480252" y="834942"/>
                </a:lnTo>
                <a:lnTo>
                  <a:pt x="7441662" y="831853"/>
                </a:lnTo>
                <a:lnTo>
                  <a:pt x="7402220" y="829652"/>
                </a:lnTo>
                <a:lnTo>
                  <a:pt x="7356840" y="829388"/>
                </a:lnTo>
                <a:close/>
              </a:path>
              <a:path w="10320020" h="1734185">
                <a:moveTo>
                  <a:pt x="6980250" y="832015"/>
                </a:moveTo>
                <a:lnTo>
                  <a:pt x="6766445" y="860831"/>
                </a:lnTo>
                <a:lnTo>
                  <a:pt x="6936896" y="860831"/>
                </a:lnTo>
                <a:lnTo>
                  <a:pt x="6980250" y="832015"/>
                </a:lnTo>
                <a:close/>
              </a:path>
              <a:path w="10320020" h="1734185">
                <a:moveTo>
                  <a:pt x="3780371" y="1360703"/>
                </a:moveTo>
                <a:lnTo>
                  <a:pt x="3083471" y="1360703"/>
                </a:lnTo>
                <a:lnTo>
                  <a:pt x="3085998" y="1362506"/>
                </a:lnTo>
                <a:lnTo>
                  <a:pt x="3088525" y="1364373"/>
                </a:lnTo>
                <a:lnTo>
                  <a:pt x="3091116" y="1366202"/>
                </a:lnTo>
                <a:lnTo>
                  <a:pt x="3094875" y="1370838"/>
                </a:lnTo>
                <a:lnTo>
                  <a:pt x="3102521" y="1380070"/>
                </a:lnTo>
                <a:lnTo>
                  <a:pt x="3020452" y="1445882"/>
                </a:lnTo>
                <a:lnTo>
                  <a:pt x="2938373" y="1510969"/>
                </a:lnTo>
                <a:lnTo>
                  <a:pt x="2938373" y="1512506"/>
                </a:lnTo>
                <a:lnTo>
                  <a:pt x="3171317" y="1538782"/>
                </a:lnTo>
                <a:lnTo>
                  <a:pt x="3361022" y="1486872"/>
                </a:lnTo>
                <a:lnTo>
                  <a:pt x="3550737" y="1431713"/>
                </a:lnTo>
                <a:lnTo>
                  <a:pt x="3740454" y="1373385"/>
                </a:lnTo>
                <a:lnTo>
                  <a:pt x="3780371" y="1360703"/>
                </a:lnTo>
                <a:close/>
              </a:path>
              <a:path w="10320020" h="1734185">
                <a:moveTo>
                  <a:pt x="2803302" y="1022999"/>
                </a:moveTo>
                <a:lnTo>
                  <a:pt x="2761992" y="1027620"/>
                </a:lnTo>
                <a:lnTo>
                  <a:pt x="2724840" y="1036213"/>
                </a:lnTo>
                <a:lnTo>
                  <a:pt x="2692031" y="1048042"/>
                </a:lnTo>
                <a:lnTo>
                  <a:pt x="2693974" y="1051496"/>
                </a:lnTo>
                <a:lnTo>
                  <a:pt x="2760814" y="1090409"/>
                </a:lnTo>
                <a:lnTo>
                  <a:pt x="2900197" y="1130134"/>
                </a:lnTo>
                <a:lnTo>
                  <a:pt x="2900197" y="1131671"/>
                </a:lnTo>
                <a:lnTo>
                  <a:pt x="2896086" y="1137221"/>
                </a:lnTo>
                <a:lnTo>
                  <a:pt x="2891231" y="1141476"/>
                </a:lnTo>
                <a:lnTo>
                  <a:pt x="2885674" y="1144864"/>
                </a:lnTo>
                <a:lnTo>
                  <a:pt x="2879191" y="1147978"/>
                </a:lnTo>
                <a:lnTo>
                  <a:pt x="2887751" y="1158538"/>
                </a:lnTo>
                <a:lnTo>
                  <a:pt x="2898260" y="1170509"/>
                </a:lnTo>
                <a:lnTo>
                  <a:pt x="2905912" y="1181473"/>
                </a:lnTo>
                <a:lnTo>
                  <a:pt x="2905899" y="1189012"/>
                </a:lnTo>
                <a:lnTo>
                  <a:pt x="2891880" y="1205026"/>
                </a:lnTo>
                <a:lnTo>
                  <a:pt x="2869934" y="1226439"/>
                </a:lnTo>
                <a:lnTo>
                  <a:pt x="2850687" y="1246908"/>
                </a:lnTo>
                <a:lnTo>
                  <a:pt x="2928785" y="1369695"/>
                </a:lnTo>
                <a:lnTo>
                  <a:pt x="2999144" y="1380713"/>
                </a:lnTo>
                <a:lnTo>
                  <a:pt x="3037607" y="1384427"/>
                </a:lnTo>
                <a:lnTo>
                  <a:pt x="3060522" y="1381798"/>
                </a:lnTo>
                <a:lnTo>
                  <a:pt x="3083471" y="1360703"/>
                </a:lnTo>
                <a:lnTo>
                  <a:pt x="3780371" y="1360703"/>
                </a:lnTo>
                <a:lnTo>
                  <a:pt x="3977594" y="1296135"/>
                </a:lnTo>
                <a:lnTo>
                  <a:pt x="4072445" y="1263916"/>
                </a:lnTo>
                <a:lnTo>
                  <a:pt x="4530652" y="1263916"/>
                </a:lnTo>
                <a:lnTo>
                  <a:pt x="4562721" y="1254638"/>
                </a:lnTo>
                <a:lnTo>
                  <a:pt x="4648695" y="1225605"/>
                </a:lnTo>
                <a:lnTo>
                  <a:pt x="4692992" y="1213332"/>
                </a:lnTo>
                <a:lnTo>
                  <a:pt x="4798324" y="1190306"/>
                </a:lnTo>
                <a:lnTo>
                  <a:pt x="4846686" y="1177989"/>
                </a:lnTo>
                <a:lnTo>
                  <a:pt x="4892351" y="1162396"/>
                </a:lnTo>
                <a:lnTo>
                  <a:pt x="4935448" y="1141476"/>
                </a:lnTo>
                <a:lnTo>
                  <a:pt x="4919196" y="1133609"/>
                </a:lnTo>
                <a:lnTo>
                  <a:pt x="4899699" y="1128277"/>
                </a:lnTo>
                <a:lnTo>
                  <a:pt x="4878986" y="1124073"/>
                </a:lnTo>
                <a:lnTo>
                  <a:pt x="4859083" y="1119593"/>
                </a:lnTo>
                <a:lnTo>
                  <a:pt x="4816280" y="1108914"/>
                </a:lnTo>
                <a:lnTo>
                  <a:pt x="4772887" y="1100057"/>
                </a:lnTo>
                <a:lnTo>
                  <a:pt x="4728360" y="1092908"/>
                </a:lnTo>
                <a:lnTo>
                  <a:pt x="4682151" y="1087350"/>
                </a:lnTo>
                <a:lnTo>
                  <a:pt x="4633716" y="1083266"/>
                </a:lnTo>
                <a:lnTo>
                  <a:pt x="4582507" y="1080540"/>
                </a:lnTo>
                <a:lnTo>
                  <a:pt x="4527980" y="1079057"/>
                </a:lnTo>
                <a:lnTo>
                  <a:pt x="4251959" y="1075855"/>
                </a:lnTo>
                <a:lnTo>
                  <a:pt x="4288193" y="1061897"/>
                </a:lnTo>
                <a:lnTo>
                  <a:pt x="4264847" y="1056624"/>
                </a:lnTo>
                <a:lnTo>
                  <a:pt x="4244119" y="1047103"/>
                </a:lnTo>
                <a:lnTo>
                  <a:pt x="4224422" y="1036700"/>
                </a:lnTo>
                <a:lnTo>
                  <a:pt x="4204169" y="1028776"/>
                </a:lnTo>
                <a:lnTo>
                  <a:pt x="3992244" y="1025372"/>
                </a:lnTo>
                <a:lnTo>
                  <a:pt x="3986638" y="1023086"/>
                </a:lnTo>
                <a:lnTo>
                  <a:pt x="2848584" y="1023086"/>
                </a:lnTo>
                <a:lnTo>
                  <a:pt x="2803302" y="1022999"/>
                </a:lnTo>
                <a:close/>
              </a:path>
              <a:path w="10320020" h="1734185">
                <a:moveTo>
                  <a:pt x="4530652" y="1263916"/>
                </a:moveTo>
                <a:lnTo>
                  <a:pt x="4072445" y="1263916"/>
                </a:lnTo>
                <a:lnTo>
                  <a:pt x="4154576" y="1266012"/>
                </a:lnTo>
                <a:lnTo>
                  <a:pt x="4301540" y="1266977"/>
                </a:lnTo>
                <a:lnTo>
                  <a:pt x="4339111" y="1272569"/>
                </a:lnTo>
                <a:lnTo>
                  <a:pt x="4380904" y="1277821"/>
                </a:lnTo>
                <a:lnTo>
                  <a:pt x="4424557" y="1280309"/>
                </a:lnTo>
                <a:lnTo>
                  <a:pt x="4467707" y="1277607"/>
                </a:lnTo>
                <a:lnTo>
                  <a:pt x="4517284" y="1267784"/>
                </a:lnTo>
                <a:lnTo>
                  <a:pt x="4530652" y="1263916"/>
                </a:lnTo>
                <a:close/>
              </a:path>
              <a:path w="10320020" h="1734185">
                <a:moveTo>
                  <a:pt x="2882950" y="1003757"/>
                </a:moveTo>
                <a:lnTo>
                  <a:pt x="2841002" y="1017473"/>
                </a:lnTo>
                <a:lnTo>
                  <a:pt x="2843530" y="1019314"/>
                </a:lnTo>
                <a:lnTo>
                  <a:pt x="2846069" y="1021232"/>
                </a:lnTo>
                <a:lnTo>
                  <a:pt x="2848584" y="1023086"/>
                </a:lnTo>
                <a:lnTo>
                  <a:pt x="3986638" y="1023086"/>
                </a:lnTo>
                <a:lnTo>
                  <a:pt x="3940377" y="1004214"/>
                </a:lnTo>
                <a:lnTo>
                  <a:pt x="2886773" y="1004214"/>
                </a:lnTo>
                <a:lnTo>
                  <a:pt x="2882950" y="1003757"/>
                </a:lnTo>
                <a:close/>
              </a:path>
              <a:path w="10320020" h="1734185">
                <a:moveTo>
                  <a:pt x="2938373" y="648220"/>
                </a:moveTo>
                <a:lnTo>
                  <a:pt x="3102521" y="815340"/>
                </a:lnTo>
                <a:lnTo>
                  <a:pt x="3102521" y="818489"/>
                </a:lnTo>
                <a:lnTo>
                  <a:pt x="3005150" y="896607"/>
                </a:lnTo>
                <a:lnTo>
                  <a:pt x="2973978" y="921980"/>
                </a:lnTo>
                <a:lnTo>
                  <a:pt x="2940904" y="945772"/>
                </a:lnTo>
                <a:lnTo>
                  <a:pt x="2908463" y="970073"/>
                </a:lnTo>
                <a:lnTo>
                  <a:pt x="2879191" y="996975"/>
                </a:lnTo>
                <a:lnTo>
                  <a:pt x="2881718" y="999401"/>
                </a:lnTo>
                <a:lnTo>
                  <a:pt x="2884246" y="1001788"/>
                </a:lnTo>
                <a:lnTo>
                  <a:pt x="2886773" y="1004214"/>
                </a:lnTo>
                <a:lnTo>
                  <a:pt x="3940377" y="1004214"/>
                </a:lnTo>
                <a:lnTo>
                  <a:pt x="3647750" y="881565"/>
                </a:lnTo>
                <a:lnTo>
                  <a:pt x="3361259" y="756869"/>
                </a:lnTo>
                <a:lnTo>
                  <a:pt x="3173196" y="672160"/>
                </a:lnTo>
                <a:lnTo>
                  <a:pt x="2985335" y="653384"/>
                </a:lnTo>
                <a:lnTo>
                  <a:pt x="2938373" y="648220"/>
                </a:lnTo>
                <a:close/>
              </a:path>
              <a:path w="10320020" h="1734185">
                <a:moveTo>
                  <a:pt x="280644" y="688073"/>
                </a:moveTo>
                <a:lnTo>
                  <a:pt x="246278" y="694448"/>
                </a:lnTo>
                <a:lnTo>
                  <a:pt x="246278" y="697484"/>
                </a:lnTo>
                <a:lnTo>
                  <a:pt x="340212" y="733880"/>
                </a:lnTo>
                <a:lnTo>
                  <a:pt x="481101" y="786574"/>
                </a:lnTo>
                <a:lnTo>
                  <a:pt x="582398" y="798799"/>
                </a:lnTo>
                <a:lnTo>
                  <a:pt x="734361" y="814856"/>
                </a:lnTo>
                <a:lnTo>
                  <a:pt x="886333" y="828213"/>
                </a:lnTo>
                <a:lnTo>
                  <a:pt x="1038308" y="838910"/>
                </a:lnTo>
                <a:lnTo>
                  <a:pt x="1190275" y="846988"/>
                </a:lnTo>
                <a:lnTo>
                  <a:pt x="1342224" y="852487"/>
                </a:lnTo>
                <a:lnTo>
                  <a:pt x="1502488" y="916037"/>
                </a:lnTo>
                <a:lnTo>
                  <a:pt x="1546037" y="932049"/>
                </a:lnTo>
                <a:lnTo>
                  <a:pt x="1724075" y="992974"/>
                </a:lnTo>
                <a:lnTo>
                  <a:pt x="1774247" y="1005547"/>
                </a:lnTo>
                <a:lnTo>
                  <a:pt x="1823009" y="1009005"/>
                </a:lnTo>
                <a:lnTo>
                  <a:pt x="1870172" y="1005846"/>
                </a:lnTo>
                <a:lnTo>
                  <a:pt x="1915548" y="998565"/>
                </a:lnTo>
                <a:lnTo>
                  <a:pt x="1958949" y="989660"/>
                </a:lnTo>
                <a:lnTo>
                  <a:pt x="2000187" y="981626"/>
                </a:lnTo>
                <a:lnTo>
                  <a:pt x="2039073" y="976960"/>
                </a:lnTo>
                <a:lnTo>
                  <a:pt x="2149043" y="975320"/>
                </a:lnTo>
                <a:lnTo>
                  <a:pt x="2201972" y="970789"/>
                </a:lnTo>
                <a:lnTo>
                  <a:pt x="2243353" y="957973"/>
                </a:lnTo>
                <a:lnTo>
                  <a:pt x="2243353" y="956386"/>
                </a:lnTo>
                <a:lnTo>
                  <a:pt x="2194909" y="936065"/>
                </a:lnTo>
                <a:lnTo>
                  <a:pt x="2147780" y="913969"/>
                </a:lnTo>
                <a:lnTo>
                  <a:pt x="2100243" y="891105"/>
                </a:lnTo>
                <a:lnTo>
                  <a:pt x="2050577" y="868484"/>
                </a:lnTo>
                <a:lnTo>
                  <a:pt x="1997062" y="847115"/>
                </a:lnTo>
                <a:lnTo>
                  <a:pt x="1949172" y="831287"/>
                </a:lnTo>
                <a:lnTo>
                  <a:pt x="1898527" y="817207"/>
                </a:lnTo>
                <a:lnTo>
                  <a:pt x="1845811" y="804346"/>
                </a:lnTo>
                <a:lnTo>
                  <a:pt x="1682064" y="767778"/>
                </a:lnTo>
                <a:lnTo>
                  <a:pt x="1546504" y="735279"/>
                </a:lnTo>
                <a:lnTo>
                  <a:pt x="1510195" y="701484"/>
                </a:lnTo>
                <a:lnTo>
                  <a:pt x="1462058" y="689559"/>
                </a:lnTo>
                <a:lnTo>
                  <a:pt x="284467" y="689559"/>
                </a:lnTo>
                <a:lnTo>
                  <a:pt x="280644" y="688073"/>
                </a:lnTo>
                <a:close/>
              </a:path>
              <a:path w="10320020" h="1734185">
                <a:moveTo>
                  <a:pt x="0" y="316585"/>
                </a:moveTo>
                <a:lnTo>
                  <a:pt x="1879" y="320395"/>
                </a:lnTo>
                <a:lnTo>
                  <a:pt x="38322" y="345573"/>
                </a:lnTo>
                <a:lnTo>
                  <a:pt x="75669" y="372260"/>
                </a:lnTo>
                <a:lnTo>
                  <a:pt x="114464" y="399222"/>
                </a:lnTo>
                <a:lnTo>
                  <a:pt x="155252" y="425221"/>
                </a:lnTo>
                <a:lnTo>
                  <a:pt x="198577" y="449021"/>
                </a:lnTo>
                <a:lnTo>
                  <a:pt x="196824" y="453821"/>
                </a:lnTo>
                <a:lnTo>
                  <a:pt x="199415" y="457136"/>
                </a:lnTo>
                <a:lnTo>
                  <a:pt x="196621" y="457339"/>
                </a:lnTo>
                <a:lnTo>
                  <a:pt x="193446" y="457631"/>
                </a:lnTo>
                <a:lnTo>
                  <a:pt x="190271" y="457860"/>
                </a:lnTo>
                <a:lnTo>
                  <a:pt x="187096" y="458139"/>
                </a:lnTo>
                <a:lnTo>
                  <a:pt x="197269" y="471335"/>
                </a:lnTo>
                <a:lnTo>
                  <a:pt x="202399" y="477875"/>
                </a:lnTo>
                <a:lnTo>
                  <a:pt x="205574" y="481190"/>
                </a:lnTo>
                <a:lnTo>
                  <a:pt x="208749" y="484441"/>
                </a:lnTo>
                <a:lnTo>
                  <a:pt x="211924" y="487756"/>
                </a:lnTo>
                <a:lnTo>
                  <a:pt x="197753" y="498338"/>
                </a:lnTo>
                <a:lnTo>
                  <a:pt x="176641" y="512918"/>
                </a:lnTo>
                <a:lnTo>
                  <a:pt x="158371" y="527636"/>
                </a:lnTo>
                <a:lnTo>
                  <a:pt x="152730" y="538632"/>
                </a:lnTo>
                <a:lnTo>
                  <a:pt x="238632" y="670153"/>
                </a:lnTo>
                <a:lnTo>
                  <a:pt x="284467" y="689559"/>
                </a:lnTo>
                <a:lnTo>
                  <a:pt x="1462058" y="689559"/>
                </a:lnTo>
                <a:lnTo>
                  <a:pt x="1270212" y="639659"/>
                </a:lnTo>
                <a:lnTo>
                  <a:pt x="1174191" y="613244"/>
                </a:lnTo>
                <a:lnTo>
                  <a:pt x="1000454" y="520280"/>
                </a:lnTo>
                <a:lnTo>
                  <a:pt x="826706" y="424249"/>
                </a:lnTo>
                <a:lnTo>
                  <a:pt x="691156" y="347154"/>
                </a:lnTo>
                <a:lnTo>
                  <a:pt x="198577" y="347154"/>
                </a:lnTo>
                <a:lnTo>
                  <a:pt x="144482" y="334157"/>
                </a:lnTo>
                <a:lnTo>
                  <a:pt x="93306" y="325616"/>
                </a:lnTo>
                <a:lnTo>
                  <a:pt x="45122" y="320202"/>
                </a:lnTo>
                <a:lnTo>
                  <a:pt x="0" y="316585"/>
                </a:lnTo>
                <a:close/>
              </a:path>
              <a:path w="10320020" h="1734185">
                <a:moveTo>
                  <a:pt x="219570" y="317360"/>
                </a:moveTo>
                <a:lnTo>
                  <a:pt x="187096" y="328891"/>
                </a:lnTo>
                <a:lnTo>
                  <a:pt x="187096" y="330441"/>
                </a:lnTo>
                <a:lnTo>
                  <a:pt x="190919" y="333438"/>
                </a:lnTo>
                <a:lnTo>
                  <a:pt x="198577" y="339547"/>
                </a:lnTo>
                <a:lnTo>
                  <a:pt x="197417" y="342017"/>
                </a:lnTo>
                <a:lnTo>
                  <a:pt x="198577" y="347154"/>
                </a:lnTo>
                <a:lnTo>
                  <a:pt x="691156" y="347154"/>
                </a:lnTo>
                <a:lnTo>
                  <a:pt x="658609" y="328358"/>
                </a:lnTo>
                <a:lnTo>
                  <a:pt x="263461" y="328358"/>
                </a:lnTo>
                <a:lnTo>
                  <a:pt x="219570" y="317360"/>
                </a:lnTo>
                <a:close/>
              </a:path>
              <a:path w="10320020" h="1734185">
                <a:moveTo>
                  <a:pt x="196888" y="339674"/>
                </a:moveTo>
                <a:lnTo>
                  <a:pt x="196037" y="344957"/>
                </a:lnTo>
                <a:lnTo>
                  <a:pt x="197417" y="342017"/>
                </a:lnTo>
                <a:lnTo>
                  <a:pt x="196888" y="339674"/>
                </a:lnTo>
                <a:close/>
              </a:path>
              <a:path w="10320020" h="1734185">
                <a:moveTo>
                  <a:pt x="246278" y="137591"/>
                </a:moveTo>
                <a:lnTo>
                  <a:pt x="247586" y="140106"/>
                </a:lnTo>
                <a:lnTo>
                  <a:pt x="248157" y="141351"/>
                </a:lnTo>
                <a:lnTo>
                  <a:pt x="410502" y="295440"/>
                </a:lnTo>
                <a:lnTo>
                  <a:pt x="409194" y="296456"/>
                </a:lnTo>
                <a:lnTo>
                  <a:pt x="407898" y="297522"/>
                </a:lnTo>
                <a:lnTo>
                  <a:pt x="406679" y="298564"/>
                </a:lnTo>
                <a:lnTo>
                  <a:pt x="263461" y="328358"/>
                </a:lnTo>
                <a:lnTo>
                  <a:pt x="658609" y="328358"/>
                </a:lnTo>
                <a:lnTo>
                  <a:pt x="479221" y="222758"/>
                </a:lnTo>
                <a:lnTo>
                  <a:pt x="339431" y="172400"/>
                </a:lnTo>
                <a:lnTo>
                  <a:pt x="246278" y="137591"/>
                </a:lnTo>
                <a:close/>
              </a:path>
            </a:pathLst>
          </a:custGeom>
          <a:solidFill>
            <a:srgbClr val="71CBF4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1997" y="7106399"/>
            <a:ext cx="7258887" cy="27360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365146" y="7165565"/>
            <a:ext cx="187198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 b="1">
                <a:solidFill>
                  <a:srgbClr val="002D5A"/>
                </a:solidFill>
                <a:latin typeface="Montserrat"/>
                <a:cs typeface="Montserrat"/>
              </a:rPr>
              <a:t>Royal</a:t>
            </a:r>
            <a:r>
              <a:rPr dirty="0" sz="900" spc="-15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900" spc="-5" b="1">
                <a:solidFill>
                  <a:srgbClr val="002D5A"/>
                </a:solidFill>
                <a:latin typeface="Montserrat"/>
                <a:cs typeface="Montserrat"/>
              </a:rPr>
              <a:t>Academy</a:t>
            </a:r>
            <a:r>
              <a:rPr dirty="0" sz="900" spc="-15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900" b="1">
                <a:solidFill>
                  <a:srgbClr val="002D5A"/>
                </a:solidFill>
                <a:latin typeface="Montserrat"/>
                <a:cs typeface="Montserrat"/>
              </a:rPr>
              <a:t>of</a:t>
            </a:r>
            <a:r>
              <a:rPr dirty="0" sz="900" spc="-15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900" b="1">
                <a:solidFill>
                  <a:srgbClr val="002D5A"/>
                </a:solidFill>
                <a:latin typeface="Montserrat"/>
                <a:cs typeface="Montserrat"/>
              </a:rPr>
              <a:t>Engineering</a:t>
            </a:r>
            <a:endParaRPr sz="900">
              <a:latin typeface="Montserrat"/>
              <a:cs typeface="Montserra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5300" y="7161154"/>
            <a:ext cx="19304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002D5A"/>
                </a:solidFill>
                <a:latin typeface="Montserrat"/>
                <a:cs typeface="Montserrat"/>
              </a:rPr>
              <a:t>09</a:t>
            </a:r>
            <a:endParaRPr sz="1000">
              <a:latin typeface="Montserrat"/>
              <a:cs typeface="Montserra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8001" y="7003540"/>
            <a:ext cx="9756140" cy="0"/>
          </a:xfrm>
          <a:custGeom>
            <a:avLst/>
            <a:gdLst/>
            <a:ahLst/>
            <a:cxnLst/>
            <a:rect l="l" t="t" r="r" b="b"/>
            <a:pathLst>
              <a:path w="9756140" h="0">
                <a:moveTo>
                  <a:pt x="0" y="0"/>
                </a:moveTo>
                <a:lnTo>
                  <a:pt x="9756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298351" y="510362"/>
            <a:ext cx="4919345" cy="383540"/>
          </a:xfrm>
          <a:prstGeom prst="rect">
            <a:avLst/>
          </a:prstGeom>
          <a:ln w="12700">
            <a:solidFill>
              <a:srgbClr val="D70929"/>
            </a:solidFill>
          </a:ln>
        </p:spPr>
        <p:txBody>
          <a:bodyPr wrap="square" lIns="0" tIns="120650" rIns="0" bIns="0" rtlCol="0" vert="horz">
            <a:spAutoFit/>
          </a:bodyPr>
          <a:lstStyle/>
          <a:p>
            <a:pPr marL="127000">
              <a:lnSpc>
                <a:spcPct val="100000"/>
              </a:lnSpc>
              <a:spcBef>
                <a:spcPts val="950"/>
              </a:spcBef>
            </a:pPr>
            <a:r>
              <a:rPr dirty="0" sz="1100" spc="-10" b="1">
                <a:latin typeface="Montserrat SemiBold"/>
                <a:cs typeface="Montserrat SemiBold"/>
              </a:rPr>
              <a:t>Name:</a:t>
            </a:r>
            <a:endParaRPr sz="1100">
              <a:latin typeface="Montserrat SemiBold"/>
              <a:cs typeface="Montserrat SemiBold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55300" y="444733"/>
            <a:ext cx="3455670" cy="4216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600" spc="-20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</a:rPr>
              <a:t>STEM</a:t>
            </a:r>
            <a:r>
              <a:rPr dirty="0" u="heavy" sz="2600" spc="-55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</a:rPr>
              <a:t> </a:t>
            </a:r>
            <a:r>
              <a:rPr dirty="0" u="heavy" sz="2600" spc="-10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</a:rPr>
              <a:t>Badge</a:t>
            </a:r>
            <a:r>
              <a:rPr dirty="0" u="heavy" sz="2600" spc="-50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</a:rPr>
              <a:t> </a:t>
            </a:r>
            <a:r>
              <a:rPr dirty="0" u="heavy" sz="2600" spc="-35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</a:rPr>
              <a:t>Tracker</a:t>
            </a:r>
            <a:endParaRPr sz="2600">
              <a:latin typeface="Montserrat Medium"/>
              <a:cs typeface="Montserrat Medium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67994" y="1239507"/>
            <a:ext cx="2113280" cy="1795145"/>
            <a:chOff x="467994" y="1239507"/>
            <a:chExt cx="2113280" cy="1795145"/>
          </a:xfrm>
        </p:grpSpPr>
        <p:sp>
          <p:nvSpPr>
            <p:cNvPr id="10" name="object 10"/>
            <p:cNvSpPr/>
            <p:nvPr/>
          </p:nvSpPr>
          <p:spPr>
            <a:xfrm>
              <a:off x="467994" y="1579460"/>
              <a:ext cx="2113280" cy="1455420"/>
            </a:xfrm>
            <a:custGeom>
              <a:avLst/>
              <a:gdLst/>
              <a:ahLst/>
              <a:cxnLst/>
              <a:rect l="l" t="t" r="r" b="b"/>
              <a:pathLst>
                <a:path w="2113280" h="1455420">
                  <a:moveTo>
                    <a:pt x="0" y="1454861"/>
                  </a:moveTo>
                  <a:lnTo>
                    <a:pt x="2112848" y="1454861"/>
                  </a:lnTo>
                  <a:lnTo>
                    <a:pt x="2112848" y="0"/>
                  </a:lnTo>
                  <a:lnTo>
                    <a:pt x="0" y="0"/>
                  </a:lnTo>
                  <a:lnTo>
                    <a:pt x="0" y="1454861"/>
                  </a:lnTo>
                  <a:close/>
                </a:path>
              </a:pathLst>
            </a:custGeom>
            <a:solidFill>
              <a:srgbClr val="D0EB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68934" y="1740610"/>
              <a:ext cx="1684655" cy="477520"/>
            </a:xfrm>
            <a:custGeom>
              <a:avLst/>
              <a:gdLst/>
              <a:ahLst/>
              <a:cxnLst/>
              <a:rect l="l" t="t" r="r" b="b"/>
              <a:pathLst>
                <a:path w="1684655" h="477519">
                  <a:moveTo>
                    <a:pt x="221970" y="255384"/>
                  </a:moveTo>
                  <a:lnTo>
                    <a:pt x="133451" y="255384"/>
                  </a:lnTo>
                  <a:lnTo>
                    <a:pt x="133451" y="205841"/>
                  </a:lnTo>
                  <a:lnTo>
                    <a:pt x="131775" y="197192"/>
                  </a:lnTo>
                  <a:lnTo>
                    <a:pt x="127203" y="189966"/>
                  </a:lnTo>
                  <a:lnTo>
                    <a:pt x="120345" y="184937"/>
                  </a:lnTo>
                  <a:lnTo>
                    <a:pt x="111848" y="182854"/>
                  </a:lnTo>
                  <a:lnTo>
                    <a:pt x="102806" y="184378"/>
                  </a:lnTo>
                  <a:lnTo>
                    <a:pt x="95389" y="189141"/>
                  </a:lnTo>
                  <a:lnTo>
                    <a:pt x="90373" y="196380"/>
                  </a:lnTo>
                  <a:lnTo>
                    <a:pt x="88531" y="205295"/>
                  </a:lnTo>
                  <a:lnTo>
                    <a:pt x="88531" y="255384"/>
                  </a:lnTo>
                  <a:lnTo>
                    <a:pt x="12" y="255384"/>
                  </a:lnTo>
                  <a:lnTo>
                    <a:pt x="12" y="421652"/>
                  </a:lnTo>
                  <a:lnTo>
                    <a:pt x="4381" y="443331"/>
                  </a:lnTo>
                  <a:lnTo>
                    <a:pt x="16319" y="461035"/>
                  </a:lnTo>
                  <a:lnTo>
                    <a:pt x="34023" y="472973"/>
                  </a:lnTo>
                  <a:lnTo>
                    <a:pt x="55702" y="477342"/>
                  </a:lnTo>
                  <a:lnTo>
                    <a:pt x="221970" y="477342"/>
                  </a:lnTo>
                  <a:lnTo>
                    <a:pt x="221970" y="416458"/>
                  </a:lnTo>
                  <a:lnTo>
                    <a:pt x="200456" y="416458"/>
                  </a:lnTo>
                  <a:lnTo>
                    <a:pt x="181025" y="412673"/>
                  </a:lnTo>
                  <a:lnTo>
                    <a:pt x="164922" y="402272"/>
                  </a:lnTo>
                  <a:lnTo>
                    <a:pt x="153822" y="386753"/>
                  </a:lnTo>
                  <a:lnTo>
                    <a:pt x="149428" y="367576"/>
                  </a:lnTo>
                  <a:lnTo>
                    <a:pt x="153022" y="347687"/>
                  </a:lnTo>
                  <a:lnTo>
                    <a:pt x="163703" y="331368"/>
                  </a:lnTo>
                  <a:lnTo>
                    <a:pt x="179755" y="320344"/>
                  </a:lnTo>
                  <a:lnTo>
                    <a:pt x="199504" y="316280"/>
                  </a:lnTo>
                  <a:lnTo>
                    <a:pt x="221970" y="316280"/>
                  </a:lnTo>
                  <a:lnTo>
                    <a:pt x="221970" y="255384"/>
                  </a:lnTo>
                  <a:close/>
                </a:path>
                <a:path w="1684655" h="477519">
                  <a:moveTo>
                    <a:pt x="294513" y="116776"/>
                  </a:moveTo>
                  <a:lnTo>
                    <a:pt x="292747" y="108051"/>
                  </a:lnTo>
                  <a:lnTo>
                    <a:pt x="287934" y="100901"/>
                  </a:lnTo>
                  <a:lnTo>
                    <a:pt x="280784" y="96088"/>
                  </a:lnTo>
                  <a:lnTo>
                    <a:pt x="272046" y="94310"/>
                  </a:lnTo>
                  <a:lnTo>
                    <a:pt x="221957" y="94310"/>
                  </a:lnTo>
                  <a:lnTo>
                    <a:pt x="221957" y="5791"/>
                  </a:lnTo>
                  <a:lnTo>
                    <a:pt x="55702" y="5791"/>
                  </a:lnTo>
                  <a:lnTo>
                    <a:pt x="34023" y="10172"/>
                  </a:lnTo>
                  <a:lnTo>
                    <a:pt x="16319" y="22110"/>
                  </a:lnTo>
                  <a:lnTo>
                    <a:pt x="4381" y="39814"/>
                  </a:lnTo>
                  <a:lnTo>
                    <a:pt x="0" y="61493"/>
                  </a:lnTo>
                  <a:lnTo>
                    <a:pt x="0" y="227749"/>
                  </a:lnTo>
                  <a:lnTo>
                    <a:pt x="60883" y="227749"/>
                  </a:lnTo>
                  <a:lnTo>
                    <a:pt x="60883" y="206235"/>
                  </a:lnTo>
                  <a:lnTo>
                    <a:pt x="64681" y="186817"/>
                  </a:lnTo>
                  <a:lnTo>
                    <a:pt x="75069" y="170713"/>
                  </a:lnTo>
                  <a:lnTo>
                    <a:pt x="90601" y="159626"/>
                  </a:lnTo>
                  <a:lnTo>
                    <a:pt x="109778" y="155219"/>
                  </a:lnTo>
                  <a:lnTo>
                    <a:pt x="129679" y="158826"/>
                  </a:lnTo>
                  <a:lnTo>
                    <a:pt x="145986" y="169494"/>
                  </a:lnTo>
                  <a:lnTo>
                    <a:pt x="157022" y="185559"/>
                  </a:lnTo>
                  <a:lnTo>
                    <a:pt x="161074" y="205295"/>
                  </a:lnTo>
                  <a:lnTo>
                    <a:pt x="161074" y="227749"/>
                  </a:lnTo>
                  <a:lnTo>
                    <a:pt x="221957" y="227749"/>
                  </a:lnTo>
                  <a:lnTo>
                    <a:pt x="221957" y="139230"/>
                  </a:lnTo>
                  <a:lnTo>
                    <a:pt x="272059" y="139230"/>
                  </a:lnTo>
                  <a:lnTo>
                    <a:pt x="280797" y="137464"/>
                  </a:lnTo>
                  <a:lnTo>
                    <a:pt x="287934" y="132651"/>
                  </a:lnTo>
                  <a:lnTo>
                    <a:pt x="292747" y="125514"/>
                  </a:lnTo>
                  <a:lnTo>
                    <a:pt x="294513" y="116776"/>
                  </a:lnTo>
                  <a:close/>
                </a:path>
                <a:path w="1684655" h="477519">
                  <a:moveTo>
                    <a:pt x="471551" y="255384"/>
                  </a:moveTo>
                  <a:lnTo>
                    <a:pt x="410667" y="255384"/>
                  </a:lnTo>
                  <a:lnTo>
                    <a:pt x="410667" y="276910"/>
                  </a:lnTo>
                  <a:lnTo>
                    <a:pt x="406869" y="296341"/>
                  </a:lnTo>
                  <a:lnTo>
                    <a:pt x="396481" y="312445"/>
                  </a:lnTo>
                  <a:lnTo>
                    <a:pt x="380949" y="323532"/>
                  </a:lnTo>
                  <a:lnTo>
                    <a:pt x="361772" y="327926"/>
                  </a:lnTo>
                  <a:lnTo>
                    <a:pt x="341871" y="324319"/>
                  </a:lnTo>
                  <a:lnTo>
                    <a:pt x="325564" y="313651"/>
                  </a:lnTo>
                  <a:lnTo>
                    <a:pt x="314540" y="297586"/>
                  </a:lnTo>
                  <a:lnTo>
                    <a:pt x="310489" y="277850"/>
                  </a:lnTo>
                  <a:lnTo>
                    <a:pt x="310489" y="255384"/>
                  </a:lnTo>
                  <a:lnTo>
                    <a:pt x="249593" y="255384"/>
                  </a:lnTo>
                  <a:lnTo>
                    <a:pt x="249593" y="343903"/>
                  </a:lnTo>
                  <a:lnTo>
                    <a:pt x="200050" y="343903"/>
                  </a:lnTo>
                  <a:lnTo>
                    <a:pt x="191389" y="345579"/>
                  </a:lnTo>
                  <a:lnTo>
                    <a:pt x="184162" y="350151"/>
                  </a:lnTo>
                  <a:lnTo>
                    <a:pt x="179133" y="356997"/>
                  </a:lnTo>
                  <a:lnTo>
                    <a:pt x="177063" y="365493"/>
                  </a:lnTo>
                  <a:lnTo>
                    <a:pt x="178574" y="374535"/>
                  </a:lnTo>
                  <a:lnTo>
                    <a:pt x="183349" y="381965"/>
                  </a:lnTo>
                  <a:lnTo>
                    <a:pt x="190576" y="386981"/>
                  </a:lnTo>
                  <a:lnTo>
                    <a:pt x="199504" y="388823"/>
                  </a:lnTo>
                  <a:lnTo>
                    <a:pt x="249593" y="388823"/>
                  </a:lnTo>
                  <a:lnTo>
                    <a:pt x="249593" y="477342"/>
                  </a:lnTo>
                  <a:lnTo>
                    <a:pt x="415861" y="477342"/>
                  </a:lnTo>
                  <a:lnTo>
                    <a:pt x="437540" y="472973"/>
                  </a:lnTo>
                  <a:lnTo>
                    <a:pt x="455244" y="461035"/>
                  </a:lnTo>
                  <a:lnTo>
                    <a:pt x="467182" y="443331"/>
                  </a:lnTo>
                  <a:lnTo>
                    <a:pt x="471551" y="421652"/>
                  </a:lnTo>
                  <a:lnTo>
                    <a:pt x="471551" y="255384"/>
                  </a:lnTo>
                  <a:close/>
                </a:path>
                <a:path w="1684655" h="477519">
                  <a:moveTo>
                    <a:pt x="471551" y="61493"/>
                  </a:moveTo>
                  <a:lnTo>
                    <a:pt x="467169" y="39814"/>
                  </a:lnTo>
                  <a:lnTo>
                    <a:pt x="455244" y="22110"/>
                  </a:lnTo>
                  <a:lnTo>
                    <a:pt x="437540" y="10185"/>
                  </a:lnTo>
                  <a:lnTo>
                    <a:pt x="415848" y="5803"/>
                  </a:lnTo>
                  <a:lnTo>
                    <a:pt x="249593" y="5803"/>
                  </a:lnTo>
                  <a:lnTo>
                    <a:pt x="249593" y="66687"/>
                  </a:lnTo>
                  <a:lnTo>
                    <a:pt x="271106" y="66687"/>
                  </a:lnTo>
                  <a:lnTo>
                    <a:pt x="290525" y="70485"/>
                  </a:lnTo>
                  <a:lnTo>
                    <a:pt x="306641" y="80873"/>
                  </a:lnTo>
                  <a:lnTo>
                    <a:pt x="317741" y="96393"/>
                  </a:lnTo>
                  <a:lnTo>
                    <a:pt x="322135" y="115570"/>
                  </a:lnTo>
                  <a:lnTo>
                    <a:pt x="318528" y="135470"/>
                  </a:lnTo>
                  <a:lnTo>
                    <a:pt x="307848" y="151777"/>
                  </a:lnTo>
                  <a:lnTo>
                    <a:pt x="291795" y="162814"/>
                  </a:lnTo>
                  <a:lnTo>
                    <a:pt x="272059" y="166865"/>
                  </a:lnTo>
                  <a:lnTo>
                    <a:pt x="249593" y="166865"/>
                  </a:lnTo>
                  <a:lnTo>
                    <a:pt x="249593" y="227761"/>
                  </a:lnTo>
                  <a:lnTo>
                    <a:pt x="338112" y="227761"/>
                  </a:lnTo>
                  <a:lnTo>
                    <a:pt x="338112" y="277304"/>
                  </a:lnTo>
                  <a:lnTo>
                    <a:pt x="339775" y="285965"/>
                  </a:lnTo>
                  <a:lnTo>
                    <a:pt x="344347" y="293192"/>
                  </a:lnTo>
                  <a:lnTo>
                    <a:pt x="351205" y="298221"/>
                  </a:lnTo>
                  <a:lnTo>
                    <a:pt x="359702" y="300291"/>
                  </a:lnTo>
                  <a:lnTo>
                    <a:pt x="368731" y="298767"/>
                  </a:lnTo>
                  <a:lnTo>
                    <a:pt x="376161" y="294005"/>
                  </a:lnTo>
                  <a:lnTo>
                    <a:pt x="381177" y="286778"/>
                  </a:lnTo>
                  <a:lnTo>
                    <a:pt x="383032" y="277850"/>
                  </a:lnTo>
                  <a:lnTo>
                    <a:pt x="383032" y="227761"/>
                  </a:lnTo>
                  <a:lnTo>
                    <a:pt x="471551" y="227761"/>
                  </a:lnTo>
                  <a:lnTo>
                    <a:pt x="471551" y="61493"/>
                  </a:lnTo>
                  <a:close/>
                </a:path>
                <a:path w="1684655" h="477519">
                  <a:moveTo>
                    <a:pt x="1684578" y="154317"/>
                  </a:moveTo>
                  <a:lnTo>
                    <a:pt x="1677670" y="107480"/>
                  </a:lnTo>
                  <a:lnTo>
                    <a:pt x="1657642" y="66281"/>
                  </a:lnTo>
                  <a:lnTo>
                    <a:pt x="1626692" y="33070"/>
                  </a:lnTo>
                  <a:lnTo>
                    <a:pt x="1599082" y="17170"/>
                  </a:lnTo>
                  <a:lnTo>
                    <a:pt x="1599082" y="154762"/>
                  </a:lnTo>
                  <a:lnTo>
                    <a:pt x="1596186" y="174320"/>
                  </a:lnTo>
                  <a:lnTo>
                    <a:pt x="1587893" y="191820"/>
                  </a:lnTo>
                  <a:lnTo>
                    <a:pt x="1574927" y="206197"/>
                  </a:lnTo>
                  <a:lnTo>
                    <a:pt x="1557997" y="216395"/>
                  </a:lnTo>
                  <a:lnTo>
                    <a:pt x="1538820" y="221183"/>
                  </a:lnTo>
                  <a:lnTo>
                    <a:pt x="1519478" y="220205"/>
                  </a:lnTo>
                  <a:lnTo>
                    <a:pt x="1485341" y="201955"/>
                  </a:lnTo>
                  <a:lnTo>
                    <a:pt x="1467104" y="167830"/>
                  </a:lnTo>
                  <a:lnTo>
                    <a:pt x="1466126" y="148488"/>
                  </a:lnTo>
                  <a:lnTo>
                    <a:pt x="1470901" y="129311"/>
                  </a:lnTo>
                  <a:lnTo>
                    <a:pt x="1481112" y="112382"/>
                  </a:lnTo>
                  <a:lnTo>
                    <a:pt x="1495488" y="99415"/>
                  </a:lnTo>
                  <a:lnTo>
                    <a:pt x="1512989" y="91122"/>
                  </a:lnTo>
                  <a:lnTo>
                    <a:pt x="1532534" y="88214"/>
                  </a:lnTo>
                  <a:lnTo>
                    <a:pt x="1558429" y="93472"/>
                  </a:lnTo>
                  <a:lnTo>
                    <a:pt x="1579575" y="107734"/>
                  </a:lnTo>
                  <a:lnTo>
                    <a:pt x="1593837" y="128879"/>
                  </a:lnTo>
                  <a:lnTo>
                    <a:pt x="1599082" y="154762"/>
                  </a:lnTo>
                  <a:lnTo>
                    <a:pt x="1599082" y="17170"/>
                  </a:lnTo>
                  <a:lnTo>
                    <a:pt x="1587004" y="10198"/>
                  </a:lnTo>
                  <a:lnTo>
                    <a:pt x="1540764" y="0"/>
                  </a:lnTo>
                  <a:lnTo>
                    <a:pt x="1495907" y="4254"/>
                  </a:lnTo>
                  <a:lnTo>
                    <a:pt x="1455077" y="21005"/>
                  </a:lnTo>
                  <a:lnTo>
                    <a:pt x="1420761" y="48780"/>
                  </a:lnTo>
                  <a:lnTo>
                    <a:pt x="1395476" y="86067"/>
                  </a:lnTo>
                  <a:lnTo>
                    <a:pt x="1382217" y="129133"/>
                  </a:lnTo>
                  <a:lnTo>
                    <a:pt x="1382039" y="173266"/>
                  </a:lnTo>
                  <a:lnTo>
                    <a:pt x="1394523" y="215607"/>
                  </a:lnTo>
                  <a:lnTo>
                    <a:pt x="1419263" y="253263"/>
                  </a:lnTo>
                  <a:lnTo>
                    <a:pt x="1436890" y="273113"/>
                  </a:lnTo>
                  <a:lnTo>
                    <a:pt x="1453159" y="291884"/>
                  </a:lnTo>
                  <a:lnTo>
                    <a:pt x="1468310" y="310095"/>
                  </a:lnTo>
                  <a:lnTo>
                    <a:pt x="1482737" y="328345"/>
                  </a:lnTo>
                  <a:lnTo>
                    <a:pt x="1484795" y="330987"/>
                  </a:lnTo>
                  <a:lnTo>
                    <a:pt x="1485620" y="332206"/>
                  </a:lnTo>
                  <a:lnTo>
                    <a:pt x="1491068" y="339217"/>
                  </a:lnTo>
                  <a:lnTo>
                    <a:pt x="1495945" y="345795"/>
                  </a:lnTo>
                  <a:lnTo>
                    <a:pt x="1500644" y="352361"/>
                  </a:lnTo>
                  <a:lnTo>
                    <a:pt x="1522437" y="383095"/>
                  </a:lnTo>
                  <a:lnTo>
                    <a:pt x="1527327" y="385635"/>
                  </a:lnTo>
                  <a:lnTo>
                    <a:pt x="1537741" y="385635"/>
                  </a:lnTo>
                  <a:lnTo>
                    <a:pt x="1542630" y="383095"/>
                  </a:lnTo>
                  <a:lnTo>
                    <a:pt x="1563573" y="353542"/>
                  </a:lnTo>
                  <a:lnTo>
                    <a:pt x="1568665" y="346506"/>
                  </a:lnTo>
                  <a:lnTo>
                    <a:pt x="1573822" y="339521"/>
                  </a:lnTo>
                  <a:lnTo>
                    <a:pt x="1579016" y="332511"/>
                  </a:lnTo>
                  <a:lnTo>
                    <a:pt x="1581099" y="329488"/>
                  </a:lnTo>
                  <a:lnTo>
                    <a:pt x="1582102" y="328218"/>
                  </a:lnTo>
                  <a:lnTo>
                    <a:pt x="1596059" y="309994"/>
                  </a:lnTo>
                  <a:lnTo>
                    <a:pt x="1610677" y="292100"/>
                  </a:lnTo>
                  <a:lnTo>
                    <a:pt x="1625879" y="274675"/>
                  </a:lnTo>
                  <a:lnTo>
                    <a:pt x="1641627" y="257746"/>
                  </a:lnTo>
                  <a:lnTo>
                    <a:pt x="1659686" y="235356"/>
                  </a:lnTo>
                  <a:lnTo>
                    <a:pt x="1667217" y="221183"/>
                  </a:lnTo>
                  <a:lnTo>
                    <a:pt x="1673072" y="210172"/>
                  </a:lnTo>
                  <a:lnTo>
                    <a:pt x="1681467" y="182918"/>
                  </a:lnTo>
                  <a:lnTo>
                    <a:pt x="1684578" y="154317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67081" y="1861134"/>
              <a:ext cx="68802" cy="6881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307960" y="2059774"/>
              <a:ext cx="1070610" cy="787400"/>
            </a:xfrm>
            <a:custGeom>
              <a:avLst/>
              <a:gdLst/>
              <a:ahLst/>
              <a:cxnLst/>
              <a:rect l="l" t="t" r="r" b="b"/>
              <a:pathLst>
                <a:path w="1070610" h="787400">
                  <a:moveTo>
                    <a:pt x="428117" y="694372"/>
                  </a:moveTo>
                  <a:lnTo>
                    <a:pt x="128511" y="694372"/>
                  </a:lnTo>
                  <a:lnTo>
                    <a:pt x="104648" y="690575"/>
                  </a:lnTo>
                  <a:lnTo>
                    <a:pt x="66687" y="663232"/>
                  </a:lnTo>
                  <a:lnTo>
                    <a:pt x="51117" y="623989"/>
                  </a:lnTo>
                  <a:lnTo>
                    <a:pt x="51117" y="476262"/>
                  </a:lnTo>
                  <a:lnTo>
                    <a:pt x="1041" y="643394"/>
                  </a:lnTo>
                  <a:lnTo>
                    <a:pt x="17475" y="691959"/>
                  </a:lnTo>
                  <a:lnTo>
                    <a:pt x="357022" y="786752"/>
                  </a:lnTo>
                  <a:lnTo>
                    <a:pt x="361010" y="787247"/>
                  </a:lnTo>
                  <a:lnTo>
                    <a:pt x="364934" y="787247"/>
                  </a:lnTo>
                  <a:lnTo>
                    <a:pt x="379831" y="784809"/>
                  </a:lnTo>
                  <a:lnTo>
                    <a:pt x="392963" y="777913"/>
                  </a:lnTo>
                  <a:lnTo>
                    <a:pt x="403225" y="767257"/>
                  </a:lnTo>
                  <a:lnTo>
                    <a:pt x="409524" y="753503"/>
                  </a:lnTo>
                  <a:lnTo>
                    <a:pt x="428117" y="694372"/>
                  </a:lnTo>
                  <a:close/>
                </a:path>
                <a:path w="1070610" h="787400">
                  <a:moveTo>
                    <a:pt x="1070356" y="74485"/>
                  </a:moveTo>
                  <a:lnTo>
                    <a:pt x="1064856" y="51600"/>
                  </a:lnTo>
                  <a:lnTo>
                    <a:pt x="1049121" y="31127"/>
                  </a:lnTo>
                  <a:lnTo>
                    <a:pt x="1024191" y="13716"/>
                  </a:lnTo>
                  <a:lnTo>
                    <a:pt x="991158" y="0"/>
                  </a:lnTo>
                  <a:lnTo>
                    <a:pt x="985532" y="6921"/>
                  </a:lnTo>
                  <a:lnTo>
                    <a:pt x="979881" y="14020"/>
                  </a:lnTo>
                  <a:lnTo>
                    <a:pt x="974153" y="21348"/>
                  </a:lnTo>
                  <a:lnTo>
                    <a:pt x="968375" y="28943"/>
                  </a:lnTo>
                  <a:lnTo>
                    <a:pt x="967790" y="29616"/>
                  </a:lnTo>
                  <a:lnTo>
                    <a:pt x="965161" y="33375"/>
                  </a:lnTo>
                  <a:lnTo>
                    <a:pt x="960259" y="39966"/>
                  </a:lnTo>
                  <a:lnTo>
                    <a:pt x="955395" y="46570"/>
                  </a:lnTo>
                  <a:lnTo>
                    <a:pt x="950556" y="53251"/>
                  </a:lnTo>
                  <a:lnTo>
                    <a:pt x="932865" y="78244"/>
                  </a:lnTo>
                  <a:lnTo>
                    <a:pt x="925093" y="86804"/>
                  </a:lnTo>
                  <a:lnTo>
                    <a:pt x="915670" y="93205"/>
                  </a:lnTo>
                  <a:lnTo>
                    <a:pt x="905002" y="97193"/>
                  </a:lnTo>
                  <a:lnTo>
                    <a:pt x="893533" y="98577"/>
                  </a:lnTo>
                  <a:lnTo>
                    <a:pt x="882053" y="97193"/>
                  </a:lnTo>
                  <a:lnTo>
                    <a:pt x="871385" y="93205"/>
                  </a:lnTo>
                  <a:lnTo>
                    <a:pt x="861949" y="86804"/>
                  </a:lnTo>
                  <a:lnTo>
                    <a:pt x="854189" y="78244"/>
                  </a:lnTo>
                  <a:lnTo>
                    <a:pt x="830999" y="45593"/>
                  </a:lnTo>
                  <a:lnTo>
                    <a:pt x="826389" y="39395"/>
                  </a:lnTo>
                  <a:lnTo>
                    <a:pt x="821220" y="32740"/>
                  </a:lnTo>
                  <a:lnTo>
                    <a:pt x="819111" y="29870"/>
                  </a:lnTo>
                  <a:lnTo>
                    <a:pt x="812622" y="21526"/>
                  </a:lnTo>
                  <a:lnTo>
                    <a:pt x="806564" y="13944"/>
                  </a:lnTo>
                  <a:lnTo>
                    <a:pt x="801179" y="7366"/>
                  </a:lnTo>
                  <a:lnTo>
                    <a:pt x="795235" y="228"/>
                  </a:lnTo>
                  <a:lnTo>
                    <a:pt x="762444" y="13944"/>
                  </a:lnTo>
                  <a:lnTo>
                    <a:pt x="737730" y="31305"/>
                  </a:lnTo>
                  <a:lnTo>
                    <a:pt x="722122" y="51689"/>
                  </a:lnTo>
                  <a:lnTo>
                    <a:pt x="716686" y="74485"/>
                  </a:lnTo>
                  <a:lnTo>
                    <a:pt x="725398" y="103035"/>
                  </a:lnTo>
                  <a:lnTo>
                    <a:pt x="749896" y="127393"/>
                  </a:lnTo>
                  <a:lnTo>
                    <a:pt x="787717" y="146304"/>
                  </a:lnTo>
                  <a:lnTo>
                    <a:pt x="836409" y="158546"/>
                  </a:lnTo>
                  <a:lnTo>
                    <a:pt x="893521" y="162902"/>
                  </a:lnTo>
                  <a:lnTo>
                    <a:pt x="950620" y="158546"/>
                  </a:lnTo>
                  <a:lnTo>
                    <a:pt x="999312" y="146304"/>
                  </a:lnTo>
                  <a:lnTo>
                    <a:pt x="1037132" y="127393"/>
                  </a:lnTo>
                  <a:lnTo>
                    <a:pt x="1061643" y="103035"/>
                  </a:lnTo>
                  <a:lnTo>
                    <a:pt x="1063002" y="98577"/>
                  </a:lnTo>
                  <a:lnTo>
                    <a:pt x="1070356" y="74485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7841" y="2479201"/>
              <a:ext cx="82550" cy="8256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385921" y="2417676"/>
              <a:ext cx="413384" cy="309880"/>
            </a:xfrm>
            <a:custGeom>
              <a:avLst/>
              <a:gdLst/>
              <a:ahLst/>
              <a:cxnLst/>
              <a:rect l="l" t="t" r="r" b="b"/>
              <a:pathLst>
                <a:path w="413385" h="309880">
                  <a:moveTo>
                    <a:pt x="361175" y="0"/>
                  </a:moveTo>
                  <a:lnTo>
                    <a:pt x="51600" y="0"/>
                  </a:lnTo>
                  <a:lnTo>
                    <a:pt x="31541" y="4063"/>
                  </a:lnTo>
                  <a:lnTo>
                    <a:pt x="15136" y="15136"/>
                  </a:lnTo>
                  <a:lnTo>
                    <a:pt x="4063" y="31541"/>
                  </a:lnTo>
                  <a:lnTo>
                    <a:pt x="0" y="51600"/>
                  </a:lnTo>
                  <a:lnTo>
                    <a:pt x="0" y="258025"/>
                  </a:lnTo>
                  <a:lnTo>
                    <a:pt x="4063" y="278089"/>
                  </a:lnTo>
                  <a:lnTo>
                    <a:pt x="15136" y="294493"/>
                  </a:lnTo>
                  <a:lnTo>
                    <a:pt x="31541" y="305563"/>
                  </a:lnTo>
                  <a:lnTo>
                    <a:pt x="51600" y="309626"/>
                  </a:lnTo>
                  <a:lnTo>
                    <a:pt x="361175" y="309626"/>
                  </a:lnTo>
                  <a:lnTo>
                    <a:pt x="381239" y="305563"/>
                  </a:lnTo>
                  <a:lnTo>
                    <a:pt x="397643" y="294493"/>
                  </a:lnTo>
                  <a:lnTo>
                    <a:pt x="408713" y="278089"/>
                  </a:lnTo>
                  <a:lnTo>
                    <a:pt x="412775" y="258025"/>
                  </a:lnTo>
                  <a:lnTo>
                    <a:pt x="412775" y="225818"/>
                  </a:lnTo>
                  <a:lnTo>
                    <a:pt x="41287" y="225818"/>
                  </a:lnTo>
                  <a:lnTo>
                    <a:pt x="41287" y="45897"/>
                  </a:lnTo>
                  <a:lnTo>
                    <a:pt x="45897" y="41275"/>
                  </a:lnTo>
                  <a:lnTo>
                    <a:pt x="410684" y="41275"/>
                  </a:lnTo>
                  <a:lnTo>
                    <a:pt x="408713" y="31541"/>
                  </a:lnTo>
                  <a:lnTo>
                    <a:pt x="397643" y="15136"/>
                  </a:lnTo>
                  <a:lnTo>
                    <a:pt x="381239" y="4063"/>
                  </a:lnTo>
                  <a:lnTo>
                    <a:pt x="361175" y="0"/>
                  </a:lnTo>
                  <a:close/>
                </a:path>
                <a:path w="413385" h="309880">
                  <a:moveTo>
                    <a:pt x="123832" y="158280"/>
                  </a:moveTo>
                  <a:lnTo>
                    <a:pt x="110207" y="160928"/>
                  </a:lnTo>
                  <a:lnTo>
                    <a:pt x="98247" y="168871"/>
                  </a:lnTo>
                  <a:lnTo>
                    <a:pt x="41287" y="225818"/>
                  </a:lnTo>
                  <a:lnTo>
                    <a:pt x="412775" y="225818"/>
                  </a:lnTo>
                  <a:lnTo>
                    <a:pt x="412775" y="193776"/>
                  </a:lnTo>
                  <a:lnTo>
                    <a:pt x="174396" y="193776"/>
                  </a:lnTo>
                  <a:lnTo>
                    <a:pt x="149428" y="168871"/>
                  </a:lnTo>
                  <a:lnTo>
                    <a:pt x="137461" y="160928"/>
                  </a:lnTo>
                  <a:lnTo>
                    <a:pt x="123832" y="158280"/>
                  </a:lnTo>
                  <a:close/>
                </a:path>
                <a:path w="413385" h="309880">
                  <a:moveTo>
                    <a:pt x="278625" y="88760"/>
                  </a:moveTo>
                  <a:lnTo>
                    <a:pt x="174396" y="193776"/>
                  </a:lnTo>
                  <a:lnTo>
                    <a:pt x="412775" y="193776"/>
                  </a:lnTo>
                  <a:lnTo>
                    <a:pt x="412775" y="177520"/>
                  </a:lnTo>
                  <a:lnTo>
                    <a:pt x="371500" y="177520"/>
                  </a:lnTo>
                  <a:lnTo>
                    <a:pt x="306298" y="101447"/>
                  </a:lnTo>
                  <a:lnTo>
                    <a:pt x="300570" y="96075"/>
                  </a:lnTo>
                  <a:lnTo>
                    <a:pt x="293900" y="92151"/>
                  </a:lnTo>
                  <a:lnTo>
                    <a:pt x="286510" y="89703"/>
                  </a:lnTo>
                  <a:lnTo>
                    <a:pt x="278625" y="88760"/>
                  </a:lnTo>
                  <a:close/>
                </a:path>
                <a:path w="413385" h="309880">
                  <a:moveTo>
                    <a:pt x="410684" y="41275"/>
                  </a:moveTo>
                  <a:lnTo>
                    <a:pt x="366877" y="41275"/>
                  </a:lnTo>
                  <a:lnTo>
                    <a:pt x="371500" y="45897"/>
                  </a:lnTo>
                  <a:lnTo>
                    <a:pt x="371500" y="177520"/>
                  </a:lnTo>
                  <a:lnTo>
                    <a:pt x="412775" y="177520"/>
                  </a:lnTo>
                  <a:lnTo>
                    <a:pt x="412775" y="51600"/>
                  </a:lnTo>
                  <a:lnTo>
                    <a:pt x="410684" y="41275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17322" y="2113113"/>
              <a:ext cx="74434" cy="10306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15144" y="2038080"/>
              <a:ext cx="74434" cy="178092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559885" y="1749068"/>
              <a:ext cx="229870" cy="467359"/>
            </a:xfrm>
            <a:custGeom>
              <a:avLst/>
              <a:gdLst/>
              <a:ahLst/>
              <a:cxnLst/>
              <a:rect l="l" t="t" r="r" b="b"/>
              <a:pathLst>
                <a:path w="229869" h="467360">
                  <a:moveTo>
                    <a:pt x="119367" y="0"/>
                  </a:moveTo>
                  <a:lnTo>
                    <a:pt x="110489" y="0"/>
                  </a:lnTo>
                  <a:lnTo>
                    <a:pt x="106311" y="2095"/>
                  </a:lnTo>
                  <a:lnTo>
                    <a:pt x="482" y="144983"/>
                  </a:lnTo>
                  <a:lnTo>
                    <a:pt x="0" y="150647"/>
                  </a:lnTo>
                  <a:lnTo>
                    <a:pt x="4762" y="160096"/>
                  </a:lnTo>
                  <a:lnTo>
                    <a:pt x="9588" y="163080"/>
                  </a:lnTo>
                  <a:lnTo>
                    <a:pt x="50901" y="163080"/>
                  </a:lnTo>
                  <a:lnTo>
                    <a:pt x="50901" y="460832"/>
                  </a:lnTo>
                  <a:lnTo>
                    <a:pt x="57175" y="467106"/>
                  </a:lnTo>
                  <a:lnTo>
                    <a:pt x="172694" y="467106"/>
                  </a:lnTo>
                  <a:lnTo>
                    <a:pt x="178968" y="460832"/>
                  </a:lnTo>
                  <a:lnTo>
                    <a:pt x="178968" y="163080"/>
                  </a:lnTo>
                  <a:lnTo>
                    <a:pt x="220268" y="163080"/>
                  </a:lnTo>
                  <a:lnTo>
                    <a:pt x="225107" y="160096"/>
                  </a:lnTo>
                  <a:lnTo>
                    <a:pt x="229869" y="150647"/>
                  </a:lnTo>
                  <a:lnTo>
                    <a:pt x="229387" y="144983"/>
                  </a:lnTo>
                  <a:lnTo>
                    <a:pt x="226237" y="140728"/>
                  </a:lnTo>
                  <a:lnTo>
                    <a:pt x="123545" y="2095"/>
                  </a:lnTo>
                  <a:lnTo>
                    <a:pt x="119367" y="0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12966" y="1963049"/>
              <a:ext cx="74434" cy="25312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5444" y="2760212"/>
              <a:ext cx="174244" cy="10372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668947" y="2397188"/>
              <a:ext cx="471805" cy="345440"/>
            </a:xfrm>
            <a:custGeom>
              <a:avLst/>
              <a:gdLst/>
              <a:ahLst/>
              <a:cxnLst/>
              <a:rect l="l" t="t" r="r" b="b"/>
              <a:pathLst>
                <a:path w="471805" h="345439">
                  <a:moveTo>
                    <a:pt x="357263" y="159004"/>
                  </a:moveTo>
                  <a:lnTo>
                    <a:pt x="349834" y="151574"/>
                  </a:lnTo>
                  <a:lnTo>
                    <a:pt x="340652" y="151574"/>
                  </a:lnTo>
                  <a:lnTo>
                    <a:pt x="71183" y="151587"/>
                  </a:lnTo>
                  <a:lnTo>
                    <a:pt x="800" y="192024"/>
                  </a:lnTo>
                  <a:lnTo>
                    <a:pt x="0" y="193611"/>
                  </a:lnTo>
                  <a:lnTo>
                    <a:pt x="0" y="196989"/>
                  </a:lnTo>
                  <a:lnTo>
                    <a:pt x="43484" y="229933"/>
                  </a:lnTo>
                  <a:lnTo>
                    <a:pt x="71183" y="239014"/>
                  </a:lnTo>
                  <a:lnTo>
                    <a:pt x="349834" y="239014"/>
                  </a:lnTo>
                  <a:lnTo>
                    <a:pt x="357263" y="231584"/>
                  </a:lnTo>
                  <a:lnTo>
                    <a:pt x="357263" y="159004"/>
                  </a:lnTo>
                  <a:close/>
                </a:path>
                <a:path w="471805" h="345439">
                  <a:moveTo>
                    <a:pt x="407936" y="298894"/>
                  </a:moveTo>
                  <a:lnTo>
                    <a:pt x="407123" y="297294"/>
                  </a:lnTo>
                  <a:lnTo>
                    <a:pt x="405739" y="296278"/>
                  </a:lnTo>
                  <a:lnTo>
                    <a:pt x="363651" y="265328"/>
                  </a:lnTo>
                  <a:lnTo>
                    <a:pt x="357212" y="261340"/>
                  </a:lnTo>
                  <a:lnTo>
                    <a:pt x="350278" y="258445"/>
                  </a:lnTo>
                  <a:lnTo>
                    <a:pt x="342976" y="256679"/>
                  </a:lnTo>
                  <a:lnTo>
                    <a:pt x="335432" y="256082"/>
                  </a:lnTo>
                  <a:lnTo>
                    <a:pt x="71310" y="256082"/>
                  </a:lnTo>
                  <a:lnTo>
                    <a:pt x="63741" y="263664"/>
                  </a:lnTo>
                  <a:lnTo>
                    <a:pt x="63741" y="337566"/>
                  </a:lnTo>
                  <a:lnTo>
                    <a:pt x="71285" y="345122"/>
                  </a:lnTo>
                  <a:lnTo>
                    <a:pt x="335572" y="345147"/>
                  </a:lnTo>
                  <a:lnTo>
                    <a:pt x="343090" y="344525"/>
                  </a:lnTo>
                  <a:lnTo>
                    <a:pt x="407123" y="303949"/>
                  </a:lnTo>
                  <a:lnTo>
                    <a:pt x="407936" y="302336"/>
                  </a:lnTo>
                  <a:lnTo>
                    <a:pt x="407936" y="298894"/>
                  </a:lnTo>
                  <a:close/>
                </a:path>
                <a:path w="471805" h="345439">
                  <a:moveTo>
                    <a:pt x="471538" y="88252"/>
                  </a:moveTo>
                  <a:lnTo>
                    <a:pt x="470725" y="86652"/>
                  </a:lnTo>
                  <a:lnTo>
                    <a:pt x="469341" y="85636"/>
                  </a:lnTo>
                  <a:lnTo>
                    <a:pt x="427240" y="54686"/>
                  </a:lnTo>
                  <a:lnTo>
                    <a:pt x="420814" y="50711"/>
                  </a:lnTo>
                  <a:lnTo>
                    <a:pt x="413880" y="47815"/>
                  </a:lnTo>
                  <a:lnTo>
                    <a:pt x="406577" y="46050"/>
                  </a:lnTo>
                  <a:lnTo>
                    <a:pt x="399034" y="45440"/>
                  </a:lnTo>
                  <a:lnTo>
                    <a:pt x="261569" y="45440"/>
                  </a:lnTo>
                  <a:lnTo>
                    <a:pt x="261569" y="8039"/>
                  </a:lnTo>
                  <a:lnTo>
                    <a:pt x="253530" y="0"/>
                  </a:lnTo>
                  <a:lnTo>
                    <a:pt x="233705" y="0"/>
                  </a:lnTo>
                  <a:lnTo>
                    <a:pt x="225653" y="8039"/>
                  </a:lnTo>
                  <a:lnTo>
                    <a:pt x="225653" y="45440"/>
                  </a:lnTo>
                  <a:lnTo>
                    <a:pt x="127025" y="45440"/>
                  </a:lnTo>
                  <a:lnTo>
                    <a:pt x="119443" y="53009"/>
                  </a:lnTo>
                  <a:lnTo>
                    <a:pt x="119443" y="126936"/>
                  </a:lnTo>
                  <a:lnTo>
                    <a:pt x="127025" y="134505"/>
                  </a:lnTo>
                  <a:lnTo>
                    <a:pt x="399034" y="134505"/>
                  </a:lnTo>
                  <a:lnTo>
                    <a:pt x="470725" y="93281"/>
                  </a:lnTo>
                  <a:lnTo>
                    <a:pt x="471538" y="91681"/>
                  </a:lnTo>
                  <a:lnTo>
                    <a:pt x="471538" y="88252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36458" y="2394797"/>
              <a:ext cx="122669" cy="14716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86755" y="2569591"/>
              <a:ext cx="150494" cy="12266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286751" y="2394790"/>
              <a:ext cx="150507" cy="14716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965711" y="2394790"/>
              <a:ext cx="143116" cy="14716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286751" y="2719880"/>
              <a:ext cx="150507" cy="14645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965713" y="2569588"/>
              <a:ext cx="143116" cy="12266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136454" y="2569591"/>
              <a:ext cx="122669" cy="12266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136456" y="2719880"/>
              <a:ext cx="122669" cy="14645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965699" y="2719880"/>
              <a:ext cx="143129" cy="146456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467994" y="1239507"/>
              <a:ext cx="2113280" cy="340360"/>
            </a:xfrm>
            <a:custGeom>
              <a:avLst/>
              <a:gdLst/>
              <a:ahLst/>
              <a:cxnLst/>
              <a:rect l="l" t="t" r="r" b="b"/>
              <a:pathLst>
                <a:path w="2113280" h="340359">
                  <a:moveTo>
                    <a:pt x="0" y="339953"/>
                  </a:moveTo>
                  <a:lnTo>
                    <a:pt x="2112848" y="339953"/>
                  </a:lnTo>
                  <a:lnTo>
                    <a:pt x="2112848" y="0"/>
                  </a:lnTo>
                  <a:lnTo>
                    <a:pt x="0" y="0"/>
                  </a:lnTo>
                  <a:lnTo>
                    <a:pt x="0" y="339953"/>
                  </a:lnTo>
                  <a:close/>
                </a:path>
              </a:pathLst>
            </a:custGeom>
            <a:solidFill>
              <a:srgbClr val="0093D6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2" name="object 32"/>
          <p:cNvGrpSpPr/>
          <p:nvPr/>
        </p:nvGrpSpPr>
        <p:grpSpPr>
          <a:xfrm>
            <a:off x="467994" y="3482276"/>
            <a:ext cx="2113280" cy="1455420"/>
            <a:chOff x="467994" y="3482276"/>
            <a:chExt cx="2113280" cy="1455420"/>
          </a:xfrm>
        </p:grpSpPr>
        <p:sp>
          <p:nvSpPr>
            <p:cNvPr id="33" name="object 33"/>
            <p:cNvSpPr/>
            <p:nvPr/>
          </p:nvSpPr>
          <p:spPr>
            <a:xfrm>
              <a:off x="467994" y="3482276"/>
              <a:ext cx="2113280" cy="1455420"/>
            </a:xfrm>
            <a:custGeom>
              <a:avLst/>
              <a:gdLst/>
              <a:ahLst/>
              <a:cxnLst/>
              <a:rect l="l" t="t" r="r" b="b"/>
              <a:pathLst>
                <a:path w="2113280" h="1455420">
                  <a:moveTo>
                    <a:pt x="0" y="1454861"/>
                  </a:moveTo>
                  <a:lnTo>
                    <a:pt x="2112848" y="1454861"/>
                  </a:lnTo>
                  <a:lnTo>
                    <a:pt x="2112848" y="0"/>
                  </a:lnTo>
                  <a:lnTo>
                    <a:pt x="0" y="0"/>
                  </a:lnTo>
                  <a:lnTo>
                    <a:pt x="0" y="1454861"/>
                  </a:lnTo>
                  <a:close/>
                </a:path>
              </a:pathLst>
            </a:custGeom>
            <a:solidFill>
              <a:srgbClr val="D0EB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668934" y="3643426"/>
              <a:ext cx="1684655" cy="477520"/>
            </a:xfrm>
            <a:custGeom>
              <a:avLst/>
              <a:gdLst/>
              <a:ahLst/>
              <a:cxnLst/>
              <a:rect l="l" t="t" r="r" b="b"/>
              <a:pathLst>
                <a:path w="1684655" h="477520">
                  <a:moveTo>
                    <a:pt x="221970" y="255384"/>
                  </a:moveTo>
                  <a:lnTo>
                    <a:pt x="133451" y="255384"/>
                  </a:lnTo>
                  <a:lnTo>
                    <a:pt x="133451" y="205841"/>
                  </a:lnTo>
                  <a:lnTo>
                    <a:pt x="131775" y="197192"/>
                  </a:lnTo>
                  <a:lnTo>
                    <a:pt x="127203" y="189966"/>
                  </a:lnTo>
                  <a:lnTo>
                    <a:pt x="120345" y="184937"/>
                  </a:lnTo>
                  <a:lnTo>
                    <a:pt x="111848" y="182854"/>
                  </a:lnTo>
                  <a:lnTo>
                    <a:pt x="102806" y="184378"/>
                  </a:lnTo>
                  <a:lnTo>
                    <a:pt x="95389" y="189141"/>
                  </a:lnTo>
                  <a:lnTo>
                    <a:pt x="90373" y="196380"/>
                  </a:lnTo>
                  <a:lnTo>
                    <a:pt x="88531" y="205295"/>
                  </a:lnTo>
                  <a:lnTo>
                    <a:pt x="88531" y="255384"/>
                  </a:lnTo>
                  <a:lnTo>
                    <a:pt x="12" y="255384"/>
                  </a:lnTo>
                  <a:lnTo>
                    <a:pt x="12" y="421652"/>
                  </a:lnTo>
                  <a:lnTo>
                    <a:pt x="4381" y="443331"/>
                  </a:lnTo>
                  <a:lnTo>
                    <a:pt x="16319" y="461035"/>
                  </a:lnTo>
                  <a:lnTo>
                    <a:pt x="34023" y="472973"/>
                  </a:lnTo>
                  <a:lnTo>
                    <a:pt x="55702" y="477342"/>
                  </a:lnTo>
                  <a:lnTo>
                    <a:pt x="221970" y="477342"/>
                  </a:lnTo>
                  <a:lnTo>
                    <a:pt x="221970" y="416458"/>
                  </a:lnTo>
                  <a:lnTo>
                    <a:pt x="200456" y="416458"/>
                  </a:lnTo>
                  <a:lnTo>
                    <a:pt x="181025" y="412673"/>
                  </a:lnTo>
                  <a:lnTo>
                    <a:pt x="164922" y="402272"/>
                  </a:lnTo>
                  <a:lnTo>
                    <a:pt x="153822" y="386753"/>
                  </a:lnTo>
                  <a:lnTo>
                    <a:pt x="149428" y="367576"/>
                  </a:lnTo>
                  <a:lnTo>
                    <a:pt x="153022" y="347687"/>
                  </a:lnTo>
                  <a:lnTo>
                    <a:pt x="163703" y="331368"/>
                  </a:lnTo>
                  <a:lnTo>
                    <a:pt x="179755" y="320344"/>
                  </a:lnTo>
                  <a:lnTo>
                    <a:pt x="199504" y="316280"/>
                  </a:lnTo>
                  <a:lnTo>
                    <a:pt x="221970" y="316280"/>
                  </a:lnTo>
                  <a:lnTo>
                    <a:pt x="221970" y="255384"/>
                  </a:lnTo>
                  <a:close/>
                </a:path>
                <a:path w="1684655" h="477520">
                  <a:moveTo>
                    <a:pt x="294513" y="116776"/>
                  </a:moveTo>
                  <a:lnTo>
                    <a:pt x="292747" y="108051"/>
                  </a:lnTo>
                  <a:lnTo>
                    <a:pt x="287934" y="100901"/>
                  </a:lnTo>
                  <a:lnTo>
                    <a:pt x="280784" y="96088"/>
                  </a:lnTo>
                  <a:lnTo>
                    <a:pt x="272046" y="94310"/>
                  </a:lnTo>
                  <a:lnTo>
                    <a:pt x="221957" y="94310"/>
                  </a:lnTo>
                  <a:lnTo>
                    <a:pt x="221957" y="5791"/>
                  </a:lnTo>
                  <a:lnTo>
                    <a:pt x="55702" y="5791"/>
                  </a:lnTo>
                  <a:lnTo>
                    <a:pt x="34023" y="10172"/>
                  </a:lnTo>
                  <a:lnTo>
                    <a:pt x="16319" y="22110"/>
                  </a:lnTo>
                  <a:lnTo>
                    <a:pt x="4381" y="39814"/>
                  </a:lnTo>
                  <a:lnTo>
                    <a:pt x="0" y="61493"/>
                  </a:lnTo>
                  <a:lnTo>
                    <a:pt x="0" y="227749"/>
                  </a:lnTo>
                  <a:lnTo>
                    <a:pt x="60883" y="227749"/>
                  </a:lnTo>
                  <a:lnTo>
                    <a:pt x="60883" y="206235"/>
                  </a:lnTo>
                  <a:lnTo>
                    <a:pt x="64681" y="186817"/>
                  </a:lnTo>
                  <a:lnTo>
                    <a:pt x="75069" y="170713"/>
                  </a:lnTo>
                  <a:lnTo>
                    <a:pt x="90601" y="159626"/>
                  </a:lnTo>
                  <a:lnTo>
                    <a:pt x="109778" y="155219"/>
                  </a:lnTo>
                  <a:lnTo>
                    <a:pt x="129679" y="158826"/>
                  </a:lnTo>
                  <a:lnTo>
                    <a:pt x="145986" y="169494"/>
                  </a:lnTo>
                  <a:lnTo>
                    <a:pt x="157022" y="185559"/>
                  </a:lnTo>
                  <a:lnTo>
                    <a:pt x="161074" y="205295"/>
                  </a:lnTo>
                  <a:lnTo>
                    <a:pt x="161074" y="227749"/>
                  </a:lnTo>
                  <a:lnTo>
                    <a:pt x="221957" y="227749"/>
                  </a:lnTo>
                  <a:lnTo>
                    <a:pt x="221957" y="139230"/>
                  </a:lnTo>
                  <a:lnTo>
                    <a:pt x="272059" y="139230"/>
                  </a:lnTo>
                  <a:lnTo>
                    <a:pt x="280797" y="137464"/>
                  </a:lnTo>
                  <a:lnTo>
                    <a:pt x="287934" y="132651"/>
                  </a:lnTo>
                  <a:lnTo>
                    <a:pt x="292747" y="125514"/>
                  </a:lnTo>
                  <a:lnTo>
                    <a:pt x="294513" y="116776"/>
                  </a:lnTo>
                  <a:close/>
                </a:path>
                <a:path w="1684655" h="477520">
                  <a:moveTo>
                    <a:pt x="471551" y="255384"/>
                  </a:moveTo>
                  <a:lnTo>
                    <a:pt x="410667" y="255384"/>
                  </a:lnTo>
                  <a:lnTo>
                    <a:pt x="410667" y="276910"/>
                  </a:lnTo>
                  <a:lnTo>
                    <a:pt x="406869" y="296341"/>
                  </a:lnTo>
                  <a:lnTo>
                    <a:pt x="396481" y="312445"/>
                  </a:lnTo>
                  <a:lnTo>
                    <a:pt x="380949" y="323532"/>
                  </a:lnTo>
                  <a:lnTo>
                    <a:pt x="361772" y="327926"/>
                  </a:lnTo>
                  <a:lnTo>
                    <a:pt x="341871" y="324319"/>
                  </a:lnTo>
                  <a:lnTo>
                    <a:pt x="325564" y="313651"/>
                  </a:lnTo>
                  <a:lnTo>
                    <a:pt x="314540" y="297586"/>
                  </a:lnTo>
                  <a:lnTo>
                    <a:pt x="310489" y="277850"/>
                  </a:lnTo>
                  <a:lnTo>
                    <a:pt x="310489" y="255384"/>
                  </a:lnTo>
                  <a:lnTo>
                    <a:pt x="249593" y="255384"/>
                  </a:lnTo>
                  <a:lnTo>
                    <a:pt x="249593" y="343903"/>
                  </a:lnTo>
                  <a:lnTo>
                    <a:pt x="200050" y="343903"/>
                  </a:lnTo>
                  <a:lnTo>
                    <a:pt x="191389" y="345567"/>
                  </a:lnTo>
                  <a:lnTo>
                    <a:pt x="184162" y="350151"/>
                  </a:lnTo>
                  <a:lnTo>
                    <a:pt x="179133" y="356997"/>
                  </a:lnTo>
                  <a:lnTo>
                    <a:pt x="177063" y="365493"/>
                  </a:lnTo>
                  <a:lnTo>
                    <a:pt x="178574" y="374535"/>
                  </a:lnTo>
                  <a:lnTo>
                    <a:pt x="183349" y="381965"/>
                  </a:lnTo>
                  <a:lnTo>
                    <a:pt x="190576" y="386981"/>
                  </a:lnTo>
                  <a:lnTo>
                    <a:pt x="199504" y="388823"/>
                  </a:lnTo>
                  <a:lnTo>
                    <a:pt x="249593" y="388823"/>
                  </a:lnTo>
                  <a:lnTo>
                    <a:pt x="249593" y="477342"/>
                  </a:lnTo>
                  <a:lnTo>
                    <a:pt x="415861" y="477342"/>
                  </a:lnTo>
                  <a:lnTo>
                    <a:pt x="437540" y="472973"/>
                  </a:lnTo>
                  <a:lnTo>
                    <a:pt x="455244" y="461035"/>
                  </a:lnTo>
                  <a:lnTo>
                    <a:pt x="467182" y="443331"/>
                  </a:lnTo>
                  <a:lnTo>
                    <a:pt x="471551" y="421652"/>
                  </a:lnTo>
                  <a:lnTo>
                    <a:pt x="471551" y="255384"/>
                  </a:lnTo>
                  <a:close/>
                </a:path>
                <a:path w="1684655" h="477520">
                  <a:moveTo>
                    <a:pt x="471551" y="61493"/>
                  </a:moveTo>
                  <a:lnTo>
                    <a:pt x="467169" y="39814"/>
                  </a:lnTo>
                  <a:lnTo>
                    <a:pt x="455244" y="22110"/>
                  </a:lnTo>
                  <a:lnTo>
                    <a:pt x="437540" y="10185"/>
                  </a:lnTo>
                  <a:lnTo>
                    <a:pt x="415848" y="5803"/>
                  </a:lnTo>
                  <a:lnTo>
                    <a:pt x="249593" y="5803"/>
                  </a:lnTo>
                  <a:lnTo>
                    <a:pt x="249593" y="66687"/>
                  </a:lnTo>
                  <a:lnTo>
                    <a:pt x="271106" y="66687"/>
                  </a:lnTo>
                  <a:lnTo>
                    <a:pt x="290525" y="70485"/>
                  </a:lnTo>
                  <a:lnTo>
                    <a:pt x="306641" y="80873"/>
                  </a:lnTo>
                  <a:lnTo>
                    <a:pt x="317741" y="96393"/>
                  </a:lnTo>
                  <a:lnTo>
                    <a:pt x="322135" y="115570"/>
                  </a:lnTo>
                  <a:lnTo>
                    <a:pt x="318528" y="135470"/>
                  </a:lnTo>
                  <a:lnTo>
                    <a:pt x="307848" y="151777"/>
                  </a:lnTo>
                  <a:lnTo>
                    <a:pt x="291795" y="162814"/>
                  </a:lnTo>
                  <a:lnTo>
                    <a:pt x="272059" y="166865"/>
                  </a:lnTo>
                  <a:lnTo>
                    <a:pt x="249593" y="166865"/>
                  </a:lnTo>
                  <a:lnTo>
                    <a:pt x="249593" y="227761"/>
                  </a:lnTo>
                  <a:lnTo>
                    <a:pt x="338112" y="227761"/>
                  </a:lnTo>
                  <a:lnTo>
                    <a:pt x="338112" y="277304"/>
                  </a:lnTo>
                  <a:lnTo>
                    <a:pt x="339775" y="285965"/>
                  </a:lnTo>
                  <a:lnTo>
                    <a:pt x="344347" y="293192"/>
                  </a:lnTo>
                  <a:lnTo>
                    <a:pt x="351205" y="298221"/>
                  </a:lnTo>
                  <a:lnTo>
                    <a:pt x="359702" y="300291"/>
                  </a:lnTo>
                  <a:lnTo>
                    <a:pt x="368731" y="298767"/>
                  </a:lnTo>
                  <a:lnTo>
                    <a:pt x="376161" y="294005"/>
                  </a:lnTo>
                  <a:lnTo>
                    <a:pt x="381177" y="286778"/>
                  </a:lnTo>
                  <a:lnTo>
                    <a:pt x="383032" y="277850"/>
                  </a:lnTo>
                  <a:lnTo>
                    <a:pt x="383032" y="227761"/>
                  </a:lnTo>
                  <a:lnTo>
                    <a:pt x="471551" y="227761"/>
                  </a:lnTo>
                  <a:lnTo>
                    <a:pt x="471551" y="61493"/>
                  </a:lnTo>
                  <a:close/>
                </a:path>
                <a:path w="1684655" h="477520">
                  <a:moveTo>
                    <a:pt x="1684578" y="154317"/>
                  </a:moveTo>
                  <a:lnTo>
                    <a:pt x="1677670" y="107480"/>
                  </a:lnTo>
                  <a:lnTo>
                    <a:pt x="1657642" y="66281"/>
                  </a:lnTo>
                  <a:lnTo>
                    <a:pt x="1626692" y="33070"/>
                  </a:lnTo>
                  <a:lnTo>
                    <a:pt x="1599082" y="17170"/>
                  </a:lnTo>
                  <a:lnTo>
                    <a:pt x="1599082" y="154762"/>
                  </a:lnTo>
                  <a:lnTo>
                    <a:pt x="1596186" y="174320"/>
                  </a:lnTo>
                  <a:lnTo>
                    <a:pt x="1587893" y="191820"/>
                  </a:lnTo>
                  <a:lnTo>
                    <a:pt x="1574927" y="206197"/>
                  </a:lnTo>
                  <a:lnTo>
                    <a:pt x="1557997" y="216395"/>
                  </a:lnTo>
                  <a:lnTo>
                    <a:pt x="1538820" y="221183"/>
                  </a:lnTo>
                  <a:lnTo>
                    <a:pt x="1519478" y="220205"/>
                  </a:lnTo>
                  <a:lnTo>
                    <a:pt x="1485341" y="201955"/>
                  </a:lnTo>
                  <a:lnTo>
                    <a:pt x="1467104" y="167830"/>
                  </a:lnTo>
                  <a:lnTo>
                    <a:pt x="1466126" y="148488"/>
                  </a:lnTo>
                  <a:lnTo>
                    <a:pt x="1470901" y="129311"/>
                  </a:lnTo>
                  <a:lnTo>
                    <a:pt x="1481112" y="112382"/>
                  </a:lnTo>
                  <a:lnTo>
                    <a:pt x="1495488" y="99415"/>
                  </a:lnTo>
                  <a:lnTo>
                    <a:pt x="1512989" y="91122"/>
                  </a:lnTo>
                  <a:lnTo>
                    <a:pt x="1532534" y="88214"/>
                  </a:lnTo>
                  <a:lnTo>
                    <a:pt x="1558429" y="93472"/>
                  </a:lnTo>
                  <a:lnTo>
                    <a:pt x="1579575" y="107734"/>
                  </a:lnTo>
                  <a:lnTo>
                    <a:pt x="1593837" y="128879"/>
                  </a:lnTo>
                  <a:lnTo>
                    <a:pt x="1599082" y="154762"/>
                  </a:lnTo>
                  <a:lnTo>
                    <a:pt x="1599082" y="17170"/>
                  </a:lnTo>
                  <a:lnTo>
                    <a:pt x="1587004" y="10198"/>
                  </a:lnTo>
                  <a:lnTo>
                    <a:pt x="1540764" y="0"/>
                  </a:lnTo>
                  <a:lnTo>
                    <a:pt x="1495907" y="4254"/>
                  </a:lnTo>
                  <a:lnTo>
                    <a:pt x="1455077" y="21005"/>
                  </a:lnTo>
                  <a:lnTo>
                    <a:pt x="1420761" y="48780"/>
                  </a:lnTo>
                  <a:lnTo>
                    <a:pt x="1395476" y="86067"/>
                  </a:lnTo>
                  <a:lnTo>
                    <a:pt x="1382217" y="129133"/>
                  </a:lnTo>
                  <a:lnTo>
                    <a:pt x="1382039" y="173266"/>
                  </a:lnTo>
                  <a:lnTo>
                    <a:pt x="1394523" y="215607"/>
                  </a:lnTo>
                  <a:lnTo>
                    <a:pt x="1419263" y="253263"/>
                  </a:lnTo>
                  <a:lnTo>
                    <a:pt x="1436890" y="273113"/>
                  </a:lnTo>
                  <a:lnTo>
                    <a:pt x="1453159" y="291884"/>
                  </a:lnTo>
                  <a:lnTo>
                    <a:pt x="1468310" y="310095"/>
                  </a:lnTo>
                  <a:lnTo>
                    <a:pt x="1482737" y="328345"/>
                  </a:lnTo>
                  <a:lnTo>
                    <a:pt x="1484795" y="330987"/>
                  </a:lnTo>
                  <a:lnTo>
                    <a:pt x="1485620" y="332206"/>
                  </a:lnTo>
                  <a:lnTo>
                    <a:pt x="1491068" y="339217"/>
                  </a:lnTo>
                  <a:lnTo>
                    <a:pt x="1495945" y="345795"/>
                  </a:lnTo>
                  <a:lnTo>
                    <a:pt x="1500644" y="352361"/>
                  </a:lnTo>
                  <a:lnTo>
                    <a:pt x="1522437" y="383095"/>
                  </a:lnTo>
                  <a:lnTo>
                    <a:pt x="1527327" y="385622"/>
                  </a:lnTo>
                  <a:lnTo>
                    <a:pt x="1537741" y="385622"/>
                  </a:lnTo>
                  <a:lnTo>
                    <a:pt x="1542630" y="383095"/>
                  </a:lnTo>
                  <a:lnTo>
                    <a:pt x="1563573" y="353542"/>
                  </a:lnTo>
                  <a:lnTo>
                    <a:pt x="1568665" y="346506"/>
                  </a:lnTo>
                  <a:lnTo>
                    <a:pt x="1573822" y="339521"/>
                  </a:lnTo>
                  <a:lnTo>
                    <a:pt x="1579016" y="332511"/>
                  </a:lnTo>
                  <a:lnTo>
                    <a:pt x="1581099" y="329488"/>
                  </a:lnTo>
                  <a:lnTo>
                    <a:pt x="1582102" y="328218"/>
                  </a:lnTo>
                  <a:lnTo>
                    <a:pt x="1596059" y="309994"/>
                  </a:lnTo>
                  <a:lnTo>
                    <a:pt x="1610677" y="292100"/>
                  </a:lnTo>
                  <a:lnTo>
                    <a:pt x="1625879" y="274675"/>
                  </a:lnTo>
                  <a:lnTo>
                    <a:pt x="1641627" y="257746"/>
                  </a:lnTo>
                  <a:lnTo>
                    <a:pt x="1659686" y="235356"/>
                  </a:lnTo>
                  <a:lnTo>
                    <a:pt x="1667217" y="221183"/>
                  </a:lnTo>
                  <a:lnTo>
                    <a:pt x="1673072" y="210172"/>
                  </a:lnTo>
                  <a:lnTo>
                    <a:pt x="1681467" y="182918"/>
                  </a:lnTo>
                  <a:lnTo>
                    <a:pt x="1684578" y="154317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167081" y="3763950"/>
              <a:ext cx="68802" cy="68818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307960" y="3962590"/>
              <a:ext cx="1070610" cy="787400"/>
            </a:xfrm>
            <a:custGeom>
              <a:avLst/>
              <a:gdLst/>
              <a:ahLst/>
              <a:cxnLst/>
              <a:rect l="l" t="t" r="r" b="b"/>
              <a:pathLst>
                <a:path w="1070610" h="787400">
                  <a:moveTo>
                    <a:pt x="428117" y="694372"/>
                  </a:moveTo>
                  <a:lnTo>
                    <a:pt x="128511" y="694372"/>
                  </a:lnTo>
                  <a:lnTo>
                    <a:pt x="104648" y="690575"/>
                  </a:lnTo>
                  <a:lnTo>
                    <a:pt x="66687" y="663232"/>
                  </a:lnTo>
                  <a:lnTo>
                    <a:pt x="51117" y="623989"/>
                  </a:lnTo>
                  <a:lnTo>
                    <a:pt x="51117" y="476262"/>
                  </a:lnTo>
                  <a:lnTo>
                    <a:pt x="1041" y="643394"/>
                  </a:lnTo>
                  <a:lnTo>
                    <a:pt x="17475" y="691959"/>
                  </a:lnTo>
                  <a:lnTo>
                    <a:pt x="357022" y="786752"/>
                  </a:lnTo>
                  <a:lnTo>
                    <a:pt x="361010" y="787247"/>
                  </a:lnTo>
                  <a:lnTo>
                    <a:pt x="364934" y="787247"/>
                  </a:lnTo>
                  <a:lnTo>
                    <a:pt x="379831" y="784809"/>
                  </a:lnTo>
                  <a:lnTo>
                    <a:pt x="392963" y="777913"/>
                  </a:lnTo>
                  <a:lnTo>
                    <a:pt x="403225" y="767257"/>
                  </a:lnTo>
                  <a:lnTo>
                    <a:pt x="409524" y="753503"/>
                  </a:lnTo>
                  <a:lnTo>
                    <a:pt x="428117" y="694372"/>
                  </a:lnTo>
                  <a:close/>
                </a:path>
                <a:path w="1070610" h="787400">
                  <a:moveTo>
                    <a:pt x="1070356" y="74485"/>
                  </a:moveTo>
                  <a:lnTo>
                    <a:pt x="1064856" y="51600"/>
                  </a:lnTo>
                  <a:lnTo>
                    <a:pt x="1049121" y="31127"/>
                  </a:lnTo>
                  <a:lnTo>
                    <a:pt x="1024191" y="13716"/>
                  </a:lnTo>
                  <a:lnTo>
                    <a:pt x="991158" y="0"/>
                  </a:lnTo>
                  <a:lnTo>
                    <a:pt x="985532" y="6921"/>
                  </a:lnTo>
                  <a:lnTo>
                    <a:pt x="979881" y="14020"/>
                  </a:lnTo>
                  <a:lnTo>
                    <a:pt x="974153" y="21348"/>
                  </a:lnTo>
                  <a:lnTo>
                    <a:pt x="968375" y="28943"/>
                  </a:lnTo>
                  <a:lnTo>
                    <a:pt x="967790" y="29616"/>
                  </a:lnTo>
                  <a:lnTo>
                    <a:pt x="965161" y="33375"/>
                  </a:lnTo>
                  <a:lnTo>
                    <a:pt x="960259" y="39979"/>
                  </a:lnTo>
                  <a:lnTo>
                    <a:pt x="955395" y="46570"/>
                  </a:lnTo>
                  <a:lnTo>
                    <a:pt x="950556" y="53251"/>
                  </a:lnTo>
                  <a:lnTo>
                    <a:pt x="932865" y="78244"/>
                  </a:lnTo>
                  <a:lnTo>
                    <a:pt x="925093" y="86817"/>
                  </a:lnTo>
                  <a:lnTo>
                    <a:pt x="915670" y="93205"/>
                  </a:lnTo>
                  <a:lnTo>
                    <a:pt x="905002" y="97205"/>
                  </a:lnTo>
                  <a:lnTo>
                    <a:pt x="893533" y="98577"/>
                  </a:lnTo>
                  <a:lnTo>
                    <a:pt x="882053" y="97205"/>
                  </a:lnTo>
                  <a:lnTo>
                    <a:pt x="871385" y="93205"/>
                  </a:lnTo>
                  <a:lnTo>
                    <a:pt x="861949" y="86817"/>
                  </a:lnTo>
                  <a:lnTo>
                    <a:pt x="854189" y="78244"/>
                  </a:lnTo>
                  <a:lnTo>
                    <a:pt x="830999" y="45593"/>
                  </a:lnTo>
                  <a:lnTo>
                    <a:pt x="826389" y="39395"/>
                  </a:lnTo>
                  <a:lnTo>
                    <a:pt x="821220" y="32740"/>
                  </a:lnTo>
                  <a:lnTo>
                    <a:pt x="819111" y="29870"/>
                  </a:lnTo>
                  <a:lnTo>
                    <a:pt x="812622" y="21526"/>
                  </a:lnTo>
                  <a:lnTo>
                    <a:pt x="806564" y="13944"/>
                  </a:lnTo>
                  <a:lnTo>
                    <a:pt x="801179" y="7366"/>
                  </a:lnTo>
                  <a:lnTo>
                    <a:pt x="795235" y="228"/>
                  </a:lnTo>
                  <a:lnTo>
                    <a:pt x="762444" y="13944"/>
                  </a:lnTo>
                  <a:lnTo>
                    <a:pt x="737730" y="31305"/>
                  </a:lnTo>
                  <a:lnTo>
                    <a:pt x="722122" y="51701"/>
                  </a:lnTo>
                  <a:lnTo>
                    <a:pt x="716686" y="74485"/>
                  </a:lnTo>
                  <a:lnTo>
                    <a:pt x="725398" y="103047"/>
                  </a:lnTo>
                  <a:lnTo>
                    <a:pt x="749896" y="127393"/>
                  </a:lnTo>
                  <a:lnTo>
                    <a:pt x="787717" y="146304"/>
                  </a:lnTo>
                  <a:lnTo>
                    <a:pt x="836409" y="158546"/>
                  </a:lnTo>
                  <a:lnTo>
                    <a:pt x="893521" y="162902"/>
                  </a:lnTo>
                  <a:lnTo>
                    <a:pt x="950620" y="158546"/>
                  </a:lnTo>
                  <a:lnTo>
                    <a:pt x="999312" y="146304"/>
                  </a:lnTo>
                  <a:lnTo>
                    <a:pt x="1037132" y="127393"/>
                  </a:lnTo>
                  <a:lnTo>
                    <a:pt x="1061643" y="103047"/>
                  </a:lnTo>
                  <a:lnTo>
                    <a:pt x="1063002" y="98577"/>
                  </a:lnTo>
                  <a:lnTo>
                    <a:pt x="1070356" y="74485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447841" y="4382017"/>
              <a:ext cx="82550" cy="82562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1385921" y="4320491"/>
              <a:ext cx="413384" cy="309880"/>
            </a:xfrm>
            <a:custGeom>
              <a:avLst/>
              <a:gdLst/>
              <a:ahLst/>
              <a:cxnLst/>
              <a:rect l="l" t="t" r="r" b="b"/>
              <a:pathLst>
                <a:path w="413385" h="309879">
                  <a:moveTo>
                    <a:pt x="361175" y="0"/>
                  </a:moveTo>
                  <a:lnTo>
                    <a:pt x="51600" y="0"/>
                  </a:lnTo>
                  <a:lnTo>
                    <a:pt x="31541" y="4063"/>
                  </a:lnTo>
                  <a:lnTo>
                    <a:pt x="15136" y="15136"/>
                  </a:lnTo>
                  <a:lnTo>
                    <a:pt x="4063" y="31541"/>
                  </a:lnTo>
                  <a:lnTo>
                    <a:pt x="0" y="51600"/>
                  </a:lnTo>
                  <a:lnTo>
                    <a:pt x="0" y="258025"/>
                  </a:lnTo>
                  <a:lnTo>
                    <a:pt x="4063" y="278089"/>
                  </a:lnTo>
                  <a:lnTo>
                    <a:pt x="15136" y="294493"/>
                  </a:lnTo>
                  <a:lnTo>
                    <a:pt x="31541" y="305563"/>
                  </a:lnTo>
                  <a:lnTo>
                    <a:pt x="51600" y="309625"/>
                  </a:lnTo>
                  <a:lnTo>
                    <a:pt x="361175" y="309625"/>
                  </a:lnTo>
                  <a:lnTo>
                    <a:pt x="381239" y="305563"/>
                  </a:lnTo>
                  <a:lnTo>
                    <a:pt x="397643" y="294493"/>
                  </a:lnTo>
                  <a:lnTo>
                    <a:pt x="408713" y="278089"/>
                  </a:lnTo>
                  <a:lnTo>
                    <a:pt x="412775" y="258025"/>
                  </a:lnTo>
                  <a:lnTo>
                    <a:pt x="412775" y="225818"/>
                  </a:lnTo>
                  <a:lnTo>
                    <a:pt x="41287" y="225818"/>
                  </a:lnTo>
                  <a:lnTo>
                    <a:pt x="41287" y="45897"/>
                  </a:lnTo>
                  <a:lnTo>
                    <a:pt x="45897" y="41274"/>
                  </a:lnTo>
                  <a:lnTo>
                    <a:pt x="410684" y="41274"/>
                  </a:lnTo>
                  <a:lnTo>
                    <a:pt x="408713" y="31541"/>
                  </a:lnTo>
                  <a:lnTo>
                    <a:pt x="397643" y="15136"/>
                  </a:lnTo>
                  <a:lnTo>
                    <a:pt x="381239" y="4063"/>
                  </a:lnTo>
                  <a:lnTo>
                    <a:pt x="361175" y="0"/>
                  </a:lnTo>
                  <a:close/>
                </a:path>
                <a:path w="413385" h="309879">
                  <a:moveTo>
                    <a:pt x="123832" y="158280"/>
                  </a:moveTo>
                  <a:lnTo>
                    <a:pt x="110207" y="160928"/>
                  </a:lnTo>
                  <a:lnTo>
                    <a:pt x="98247" y="168871"/>
                  </a:lnTo>
                  <a:lnTo>
                    <a:pt x="41287" y="225818"/>
                  </a:lnTo>
                  <a:lnTo>
                    <a:pt x="412775" y="225818"/>
                  </a:lnTo>
                  <a:lnTo>
                    <a:pt x="412775" y="193776"/>
                  </a:lnTo>
                  <a:lnTo>
                    <a:pt x="174396" y="193776"/>
                  </a:lnTo>
                  <a:lnTo>
                    <a:pt x="149428" y="168871"/>
                  </a:lnTo>
                  <a:lnTo>
                    <a:pt x="137461" y="160928"/>
                  </a:lnTo>
                  <a:lnTo>
                    <a:pt x="123832" y="158280"/>
                  </a:lnTo>
                  <a:close/>
                </a:path>
                <a:path w="413385" h="309879">
                  <a:moveTo>
                    <a:pt x="278625" y="88760"/>
                  </a:moveTo>
                  <a:lnTo>
                    <a:pt x="174396" y="193776"/>
                  </a:lnTo>
                  <a:lnTo>
                    <a:pt x="412775" y="193776"/>
                  </a:lnTo>
                  <a:lnTo>
                    <a:pt x="412775" y="177520"/>
                  </a:lnTo>
                  <a:lnTo>
                    <a:pt x="371500" y="177520"/>
                  </a:lnTo>
                  <a:lnTo>
                    <a:pt x="306298" y="101447"/>
                  </a:lnTo>
                  <a:lnTo>
                    <a:pt x="300570" y="96075"/>
                  </a:lnTo>
                  <a:lnTo>
                    <a:pt x="293900" y="92151"/>
                  </a:lnTo>
                  <a:lnTo>
                    <a:pt x="286510" y="89703"/>
                  </a:lnTo>
                  <a:lnTo>
                    <a:pt x="278625" y="88760"/>
                  </a:lnTo>
                  <a:close/>
                </a:path>
                <a:path w="413385" h="309879">
                  <a:moveTo>
                    <a:pt x="410684" y="41274"/>
                  </a:moveTo>
                  <a:lnTo>
                    <a:pt x="366877" y="41274"/>
                  </a:lnTo>
                  <a:lnTo>
                    <a:pt x="371500" y="45897"/>
                  </a:lnTo>
                  <a:lnTo>
                    <a:pt x="371500" y="177520"/>
                  </a:lnTo>
                  <a:lnTo>
                    <a:pt x="412775" y="177520"/>
                  </a:lnTo>
                  <a:lnTo>
                    <a:pt x="412775" y="51600"/>
                  </a:lnTo>
                  <a:lnTo>
                    <a:pt x="410684" y="41274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9" name="object 3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317322" y="4015929"/>
              <a:ext cx="74434" cy="10306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15144" y="3940896"/>
              <a:ext cx="74434" cy="178092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559885" y="3651883"/>
              <a:ext cx="229870" cy="467359"/>
            </a:xfrm>
            <a:custGeom>
              <a:avLst/>
              <a:gdLst/>
              <a:ahLst/>
              <a:cxnLst/>
              <a:rect l="l" t="t" r="r" b="b"/>
              <a:pathLst>
                <a:path w="229869" h="467360">
                  <a:moveTo>
                    <a:pt x="119367" y="0"/>
                  </a:moveTo>
                  <a:lnTo>
                    <a:pt x="110489" y="0"/>
                  </a:lnTo>
                  <a:lnTo>
                    <a:pt x="106311" y="2095"/>
                  </a:lnTo>
                  <a:lnTo>
                    <a:pt x="482" y="144983"/>
                  </a:lnTo>
                  <a:lnTo>
                    <a:pt x="0" y="150647"/>
                  </a:lnTo>
                  <a:lnTo>
                    <a:pt x="4762" y="160096"/>
                  </a:lnTo>
                  <a:lnTo>
                    <a:pt x="9588" y="163080"/>
                  </a:lnTo>
                  <a:lnTo>
                    <a:pt x="50901" y="163080"/>
                  </a:lnTo>
                  <a:lnTo>
                    <a:pt x="50901" y="460832"/>
                  </a:lnTo>
                  <a:lnTo>
                    <a:pt x="57175" y="467106"/>
                  </a:lnTo>
                  <a:lnTo>
                    <a:pt x="172694" y="467106"/>
                  </a:lnTo>
                  <a:lnTo>
                    <a:pt x="178968" y="460832"/>
                  </a:lnTo>
                  <a:lnTo>
                    <a:pt x="178968" y="163080"/>
                  </a:lnTo>
                  <a:lnTo>
                    <a:pt x="220268" y="163080"/>
                  </a:lnTo>
                  <a:lnTo>
                    <a:pt x="225107" y="160096"/>
                  </a:lnTo>
                  <a:lnTo>
                    <a:pt x="229869" y="150647"/>
                  </a:lnTo>
                  <a:lnTo>
                    <a:pt x="229387" y="144983"/>
                  </a:lnTo>
                  <a:lnTo>
                    <a:pt x="226237" y="140728"/>
                  </a:lnTo>
                  <a:lnTo>
                    <a:pt x="123545" y="2095"/>
                  </a:lnTo>
                  <a:lnTo>
                    <a:pt x="119367" y="0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2" name="object 4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12966" y="3865864"/>
              <a:ext cx="74434" cy="253123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25444" y="4663028"/>
              <a:ext cx="174244" cy="103733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668947" y="4300004"/>
              <a:ext cx="471805" cy="345440"/>
            </a:xfrm>
            <a:custGeom>
              <a:avLst/>
              <a:gdLst/>
              <a:ahLst/>
              <a:cxnLst/>
              <a:rect l="l" t="t" r="r" b="b"/>
              <a:pathLst>
                <a:path w="471805" h="345439">
                  <a:moveTo>
                    <a:pt x="357263" y="159004"/>
                  </a:moveTo>
                  <a:lnTo>
                    <a:pt x="349834" y="151574"/>
                  </a:lnTo>
                  <a:lnTo>
                    <a:pt x="340652" y="151574"/>
                  </a:lnTo>
                  <a:lnTo>
                    <a:pt x="71183" y="151587"/>
                  </a:lnTo>
                  <a:lnTo>
                    <a:pt x="800" y="192024"/>
                  </a:lnTo>
                  <a:lnTo>
                    <a:pt x="0" y="193611"/>
                  </a:lnTo>
                  <a:lnTo>
                    <a:pt x="0" y="196989"/>
                  </a:lnTo>
                  <a:lnTo>
                    <a:pt x="43484" y="229933"/>
                  </a:lnTo>
                  <a:lnTo>
                    <a:pt x="71183" y="239026"/>
                  </a:lnTo>
                  <a:lnTo>
                    <a:pt x="349834" y="239026"/>
                  </a:lnTo>
                  <a:lnTo>
                    <a:pt x="357263" y="231584"/>
                  </a:lnTo>
                  <a:lnTo>
                    <a:pt x="357263" y="159004"/>
                  </a:lnTo>
                  <a:close/>
                </a:path>
                <a:path w="471805" h="345439">
                  <a:moveTo>
                    <a:pt x="407936" y="298894"/>
                  </a:moveTo>
                  <a:lnTo>
                    <a:pt x="407123" y="297294"/>
                  </a:lnTo>
                  <a:lnTo>
                    <a:pt x="405739" y="296278"/>
                  </a:lnTo>
                  <a:lnTo>
                    <a:pt x="363651" y="265328"/>
                  </a:lnTo>
                  <a:lnTo>
                    <a:pt x="357212" y="261340"/>
                  </a:lnTo>
                  <a:lnTo>
                    <a:pt x="350278" y="258445"/>
                  </a:lnTo>
                  <a:lnTo>
                    <a:pt x="342976" y="256679"/>
                  </a:lnTo>
                  <a:lnTo>
                    <a:pt x="335432" y="256082"/>
                  </a:lnTo>
                  <a:lnTo>
                    <a:pt x="71310" y="256082"/>
                  </a:lnTo>
                  <a:lnTo>
                    <a:pt x="63741" y="263664"/>
                  </a:lnTo>
                  <a:lnTo>
                    <a:pt x="63741" y="337566"/>
                  </a:lnTo>
                  <a:lnTo>
                    <a:pt x="71285" y="345122"/>
                  </a:lnTo>
                  <a:lnTo>
                    <a:pt x="335572" y="345147"/>
                  </a:lnTo>
                  <a:lnTo>
                    <a:pt x="343090" y="344525"/>
                  </a:lnTo>
                  <a:lnTo>
                    <a:pt x="407123" y="303949"/>
                  </a:lnTo>
                  <a:lnTo>
                    <a:pt x="407936" y="302336"/>
                  </a:lnTo>
                  <a:lnTo>
                    <a:pt x="407936" y="298894"/>
                  </a:lnTo>
                  <a:close/>
                </a:path>
                <a:path w="471805" h="345439">
                  <a:moveTo>
                    <a:pt x="471538" y="88252"/>
                  </a:moveTo>
                  <a:lnTo>
                    <a:pt x="470725" y="86652"/>
                  </a:lnTo>
                  <a:lnTo>
                    <a:pt x="469341" y="85636"/>
                  </a:lnTo>
                  <a:lnTo>
                    <a:pt x="427240" y="54686"/>
                  </a:lnTo>
                  <a:lnTo>
                    <a:pt x="420814" y="50711"/>
                  </a:lnTo>
                  <a:lnTo>
                    <a:pt x="413880" y="47815"/>
                  </a:lnTo>
                  <a:lnTo>
                    <a:pt x="406577" y="46050"/>
                  </a:lnTo>
                  <a:lnTo>
                    <a:pt x="399034" y="45440"/>
                  </a:lnTo>
                  <a:lnTo>
                    <a:pt x="261569" y="45440"/>
                  </a:lnTo>
                  <a:lnTo>
                    <a:pt x="261569" y="8039"/>
                  </a:lnTo>
                  <a:lnTo>
                    <a:pt x="253530" y="0"/>
                  </a:lnTo>
                  <a:lnTo>
                    <a:pt x="233705" y="0"/>
                  </a:lnTo>
                  <a:lnTo>
                    <a:pt x="225653" y="8039"/>
                  </a:lnTo>
                  <a:lnTo>
                    <a:pt x="225653" y="45440"/>
                  </a:lnTo>
                  <a:lnTo>
                    <a:pt x="127025" y="45440"/>
                  </a:lnTo>
                  <a:lnTo>
                    <a:pt x="119443" y="53009"/>
                  </a:lnTo>
                  <a:lnTo>
                    <a:pt x="119443" y="126936"/>
                  </a:lnTo>
                  <a:lnTo>
                    <a:pt x="127025" y="134505"/>
                  </a:lnTo>
                  <a:lnTo>
                    <a:pt x="399034" y="134505"/>
                  </a:lnTo>
                  <a:lnTo>
                    <a:pt x="470725" y="93281"/>
                  </a:lnTo>
                  <a:lnTo>
                    <a:pt x="471538" y="91681"/>
                  </a:lnTo>
                  <a:lnTo>
                    <a:pt x="471538" y="88252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5" name="object 4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36458" y="4297612"/>
              <a:ext cx="122669" cy="147167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286755" y="4472406"/>
              <a:ext cx="150494" cy="122669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286751" y="4297606"/>
              <a:ext cx="150507" cy="147167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965711" y="4297606"/>
              <a:ext cx="143116" cy="147167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286751" y="4622695"/>
              <a:ext cx="150507" cy="146456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965713" y="4472404"/>
              <a:ext cx="143116" cy="122669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136454" y="4472406"/>
              <a:ext cx="122669" cy="122669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136456" y="4622695"/>
              <a:ext cx="122669" cy="146456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965699" y="4622695"/>
              <a:ext cx="143129" cy="146456"/>
            </a:xfrm>
            <a:prstGeom prst="rect">
              <a:avLst/>
            </a:prstGeom>
          </p:spPr>
        </p:pic>
      </p:grpSp>
      <p:grpSp>
        <p:nvGrpSpPr>
          <p:cNvPr id="54" name="object 54"/>
          <p:cNvGrpSpPr/>
          <p:nvPr/>
        </p:nvGrpSpPr>
        <p:grpSpPr>
          <a:xfrm>
            <a:off x="467994" y="5385092"/>
            <a:ext cx="2113280" cy="1455420"/>
            <a:chOff x="467994" y="5385092"/>
            <a:chExt cx="2113280" cy="1455420"/>
          </a:xfrm>
        </p:grpSpPr>
        <p:sp>
          <p:nvSpPr>
            <p:cNvPr id="55" name="object 55"/>
            <p:cNvSpPr/>
            <p:nvPr/>
          </p:nvSpPr>
          <p:spPr>
            <a:xfrm>
              <a:off x="467994" y="5385092"/>
              <a:ext cx="2113280" cy="1455420"/>
            </a:xfrm>
            <a:custGeom>
              <a:avLst/>
              <a:gdLst/>
              <a:ahLst/>
              <a:cxnLst/>
              <a:rect l="l" t="t" r="r" b="b"/>
              <a:pathLst>
                <a:path w="2113280" h="1455420">
                  <a:moveTo>
                    <a:pt x="0" y="1454861"/>
                  </a:moveTo>
                  <a:lnTo>
                    <a:pt x="2112848" y="1454861"/>
                  </a:lnTo>
                  <a:lnTo>
                    <a:pt x="2112848" y="0"/>
                  </a:lnTo>
                  <a:lnTo>
                    <a:pt x="0" y="0"/>
                  </a:lnTo>
                  <a:lnTo>
                    <a:pt x="0" y="1454861"/>
                  </a:lnTo>
                  <a:close/>
                </a:path>
              </a:pathLst>
            </a:custGeom>
            <a:solidFill>
              <a:srgbClr val="D0EB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645591" y="5546242"/>
              <a:ext cx="1684655" cy="477520"/>
            </a:xfrm>
            <a:custGeom>
              <a:avLst/>
              <a:gdLst/>
              <a:ahLst/>
              <a:cxnLst/>
              <a:rect l="l" t="t" r="r" b="b"/>
              <a:pathLst>
                <a:path w="1684655" h="477520">
                  <a:moveTo>
                    <a:pt x="221957" y="255384"/>
                  </a:moveTo>
                  <a:lnTo>
                    <a:pt x="133438" y="255384"/>
                  </a:lnTo>
                  <a:lnTo>
                    <a:pt x="133438" y="205841"/>
                  </a:lnTo>
                  <a:lnTo>
                    <a:pt x="131775" y="197192"/>
                  </a:lnTo>
                  <a:lnTo>
                    <a:pt x="127203" y="189966"/>
                  </a:lnTo>
                  <a:lnTo>
                    <a:pt x="120345" y="184937"/>
                  </a:lnTo>
                  <a:lnTo>
                    <a:pt x="111836" y="182854"/>
                  </a:lnTo>
                  <a:lnTo>
                    <a:pt x="102806" y="184378"/>
                  </a:lnTo>
                  <a:lnTo>
                    <a:pt x="95389" y="189141"/>
                  </a:lnTo>
                  <a:lnTo>
                    <a:pt x="90373" y="196380"/>
                  </a:lnTo>
                  <a:lnTo>
                    <a:pt x="88519" y="205295"/>
                  </a:lnTo>
                  <a:lnTo>
                    <a:pt x="88519" y="255384"/>
                  </a:lnTo>
                  <a:lnTo>
                    <a:pt x="0" y="255384"/>
                  </a:lnTo>
                  <a:lnTo>
                    <a:pt x="0" y="421652"/>
                  </a:lnTo>
                  <a:lnTo>
                    <a:pt x="4381" y="443331"/>
                  </a:lnTo>
                  <a:lnTo>
                    <a:pt x="16319" y="461035"/>
                  </a:lnTo>
                  <a:lnTo>
                    <a:pt x="34010" y="472973"/>
                  </a:lnTo>
                  <a:lnTo>
                    <a:pt x="55689" y="477342"/>
                  </a:lnTo>
                  <a:lnTo>
                    <a:pt x="221957" y="477342"/>
                  </a:lnTo>
                  <a:lnTo>
                    <a:pt x="221957" y="416458"/>
                  </a:lnTo>
                  <a:lnTo>
                    <a:pt x="200444" y="416458"/>
                  </a:lnTo>
                  <a:lnTo>
                    <a:pt x="181025" y="412673"/>
                  </a:lnTo>
                  <a:lnTo>
                    <a:pt x="164922" y="402272"/>
                  </a:lnTo>
                  <a:lnTo>
                    <a:pt x="153822" y="386753"/>
                  </a:lnTo>
                  <a:lnTo>
                    <a:pt x="149415" y="367576"/>
                  </a:lnTo>
                  <a:lnTo>
                    <a:pt x="153022" y="347687"/>
                  </a:lnTo>
                  <a:lnTo>
                    <a:pt x="163703" y="331368"/>
                  </a:lnTo>
                  <a:lnTo>
                    <a:pt x="179755" y="320344"/>
                  </a:lnTo>
                  <a:lnTo>
                    <a:pt x="199491" y="316280"/>
                  </a:lnTo>
                  <a:lnTo>
                    <a:pt x="221957" y="316280"/>
                  </a:lnTo>
                  <a:lnTo>
                    <a:pt x="221957" y="255384"/>
                  </a:lnTo>
                  <a:close/>
                </a:path>
                <a:path w="1684655" h="477520">
                  <a:moveTo>
                    <a:pt x="294513" y="116776"/>
                  </a:moveTo>
                  <a:lnTo>
                    <a:pt x="292747" y="108051"/>
                  </a:lnTo>
                  <a:lnTo>
                    <a:pt x="287921" y="100901"/>
                  </a:lnTo>
                  <a:lnTo>
                    <a:pt x="280784" y="96088"/>
                  </a:lnTo>
                  <a:lnTo>
                    <a:pt x="272046" y="94310"/>
                  </a:lnTo>
                  <a:lnTo>
                    <a:pt x="221957" y="94310"/>
                  </a:lnTo>
                  <a:lnTo>
                    <a:pt x="221957" y="5791"/>
                  </a:lnTo>
                  <a:lnTo>
                    <a:pt x="55702" y="5791"/>
                  </a:lnTo>
                  <a:lnTo>
                    <a:pt x="34023" y="10172"/>
                  </a:lnTo>
                  <a:lnTo>
                    <a:pt x="16319" y="22110"/>
                  </a:lnTo>
                  <a:lnTo>
                    <a:pt x="4381" y="39814"/>
                  </a:lnTo>
                  <a:lnTo>
                    <a:pt x="0" y="61493"/>
                  </a:lnTo>
                  <a:lnTo>
                    <a:pt x="0" y="227749"/>
                  </a:lnTo>
                  <a:lnTo>
                    <a:pt x="60883" y="227749"/>
                  </a:lnTo>
                  <a:lnTo>
                    <a:pt x="60883" y="206235"/>
                  </a:lnTo>
                  <a:lnTo>
                    <a:pt x="64681" y="186817"/>
                  </a:lnTo>
                  <a:lnTo>
                    <a:pt x="75069" y="170713"/>
                  </a:lnTo>
                  <a:lnTo>
                    <a:pt x="90601" y="159626"/>
                  </a:lnTo>
                  <a:lnTo>
                    <a:pt x="109778" y="155219"/>
                  </a:lnTo>
                  <a:lnTo>
                    <a:pt x="129679" y="158826"/>
                  </a:lnTo>
                  <a:lnTo>
                    <a:pt x="145986" y="169494"/>
                  </a:lnTo>
                  <a:lnTo>
                    <a:pt x="157022" y="185559"/>
                  </a:lnTo>
                  <a:lnTo>
                    <a:pt x="161074" y="205295"/>
                  </a:lnTo>
                  <a:lnTo>
                    <a:pt x="161074" y="227749"/>
                  </a:lnTo>
                  <a:lnTo>
                    <a:pt x="221957" y="227749"/>
                  </a:lnTo>
                  <a:lnTo>
                    <a:pt x="221957" y="139230"/>
                  </a:lnTo>
                  <a:lnTo>
                    <a:pt x="272059" y="139230"/>
                  </a:lnTo>
                  <a:lnTo>
                    <a:pt x="280784" y="137464"/>
                  </a:lnTo>
                  <a:lnTo>
                    <a:pt x="287934" y="132651"/>
                  </a:lnTo>
                  <a:lnTo>
                    <a:pt x="292747" y="125514"/>
                  </a:lnTo>
                  <a:lnTo>
                    <a:pt x="294513" y="116776"/>
                  </a:lnTo>
                  <a:close/>
                </a:path>
                <a:path w="1684655" h="477520">
                  <a:moveTo>
                    <a:pt x="471551" y="255384"/>
                  </a:moveTo>
                  <a:lnTo>
                    <a:pt x="410667" y="255384"/>
                  </a:lnTo>
                  <a:lnTo>
                    <a:pt x="410667" y="276910"/>
                  </a:lnTo>
                  <a:lnTo>
                    <a:pt x="406869" y="296341"/>
                  </a:lnTo>
                  <a:lnTo>
                    <a:pt x="396481" y="312445"/>
                  </a:lnTo>
                  <a:lnTo>
                    <a:pt x="380949" y="323532"/>
                  </a:lnTo>
                  <a:lnTo>
                    <a:pt x="361772" y="327926"/>
                  </a:lnTo>
                  <a:lnTo>
                    <a:pt x="341871" y="324319"/>
                  </a:lnTo>
                  <a:lnTo>
                    <a:pt x="325564" y="313651"/>
                  </a:lnTo>
                  <a:lnTo>
                    <a:pt x="314540" y="297586"/>
                  </a:lnTo>
                  <a:lnTo>
                    <a:pt x="310489" y="277850"/>
                  </a:lnTo>
                  <a:lnTo>
                    <a:pt x="310489" y="255384"/>
                  </a:lnTo>
                  <a:lnTo>
                    <a:pt x="249593" y="255384"/>
                  </a:lnTo>
                  <a:lnTo>
                    <a:pt x="249593" y="343903"/>
                  </a:lnTo>
                  <a:lnTo>
                    <a:pt x="200050" y="343903"/>
                  </a:lnTo>
                  <a:lnTo>
                    <a:pt x="191389" y="345579"/>
                  </a:lnTo>
                  <a:lnTo>
                    <a:pt x="184162" y="350151"/>
                  </a:lnTo>
                  <a:lnTo>
                    <a:pt x="179133" y="356997"/>
                  </a:lnTo>
                  <a:lnTo>
                    <a:pt x="177063" y="365493"/>
                  </a:lnTo>
                  <a:lnTo>
                    <a:pt x="178574" y="374535"/>
                  </a:lnTo>
                  <a:lnTo>
                    <a:pt x="183349" y="381965"/>
                  </a:lnTo>
                  <a:lnTo>
                    <a:pt x="190576" y="386981"/>
                  </a:lnTo>
                  <a:lnTo>
                    <a:pt x="199504" y="388823"/>
                  </a:lnTo>
                  <a:lnTo>
                    <a:pt x="249593" y="388823"/>
                  </a:lnTo>
                  <a:lnTo>
                    <a:pt x="249593" y="477342"/>
                  </a:lnTo>
                  <a:lnTo>
                    <a:pt x="415861" y="477342"/>
                  </a:lnTo>
                  <a:lnTo>
                    <a:pt x="437540" y="472973"/>
                  </a:lnTo>
                  <a:lnTo>
                    <a:pt x="455244" y="461035"/>
                  </a:lnTo>
                  <a:lnTo>
                    <a:pt x="467169" y="443331"/>
                  </a:lnTo>
                  <a:lnTo>
                    <a:pt x="471551" y="421652"/>
                  </a:lnTo>
                  <a:lnTo>
                    <a:pt x="471551" y="255384"/>
                  </a:lnTo>
                  <a:close/>
                </a:path>
                <a:path w="1684655" h="477520">
                  <a:moveTo>
                    <a:pt x="471551" y="61493"/>
                  </a:moveTo>
                  <a:lnTo>
                    <a:pt x="467169" y="39814"/>
                  </a:lnTo>
                  <a:lnTo>
                    <a:pt x="455244" y="22110"/>
                  </a:lnTo>
                  <a:lnTo>
                    <a:pt x="437527" y="10185"/>
                  </a:lnTo>
                  <a:lnTo>
                    <a:pt x="415848" y="5803"/>
                  </a:lnTo>
                  <a:lnTo>
                    <a:pt x="249593" y="5803"/>
                  </a:lnTo>
                  <a:lnTo>
                    <a:pt x="249593" y="66687"/>
                  </a:lnTo>
                  <a:lnTo>
                    <a:pt x="271106" y="66687"/>
                  </a:lnTo>
                  <a:lnTo>
                    <a:pt x="290525" y="70485"/>
                  </a:lnTo>
                  <a:lnTo>
                    <a:pt x="306641" y="80873"/>
                  </a:lnTo>
                  <a:lnTo>
                    <a:pt x="317728" y="96393"/>
                  </a:lnTo>
                  <a:lnTo>
                    <a:pt x="322135" y="115570"/>
                  </a:lnTo>
                  <a:lnTo>
                    <a:pt x="318528" y="135470"/>
                  </a:lnTo>
                  <a:lnTo>
                    <a:pt x="307848" y="151777"/>
                  </a:lnTo>
                  <a:lnTo>
                    <a:pt x="291795" y="162814"/>
                  </a:lnTo>
                  <a:lnTo>
                    <a:pt x="272059" y="166865"/>
                  </a:lnTo>
                  <a:lnTo>
                    <a:pt x="249593" y="166865"/>
                  </a:lnTo>
                  <a:lnTo>
                    <a:pt x="249593" y="227761"/>
                  </a:lnTo>
                  <a:lnTo>
                    <a:pt x="338112" y="227761"/>
                  </a:lnTo>
                  <a:lnTo>
                    <a:pt x="338112" y="277304"/>
                  </a:lnTo>
                  <a:lnTo>
                    <a:pt x="339775" y="285965"/>
                  </a:lnTo>
                  <a:lnTo>
                    <a:pt x="344347" y="293192"/>
                  </a:lnTo>
                  <a:lnTo>
                    <a:pt x="351205" y="298221"/>
                  </a:lnTo>
                  <a:lnTo>
                    <a:pt x="359702" y="300291"/>
                  </a:lnTo>
                  <a:lnTo>
                    <a:pt x="368731" y="298767"/>
                  </a:lnTo>
                  <a:lnTo>
                    <a:pt x="376161" y="294005"/>
                  </a:lnTo>
                  <a:lnTo>
                    <a:pt x="381177" y="286778"/>
                  </a:lnTo>
                  <a:lnTo>
                    <a:pt x="383032" y="277850"/>
                  </a:lnTo>
                  <a:lnTo>
                    <a:pt x="383032" y="227761"/>
                  </a:lnTo>
                  <a:lnTo>
                    <a:pt x="471551" y="227761"/>
                  </a:lnTo>
                  <a:lnTo>
                    <a:pt x="471551" y="61493"/>
                  </a:lnTo>
                  <a:close/>
                </a:path>
                <a:path w="1684655" h="477520">
                  <a:moveTo>
                    <a:pt x="1684578" y="154317"/>
                  </a:moveTo>
                  <a:lnTo>
                    <a:pt x="1677670" y="107480"/>
                  </a:lnTo>
                  <a:lnTo>
                    <a:pt x="1657642" y="66281"/>
                  </a:lnTo>
                  <a:lnTo>
                    <a:pt x="1626692" y="33070"/>
                  </a:lnTo>
                  <a:lnTo>
                    <a:pt x="1599082" y="17170"/>
                  </a:lnTo>
                  <a:lnTo>
                    <a:pt x="1599082" y="154762"/>
                  </a:lnTo>
                  <a:lnTo>
                    <a:pt x="1596186" y="174320"/>
                  </a:lnTo>
                  <a:lnTo>
                    <a:pt x="1587893" y="191820"/>
                  </a:lnTo>
                  <a:lnTo>
                    <a:pt x="1574927" y="206197"/>
                  </a:lnTo>
                  <a:lnTo>
                    <a:pt x="1557997" y="216395"/>
                  </a:lnTo>
                  <a:lnTo>
                    <a:pt x="1538820" y="221183"/>
                  </a:lnTo>
                  <a:lnTo>
                    <a:pt x="1519478" y="220205"/>
                  </a:lnTo>
                  <a:lnTo>
                    <a:pt x="1485341" y="201955"/>
                  </a:lnTo>
                  <a:lnTo>
                    <a:pt x="1467104" y="167830"/>
                  </a:lnTo>
                  <a:lnTo>
                    <a:pt x="1466126" y="148488"/>
                  </a:lnTo>
                  <a:lnTo>
                    <a:pt x="1470901" y="129311"/>
                  </a:lnTo>
                  <a:lnTo>
                    <a:pt x="1481099" y="112382"/>
                  </a:lnTo>
                  <a:lnTo>
                    <a:pt x="1495488" y="99415"/>
                  </a:lnTo>
                  <a:lnTo>
                    <a:pt x="1512989" y="91122"/>
                  </a:lnTo>
                  <a:lnTo>
                    <a:pt x="1532534" y="88214"/>
                  </a:lnTo>
                  <a:lnTo>
                    <a:pt x="1558429" y="93472"/>
                  </a:lnTo>
                  <a:lnTo>
                    <a:pt x="1579575" y="107734"/>
                  </a:lnTo>
                  <a:lnTo>
                    <a:pt x="1593837" y="128879"/>
                  </a:lnTo>
                  <a:lnTo>
                    <a:pt x="1599082" y="154762"/>
                  </a:lnTo>
                  <a:lnTo>
                    <a:pt x="1599082" y="17170"/>
                  </a:lnTo>
                  <a:lnTo>
                    <a:pt x="1587004" y="10198"/>
                  </a:lnTo>
                  <a:lnTo>
                    <a:pt x="1540764" y="0"/>
                  </a:lnTo>
                  <a:lnTo>
                    <a:pt x="1495907" y="4254"/>
                  </a:lnTo>
                  <a:lnTo>
                    <a:pt x="1455077" y="21005"/>
                  </a:lnTo>
                  <a:lnTo>
                    <a:pt x="1420761" y="48780"/>
                  </a:lnTo>
                  <a:lnTo>
                    <a:pt x="1395476" y="86067"/>
                  </a:lnTo>
                  <a:lnTo>
                    <a:pt x="1382217" y="129133"/>
                  </a:lnTo>
                  <a:lnTo>
                    <a:pt x="1382039" y="173266"/>
                  </a:lnTo>
                  <a:lnTo>
                    <a:pt x="1394523" y="215607"/>
                  </a:lnTo>
                  <a:lnTo>
                    <a:pt x="1419263" y="253263"/>
                  </a:lnTo>
                  <a:lnTo>
                    <a:pt x="1436890" y="273113"/>
                  </a:lnTo>
                  <a:lnTo>
                    <a:pt x="1453146" y="291884"/>
                  </a:lnTo>
                  <a:lnTo>
                    <a:pt x="1468310" y="310095"/>
                  </a:lnTo>
                  <a:lnTo>
                    <a:pt x="1482737" y="328345"/>
                  </a:lnTo>
                  <a:lnTo>
                    <a:pt x="1484795" y="330987"/>
                  </a:lnTo>
                  <a:lnTo>
                    <a:pt x="1485620" y="332206"/>
                  </a:lnTo>
                  <a:lnTo>
                    <a:pt x="1491068" y="339217"/>
                  </a:lnTo>
                  <a:lnTo>
                    <a:pt x="1495945" y="345795"/>
                  </a:lnTo>
                  <a:lnTo>
                    <a:pt x="1500644" y="352361"/>
                  </a:lnTo>
                  <a:lnTo>
                    <a:pt x="1522437" y="383095"/>
                  </a:lnTo>
                  <a:lnTo>
                    <a:pt x="1527327" y="385635"/>
                  </a:lnTo>
                  <a:lnTo>
                    <a:pt x="1537741" y="385635"/>
                  </a:lnTo>
                  <a:lnTo>
                    <a:pt x="1542630" y="383095"/>
                  </a:lnTo>
                  <a:lnTo>
                    <a:pt x="1563573" y="353555"/>
                  </a:lnTo>
                  <a:lnTo>
                    <a:pt x="1568665" y="346519"/>
                  </a:lnTo>
                  <a:lnTo>
                    <a:pt x="1573822" y="339521"/>
                  </a:lnTo>
                  <a:lnTo>
                    <a:pt x="1579016" y="332511"/>
                  </a:lnTo>
                  <a:lnTo>
                    <a:pt x="1581099" y="329488"/>
                  </a:lnTo>
                  <a:lnTo>
                    <a:pt x="1582102" y="328218"/>
                  </a:lnTo>
                  <a:lnTo>
                    <a:pt x="1596047" y="309994"/>
                  </a:lnTo>
                  <a:lnTo>
                    <a:pt x="1610677" y="292100"/>
                  </a:lnTo>
                  <a:lnTo>
                    <a:pt x="1625879" y="274675"/>
                  </a:lnTo>
                  <a:lnTo>
                    <a:pt x="1641627" y="257746"/>
                  </a:lnTo>
                  <a:lnTo>
                    <a:pt x="1659686" y="235356"/>
                  </a:lnTo>
                  <a:lnTo>
                    <a:pt x="1667217" y="221183"/>
                  </a:lnTo>
                  <a:lnTo>
                    <a:pt x="1673059" y="210172"/>
                  </a:lnTo>
                  <a:lnTo>
                    <a:pt x="1681467" y="182918"/>
                  </a:lnTo>
                  <a:lnTo>
                    <a:pt x="1684578" y="154317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7" name="object 5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143736" y="5666765"/>
              <a:ext cx="68802" cy="68818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1284617" y="5865406"/>
              <a:ext cx="1070610" cy="787400"/>
            </a:xfrm>
            <a:custGeom>
              <a:avLst/>
              <a:gdLst/>
              <a:ahLst/>
              <a:cxnLst/>
              <a:rect l="l" t="t" r="r" b="b"/>
              <a:pathLst>
                <a:path w="1070610" h="787400">
                  <a:moveTo>
                    <a:pt x="428117" y="694372"/>
                  </a:moveTo>
                  <a:lnTo>
                    <a:pt x="128511" y="694372"/>
                  </a:lnTo>
                  <a:lnTo>
                    <a:pt x="104648" y="690575"/>
                  </a:lnTo>
                  <a:lnTo>
                    <a:pt x="66687" y="663232"/>
                  </a:lnTo>
                  <a:lnTo>
                    <a:pt x="51117" y="623989"/>
                  </a:lnTo>
                  <a:lnTo>
                    <a:pt x="51117" y="476262"/>
                  </a:lnTo>
                  <a:lnTo>
                    <a:pt x="1041" y="643394"/>
                  </a:lnTo>
                  <a:lnTo>
                    <a:pt x="17475" y="691959"/>
                  </a:lnTo>
                  <a:lnTo>
                    <a:pt x="357022" y="786752"/>
                  </a:lnTo>
                  <a:lnTo>
                    <a:pt x="361010" y="787247"/>
                  </a:lnTo>
                  <a:lnTo>
                    <a:pt x="364934" y="787247"/>
                  </a:lnTo>
                  <a:lnTo>
                    <a:pt x="379831" y="784809"/>
                  </a:lnTo>
                  <a:lnTo>
                    <a:pt x="392963" y="777913"/>
                  </a:lnTo>
                  <a:lnTo>
                    <a:pt x="403225" y="767257"/>
                  </a:lnTo>
                  <a:lnTo>
                    <a:pt x="409524" y="753503"/>
                  </a:lnTo>
                  <a:lnTo>
                    <a:pt x="428117" y="694372"/>
                  </a:lnTo>
                  <a:close/>
                </a:path>
                <a:path w="1070610" h="787400">
                  <a:moveTo>
                    <a:pt x="1070343" y="74485"/>
                  </a:moveTo>
                  <a:lnTo>
                    <a:pt x="1064856" y="51600"/>
                  </a:lnTo>
                  <a:lnTo>
                    <a:pt x="1049108" y="31127"/>
                  </a:lnTo>
                  <a:lnTo>
                    <a:pt x="1024191" y="13716"/>
                  </a:lnTo>
                  <a:lnTo>
                    <a:pt x="991146" y="0"/>
                  </a:lnTo>
                  <a:lnTo>
                    <a:pt x="985532" y="6921"/>
                  </a:lnTo>
                  <a:lnTo>
                    <a:pt x="979868" y="14020"/>
                  </a:lnTo>
                  <a:lnTo>
                    <a:pt x="974153" y="21348"/>
                  </a:lnTo>
                  <a:lnTo>
                    <a:pt x="968362" y="28943"/>
                  </a:lnTo>
                  <a:lnTo>
                    <a:pt x="967778" y="29616"/>
                  </a:lnTo>
                  <a:lnTo>
                    <a:pt x="965149" y="33375"/>
                  </a:lnTo>
                  <a:lnTo>
                    <a:pt x="960259" y="39979"/>
                  </a:lnTo>
                  <a:lnTo>
                    <a:pt x="955395" y="46570"/>
                  </a:lnTo>
                  <a:lnTo>
                    <a:pt x="950556" y="53251"/>
                  </a:lnTo>
                  <a:lnTo>
                    <a:pt x="932853" y="78244"/>
                  </a:lnTo>
                  <a:lnTo>
                    <a:pt x="925093" y="86817"/>
                  </a:lnTo>
                  <a:lnTo>
                    <a:pt x="915670" y="93205"/>
                  </a:lnTo>
                  <a:lnTo>
                    <a:pt x="905002" y="97205"/>
                  </a:lnTo>
                  <a:lnTo>
                    <a:pt x="893521" y="98577"/>
                  </a:lnTo>
                  <a:lnTo>
                    <a:pt x="882053" y="97205"/>
                  </a:lnTo>
                  <a:lnTo>
                    <a:pt x="871372" y="93205"/>
                  </a:lnTo>
                  <a:lnTo>
                    <a:pt x="861949" y="86817"/>
                  </a:lnTo>
                  <a:lnTo>
                    <a:pt x="854176" y="78244"/>
                  </a:lnTo>
                  <a:lnTo>
                    <a:pt x="830986" y="45593"/>
                  </a:lnTo>
                  <a:lnTo>
                    <a:pt x="826376" y="39395"/>
                  </a:lnTo>
                  <a:lnTo>
                    <a:pt x="821207" y="32740"/>
                  </a:lnTo>
                  <a:lnTo>
                    <a:pt x="819099" y="29870"/>
                  </a:lnTo>
                  <a:lnTo>
                    <a:pt x="812609" y="21526"/>
                  </a:lnTo>
                  <a:lnTo>
                    <a:pt x="806551" y="13944"/>
                  </a:lnTo>
                  <a:lnTo>
                    <a:pt x="801179" y="7366"/>
                  </a:lnTo>
                  <a:lnTo>
                    <a:pt x="795223" y="228"/>
                  </a:lnTo>
                  <a:lnTo>
                    <a:pt x="762444" y="13944"/>
                  </a:lnTo>
                  <a:lnTo>
                    <a:pt x="737717" y="31305"/>
                  </a:lnTo>
                  <a:lnTo>
                    <a:pt x="722109" y="51701"/>
                  </a:lnTo>
                  <a:lnTo>
                    <a:pt x="716673" y="74485"/>
                  </a:lnTo>
                  <a:lnTo>
                    <a:pt x="725385" y="103047"/>
                  </a:lnTo>
                  <a:lnTo>
                    <a:pt x="749896" y="127393"/>
                  </a:lnTo>
                  <a:lnTo>
                    <a:pt x="787717" y="146304"/>
                  </a:lnTo>
                  <a:lnTo>
                    <a:pt x="836409" y="158546"/>
                  </a:lnTo>
                  <a:lnTo>
                    <a:pt x="893508" y="162902"/>
                  </a:lnTo>
                  <a:lnTo>
                    <a:pt x="950620" y="158546"/>
                  </a:lnTo>
                  <a:lnTo>
                    <a:pt x="999312" y="146304"/>
                  </a:lnTo>
                  <a:lnTo>
                    <a:pt x="1037132" y="127393"/>
                  </a:lnTo>
                  <a:lnTo>
                    <a:pt x="1061631" y="103047"/>
                  </a:lnTo>
                  <a:lnTo>
                    <a:pt x="1063002" y="98577"/>
                  </a:lnTo>
                  <a:lnTo>
                    <a:pt x="1070343" y="74485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9" name="object 5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24496" y="6284833"/>
              <a:ext cx="82550" cy="82562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1362576" y="6223308"/>
              <a:ext cx="413384" cy="309880"/>
            </a:xfrm>
            <a:custGeom>
              <a:avLst/>
              <a:gdLst/>
              <a:ahLst/>
              <a:cxnLst/>
              <a:rect l="l" t="t" r="r" b="b"/>
              <a:pathLst>
                <a:path w="413385" h="309879">
                  <a:moveTo>
                    <a:pt x="361175" y="0"/>
                  </a:moveTo>
                  <a:lnTo>
                    <a:pt x="51600" y="0"/>
                  </a:lnTo>
                  <a:lnTo>
                    <a:pt x="31541" y="4063"/>
                  </a:lnTo>
                  <a:lnTo>
                    <a:pt x="15136" y="15136"/>
                  </a:lnTo>
                  <a:lnTo>
                    <a:pt x="4063" y="31541"/>
                  </a:lnTo>
                  <a:lnTo>
                    <a:pt x="0" y="51600"/>
                  </a:lnTo>
                  <a:lnTo>
                    <a:pt x="0" y="258025"/>
                  </a:lnTo>
                  <a:lnTo>
                    <a:pt x="4063" y="278089"/>
                  </a:lnTo>
                  <a:lnTo>
                    <a:pt x="15136" y="294493"/>
                  </a:lnTo>
                  <a:lnTo>
                    <a:pt x="31541" y="305563"/>
                  </a:lnTo>
                  <a:lnTo>
                    <a:pt x="51600" y="309626"/>
                  </a:lnTo>
                  <a:lnTo>
                    <a:pt x="361175" y="309626"/>
                  </a:lnTo>
                  <a:lnTo>
                    <a:pt x="381239" y="305563"/>
                  </a:lnTo>
                  <a:lnTo>
                    <a:pt x="397643" y="294493"/>
                  </a:lnTo>
                  <a:lnTo>
                    <a:pt x="408713" y="278089"/>
                  </a:lnTo>
                  <a:lnTo>
                    <a:pt x="412775" y="258025"/>
                  </a:lnTo>
                  <a:lnTo>
                    <a:pt x="412775" y="225818"/>
                  </a:lnTo>
                  <a:lnTo>
                    <a:pt x="41287" y="225818"/>
                  </a:lnTo>
                  <a:lnTo>
                    <a:pt x="41287" y="45897"/>
                  </a:lnTo>
                  <a:lnTo>
                    <a:pt x="45897" y="41275"/>
                  </a:lnTo>
                  <a:lnTo>
                    <a:pt x="410684" y="41275"/>
                  </a:lnTo>
                  <a:lnTo>
                    <a:pt x="408713" y="31541"/>
                  </a:lnTo>
                  <a:lnTo>
                    <a:pt x="397643" y="15136"/>
                  </a:lnTo>
                  <a:lnTo>
                    <a:pt x="381239" y="4063"/>
                  </a:lnTo>
                  <a:lnTo>
                    <a:pt x="361175" y="0"/>
                  </a:lnTo>
                  <a:close/>
                </a:path>
                <a:path w="413385" h="309879">
                  <a:moveTo>
                    <a:pt x="123832" y="158280"/>
                  </a:moveTo>
                  <a:lnTo>
                    <a:pt x="110207" y="160928"/>
                  </a:lnTo>
                  <a:lnTo>
                    <a:pt x="98247" y="168871"/>
                  </a:lnTo>
                  <a:lnTo>
                    <a:pt x="41287" y="225818"/>
                  </a:lnTo>
                  <a:lnTo>
                    <a:pt x="412775" y="225818"/>
                  </a:lnTo>
                  <a:lnTo>
                    <a:pt x="412775" y="193776"/>
                  </a:lnTo>
                  <a:lnTo>
                    <a:pt x="174396" y="193776"/>
                  </a:lnTo>
                  <a:lnTo>
                    <a:pt x="149428" y="168871"/>
                  </a:lnTo>
                  <a:lnTo>
                    <a:pt x="137461" y="160928"/>
                  </a:lnTo>
                  <a:lnTo>
                    <a:pt x="123832" y="158280"/>
                  </a:lnTo>
                  <a:close/>
                </a:path>
                <a:path w="413385" h="309879">
                  <a:moveTo>
                    <a:pt x="278625" y="88760"/>
                  </a:moveTo>
                  <a:lnTo>
                    <a:pt x="174396" y="193776"/>
                  </a:lnTo>
                  <a:lnTo>
                    <a:pt x="412775" y="193776"/>
                  </a:lnTo>
                  <a:lnTo>
                    <a:pt x="412775" y="177520"/>
                  </a:lnTo>
                  <a:lnTo>
                    <a:pt x="371500" y="177520"/>
                  </a:lnTo>
                  <a:lnTo>
                    <a:pt x="306298" y="101447"/>
                  </a:lnTo>
                  <a:lnTo>
                    <a:pt x="300570" y="96075"/>
                  </a:lnTo>
                  <a:lnTo>
                    <a:pt x="293900" y="92151"/>
                  </a:lnTo>
                  <a:lnTo>
                    <a:pt x="286510" y="89703"/>
                  </a:lnTo>
                  <a:lnTo>
                    <a:pt x="278625" y="88760"/>
                  </a:lnTo>
                  <a:close/>
                </a:path>
                <a:path w="413385" h="309879">
                  <a:moveTo>
                    <a:pt x="410684" y="41275"/>
                  </a:moveTo>
                  <a:lnTo>
                    <a:pt x="366877" y="41275"/>
                  </a:lnTo>
                  <a:lnTo>
                    <a:pt x="371500" y="45897"/>
                  </a:lnTo>
                  <a:lnTo>
                    <a:pt x="371500" y="177520"/>
                  </a:lnTo>
                  <a:lnTo>
                    <a:pt x="412775" y="177520"/>
                  </a:lnTo>
                  <a:lnTo>
                    <a:pt x="412775" y="51600"/>
                  </a:lnTo>
                  <a:lnTo>
                    <a:pt x="410684" y="41275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1" name="object 6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93977" y="5918746"/>
              <a:ext cx="74434" cy="103060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91799" y="5843713"/>
              <a:ext cx="74434" cy="178092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1536541" y="5554699"/>
              <a:ext cx="229870" cy="467359"/>
            </a:xfrm>
            <a:custGeom>
              <a:avLst/>
              <a:gdLst/>
              <a:ahLst/>
              <a:cxnLst/>
              <a:rect l="l" t="t" r="r" b="b"/>
              <a:pathLst>
                <a:path w="229869" h="467360">
                  <a:moveTo>
                    <a:pt x="119367" y="0"/>
                  </a:moveTo>
                  <a:lnTo>
                    <a:pt x="110489" y="0"/>
                  </a:lnTo>
                  <a:lnTo>
                    <a:pt x="106311" y="2095"/>
                  </a:lnTo>
                  <a:lnTo>
                    <a:pt x="482" y="144983"/>
                  </a:lnTo>
                  <a:lnTo>
                    <a:pt x="0" y="150647"/>
                  </a:lnTo>
                  <a:lnTo>
                    <a:pt x="4762" y="160096"/>
                  </a:lnTo>
                  <a:lnTo>
                    <a:pt x="9588" y="163080"/>
                  </a:lnTo>
                  <a:lnTo>
                    <a:pt x="50901" y="163080"/>
                  </a:lnTo>
                  <a:lnTo>
                    <a:pt x="50901" y="460832"/>
                  </a:lnTo>
                  <a:lnTo>
                    <a:pt x="57175" y="467105"/>
                  </a:lnTo>
                  <a:lnTo>
                    <a:pt x="172694" y="467105"/>
                  </a:lnTo>
                  <a:lnTo>
                    <a:pt x="178968" y="460832"/>
                  </a:lnTo>
                  <a:lnTo>
                    <a:pt x="178968" y="163080"/>
                  </a:lnTo>
                  <a:lnTo>
                    <a:pt x="220268" y="163080"/>
                  </a:lnTo>
                  <a:lnTo>
                    <a:pt x="225107" y="160096"/>
                  </a:lnTo>
                  <a:lnTo>
                    <a:pt x="229869" y="150647"/>
                  </a:lnTo>
                  <a:lnTo>
                    <a:pt x="229387" y="144983"/>
                  </a:lnTo>
                  <a:lnTo>
                    <a:pt x="226237" y="140728"/>
                  </a:lnTo>
                  <a:lnTo>
                    <a:pt x="123545" y="2095"/>
                  </a:lnTo>
                  <a:lnTo>
                    <a:pt x="119367" y="0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4" name="object 6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89621" y="5768681"/>
              <a:ext cx="74434" cy="253123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2098" y="6565844"/>
              <a:ext cx="174244" cy="103733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645604" y="6202832"/>
              <a:ext cx="471805" cy="345440"/>
            </a:xfrm>
            <a:custGeom>
              <a:avLst/>
              <a:gdLst/>
              <a:ahLst/>
              <a:cxnLst/>
              <a:rect l="l" t="t" r="r" b="b"/>
              <a:pathLst>
                <a:path w="471805" h="345440">
                  <a:moveTo>
                    <a:pt x="357263" y="158991"/>
                  </a:moveTo>
                  <a:lnTo>
                    <a:pt x="349834" y="151561"/>
                  </a:lnTo>
                  <a:lnTo>
                    <a:pt x="340652" y="151561"/>
                  </a:lnTo>
                  <a:lnTo>
                    <a:pt x="71183" y="151574"/>
                  </a:lnTo>
                  <a:lnTo>
                    <a:pt x="800" y="192011"/>
                  </a:lnTo>
                  <a:lnTo>
                    <a:pt x="0" y="193598"/>
                  </a:lnTo>
                  <a:lnTo>
                    <a:pt x="0" y="196977"/>
                  </a:lnTo>
                  <a:lnTo>
                    <a:pt x="43484" y="229920"/>
                  </a:lnTo>
                  <a:lnTo>
                    <a:pt x="71183" y="239014"/>
                  </a:lnTo>
                  <a:lnTo>
                    <a:pt x="349834" y="239014"/>
                  </a:lnTo>
                  <a:lnTo>
                    <a:pt x="357263" y="231571"/>
                  </a:lnTo>
                  <a:lnTo>
                    <a:pt x="357263" y="158991"/>
                  </a:lnTo>
                  <a:close/>
                </a:path>
                <a:path w="471805" h="345440">
                  <a:moveTo>
                    <a:pt x="407936" y="298881"/>
                  </a:moveTo>
                  <a:lnTo>
                    <a:pt x="407123" y="297281"/>
                  </a:lnTo>
                  <a:lnTo>
                    <a:pt x="405739" y="296265"/>
                  </a:lnTo>
                  <a:lnTo>
                    <a:pt x="363651" y="265315"/>
                  </a:lnTo>
                  <a:lnTo>
                    <a:pt x="357212" y="261327"/>
                  </a:lnTo>
                  <a:lnTo>
                    <a:pt x="350278" y="258432"/>
                  </a:lnTo>
                  <a:lnTo>
                    <a:pt x="342976" y="256667"/>
                  </a:lnTo>
                  <a:lnTo>
                    <a:pt x="335432" y="256070"/>
                  </a:lnTo>
                  <a:lnTo>
                    <a:pt x="71310" y="256070"/>
                  </a:lnTo>
                  <a:lnTo>
                    <a:pt x="63741" y="263652"/>
                  </a:lnTo>
                  <a:lnTo>
                    <a:pt x="63741" y="337553"/>
                  </a:lnTo>
                  <a:lnTo>
                    <a:pt x="71285" y="345109"/>
                  </a:lnTo>
                  <a:lnTo>
                    <a:pt x="335572" y="345135"/>
                  </a:lnTo>
                  <a:lnTo>
                    <a:pt x="343077" y="344512"/>
                  </a:lnTo>
                  <a:lnTo>
                    <a:pt x="407123" y="303936"/>
                  </a:lnTo>
                  <a:lnTo>
                    <a:pt x="407936" y="302323"/>
                  </a:lnTo>
                  <a:lnTo>
                    <a:pt x="407936" y="298881"/>
                  </a:lnTo>
                  <a:close/>
                </a:path>
                <a:path w="471805" h="345440">
                  <a:moveTo>
                    <a:pt x="471538" y="88252"/>
                  </a:moveTo>
                  <a:lnTo>
                    <a:pt x="470725" y="86652"/>
                  </a:lnTo>
                  <a:lnTo>
                    <a:pt x="469341" y="85636"/>
                  </a:lnTo>
                  <a:lnTo>
                    <a:pt x="427240" y="54686"/>
                  </a:lnTo>
                  <a:lnTo>
                    <a:pt x="420814" y="50698"/>
                  </a:lnTo>
                  <a:lnTo>
                    <a:pt x="413880" y="47802"/>
                  </a:lnTo>
                  <a:lnTo>
                    <a:pt x="406577" y="46037"/>
                  </a:lnTo>
                  <a:lnTo>
                    <a:pt x="399034" y="45440"/>
                  </a:lnTo>
                  <a:lnTo>
                    <a:pt x="261569" y="45440"/>
                  </a:lnTo>
                  <a:lnTo>
                    <a:pt x="261569" y="8039"/>
                  </a:lnTo>
                  <a:lnTo>
                    <a:pt x="253530" y="0"/>
                  </a:lnTo>
                  <a:lnTo>
                    <a:pt x="233705" y="0"/>
                  </a:lnTo>
                  <a:lnTo>
                    <a:pt x="225653" y="8039"/>
                  </a:lnTo>
                  <a:lnTo>
                    <a:pt x="225653" y="45440"/>
                  </a:lnTo>
                  <a:lnTo>
                    <a:pt x="127025" y="45440"/>
                  </a:lnTo>
                  <a:lnTo>
                    <a:pt x="119443" y="53009"/>
                  </a:lnTo>
                  <a:lnTo>
                    <a:pt x="119443" y="126936"/>
                  </a:lnTo>
                  <a:lnTo>
                    <a:pt x="127025" y="134505"/>
                  </a:lnTo>
                  <a:lnTo>
                    <a:pt x="399034" y="134505"/>
                  </a:lnTo>
                  <a:lnTo>
                    <a:pt x="470725" y="93281"/>
                  </a:lnTo>
                  <a:lnTo>
                    <a:pt x="471538" y="91681"/>
                  </a:lnTo>
                  <a:lnTo>
                    <a:pt x="471538" y="88252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7" name="object 6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113113" y="6200429"/>
              <a:ext cx="122669" cy="147167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63410" y="6375223"/>
              <a:ext cx="150494" cy="122669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263406" y="6200423"/>
              <a:ext cx="150507" cy="147167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942365" y="6200423"/>
              <a:ext cx="143116" cy="147167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263406" y="6525512"/>
              <a:ext cx="150507" cy="146456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942368" y="6375221"/>
              <a:ext cx="143116" cy="122669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113109" y="6375223"/>
              <a:ext cx="122669" cy="122669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113111" y="6525512"/>
              <a:ext cx="122669" cy="146456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942354" y="6525512"/>
              <a:ext cx="143129" cy="146456"/>
            </a:xfrm>
            <a:prstGeom prst="rect">
              <a:avLst/>
            </a:prstGeom>
          </p:spPr>
        </p:pic>
      </p:grpSp>
      <p:grpSp>
        <p:nvGrpSpPr>
          <p:cNvPr id="76" name="object 76"/>
          <p:cNvGrpSpPr/>
          <p:nvPr/>
        </p:nvGrpSpPr>
        <p:grpSpPr>
          <a:xfrm>
            <a:off x="3756012" y="1579460"/>
            <a:ext cx="2113280" cy="1455420"/>
            <a:chOff x="3756012" y="1579460"/>
            <a:chExt cx="2113280" cy="1455420"/>
          </a:xfrm>
        </p:grpSpPr>
        <p:sp>
          <p:nvSpPr>
            <p:cNvPr id="77" name="object 77"/>
            <p:cNvSpPr/>
            <p:nvPr/>
          </p:nvSpPr>
          <p:spPr>
            <a:xfrm>
              <a:off x="3756012" y="1579460"/>
              <a:ext cx="2113280" cy="1455420"/>
            </a:xfrm>
            <a:custGeom>
              <a:avLst/>
              <a:gdLst/>
              <a:ahLst/>
              <a:cxnLst/>
              <a:rect l="l" t="t" r="r" b="b"/>
              <a:pathLst>
                <a:path w="2113279" h="1455420">
                  <a:moveTo>
                    <a:pt x="0" y="1454861"/>
                  </a:moveTo>
                  <a:lnTo>
                    <a:pt x="2112848" y="1454861"/>
                  </a:lnTo>
                  <a:lnTo>
                    <a:pt x="2112848" y="0"/>
                  </a:lnTo>
                  <a:lnTo>
                    <a:pt x="0" y="0"/>
                  </a:lnTo>
                  <a:lnTo>
                    <a:pt x="0" y="1454861"/>
                  </a:lnTo>
                  <a:close/>
                </a:path>
              </a:pathLst>
            </a:custGeom>
            <a:solidFill>
              <a:srgbClr val="D0EB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/>
            <p:cNvSpPr/>
            <p:nvPr/>
          </p:nvSpPr>
          <p:spPr>
            <a:xfrm>
              <a:off x="3933596" y="1740610"/>
              <a:ext cx="1684655" cy="477520"/>
            </a:xfrm>
            <a:custGeom>
              <a:avLst/>
              <a:gdLst/>
              <a:ahLst/>
              <a:cxnLst/>
              <a:rect l="l" t="t" r="r" b="b"/>
              <a:pathLst>
                <a:path w="1684654" h="477519">
                  <a:moveTo>
                    <a:pt x="221970" y="255384"/>
                  </a:moveTo>
                  <a:lnTo>
                    <a:pt x="133451" y="255384"/>
                  </a:lnTo>
                  <a:lnTo>
                    <a:pt x="133451" y="205841"/>
                  </a:lnTo>
                  <a:lnTo>
                    <a:pt x="131787" y="197192"/>
                  </a:lnTo>
                  <a:lnTo>
                    <a:pt x="127215" y="189966"/>
                  </a:lnTo>
                  <a:lnTo>
                    <a:pt x="120357" y="184937"/>
                  </a:lnTo>
                  <a:lnTo>
                    <a:pt x="111848" y="182854"/>
                  </a:lnTo>
                  <a:lnTo>
                    <a:pt x="102819" y="184378"/>
                  </a:lnTo>
                  <a:lnTo>
                    <a:pt x="95402" y="189141"/>
                  </a:lnTo>
                  <a:lnTo>
                    <a:pt x="90373" y="196380"/>
                  </a:lnTo>
                  <a:lnTo>
                    <a:pt x="88531" y="205295"/>
                  </a:lnTo>
                  <a:lnTo>
                    <a:pt x="88531" y="255384"/>
                  </a:lnTo>
                  <a:lnTo>
                    <a:pt x="12" y="255384"/>
                  </a:lnTo>
                  <a:lnTo>
                    <a:pt x="12" y="421652"/>
                  </a:lnTo>
                  <a:lnTo>
                    <a:pt x="4381" y="443331"/>
                  </a:lnTo>
                  <a:lnTo>
                    <a:pt x="16319" y="461035"/>
                  </a:lnTo>
                  <a:lnTo>
                    <a:pt x="34023" y="472973"/>
                  </a:lnTo>
                  <a:lnTo>
                    <a:pt x="55702" y="477342"/>
                  </a:lnTo>
                  <a:lnTo>
                    <a:pt x="221970" y="477342"/>
                  </a:lnTo>
                  <a:lnTo>
                    <a:pt x="221970" y="416458"/>
                  </a:lnTo>
                  <a:lnTo>
                    <a:pt x="200456" y="416458"/>
                  </a:lnTo>
                  <a:lnTo>
                    <a:pt x="181025" y="412673"/>
                  </a:lnTo>
                  <a:lnTo>
                    <a:pt x="164922" y="402272"/>
                  </a:lnTo>
                  <a:lnTo>
                    <a:pt x="153822" y="386753"/>
                  </a:lnTo>
                  <a:lnTo>
                    <a:pt x="149428" y="367576"/>
                  </a:lnTo>
                  <a:lnTo>
                    <a:pt x="153035" y="347687"/>
                  </a:lnTo>
                  <a:lnTo>
                    <a:pt x="163715" y="331368"/>
                  </a:lnTo>
                  <a:lnTo>
                    <a:pt x="179768" y="320344"/>
                  </a:lnTo>
                  <a:lnTo>
                    <a:pt x="199504" y="316280"/>
                  </a:lnTo>
                  <a:lnTo>
                    <a:pt x="221970" y="316280"/>
                  </a:lnTo>
                  <a:lnTo>
                    <a:pt x="221970" y="255384"/>
                  </a:lnTo>
                  <a:close/>
                </a:path>
                <a:path w="1684654" h="477519">
                  <a:moveTo>
                    <a:pt x="294513" y="116776"/>
                  </a:moveTo>
                  <a:lnTo>
                    <a:pt x="292747" y="108051"/>
                  </a:lnTo>
                  <a:lnTo>
                    <a:pt x="287934" y="100901"/>
                  </a:lnTo>
                  <a:lnTo>
                    <a:pt x="280797" y="96088"/>
                  </a:lnTo>
                  <a:lnTo>
                    <a:pt x="272046" y="94310"/>
                  </a:lnTo>
                  <a:lnTo>
                    <a:pt x="221957" y="94310"/>
                  </a:lnTo>
                  <a:lnTo>
                    <a:pt x="221957" y="5791"/>
                  </a:lnTo>
                  <a:lnTo>
                    <a:pt x="55702" y="5791"/>
                  </a:lnTo>
                  <a:lnTo>
                    <a:pt x="34023" y="10172"/>
                  </a:lnTo>
                  <a:lnTo>
                    <a:pt x="16319" y="22110"/>
                  </a:lnTo>
                  <a:lnTo>
                    <a:pt x="4381" y="39814"/>
                  </a:lnTo>
                  <a:lnTo>
                    <a:pt x="0" y="61493"/>
                  </a:lnTo>
                  <a:lnTo>
                    <a:pt x="0" y="227749"/>
                  </a:lnTo>
                  <a:lnTo>
                    <a:pt x="60883" y="227749"/>
                  </a:lnTo>
                  <a:lnTo>
                    <a:pt x="60883" y="206235"/>
                  </a:lnTo>
                  <a:lnTo>
                    <a:pt x="64681" y="186817"/>
                  </a:lnTo>
                  <a:lnTo>
                    <a:pt x="75082" y="170713"/>
                  </a:lnTo>
                  <a:lnTo>
                    <a:pt x="90601" y="159626"/>
                  </a:lnTo>
                  <a:lnTo>
                    <a:pt x="109778" y="155219"/>
                  </a:lnTo>
                  <a:lnTo>
                    <a:pt x="129679" y="158826"/>
                  </a:lnTo>
                  <a:lnTo>
                    <a:pt x="145999" y="169494"/>
                  </a:lnTo>
                  <a:lnTo>
                    <a:pt x="157022" y="185559"/>
                  </a:lnTo>
                  <a:lnTo>
                    <a:pt x="161074" y="205295"/>
                  </a:lnTo>
                  <a:lnTo>
                    <a:pt x="161074" y="227749"/>
                  </a:lnTo>
                  <a:lnTo>
                    <a:pt x="221957" y="227749"/>
                  </a:lnTo>
                  <a:lnTo>
                    <a:pt x="221957" y="139230"/>
                  </a:lnTo>
                  <a:lnTo>
                    <a:pt x="272059" y="139230"/>
                  </a:lnTo>
                  <a:lnTo>
                    <a:pt x="280797" y="137464"/>
                  </a:lnTo>
                  <a:lnTo>
                    <a:pt x="287934" y="132651"/>
                  </a:lnTo>
                  <a:lnTo>
                    <a:pt x="292747" y="125514"/>
                  </a:lnTo>
                  <a:lnTo>
                    <a:pt x="294513" y="116776"/>
                  </a:lnTo>
                  <a:close/>
                </a:path>
                <a:path w="1684654" h="477519">
                  <a:moveTo>
                    <a:pt x="471551" y="255384"/>
                  </a:moveTo>
                  <a:lnTo>
                    <a:pt x="410667" y="255384"/>
                  </a:lnTo>
                  <a:lnTo>
                    <a:pt x="410667" y="276910"/>
                  </a:lnTo>
                  <a:lnTo>
                    <a:pt x="406882" y="296341"/>
                  </a:lnTo>
                  <a:lnTo>
                    <a:pt x="396481" y="312445"/>
                  </a:lnTo>
                  <a:lnTo>
                    <a:pt x="380961" y="323532"/>
                  </a:lnTo>
                  <a:lnTo>
                    <a:pt x="361772" y="327926"/>
                  </a:lnTo>
                  <a:lnTo>
                    <a:pt x="341884" y="324319"/>
                  </a:lnTo>
                  <a:lnTo>
                    <a:pt x="325577" y="313651"/>
                  </a:lnTo>
                  <a:lnTo>
                    <a:pt x="314540" y="297586"/>
                  </a:lnTo>
                  <a:lnTo>
                    <a:pt x="310489" y="277850"/>
                  </a:lnTo>
                  <a:lnTo>
                    <a:pt x="310489" y="255384"/>
                  </a:lnTo>
                  <a:lnTo>
                    <a:pt x="249593" y="255384"/>
                  </a:lnTo>
                  <a:lnTo>
                    <a:pt x="249593" y="343903"/>
                  </a:lnTo>
                  <a:lnTo>
                    <a:pt x="200050" y="343903"/>
                  </a:lnTo>
                  <a:lnTo>
                    <a:pt x="191389" y="345579"/>
                  </a:lnTo>
                  <a:lnTo>
                    <a:pt x="184162" y="350151"/>
                  </a:lnTo>
                  <a:lnTo>
                    <a:pt x="179133" y="356997"/>
                  </a:lnTo>
                  <a:lnTo>
                    <a:pt x="177063" y="365493"/>
                  </a:lnTo>
                  <a:lnTo>
                    <a:pt x="178587" y="374535"/>
                  </a:lnTo>
                  <a:lnTo>
                    <a:pt x="183349" y="381965"/>
                  </a:lnTo>
                  <a:lnTo>
                    <a:pt x="190588" y="386981"/>
                  </a:lnTo>
                  <a:lnTo>
                    <a:pt x="199504" y="388823"/>
                  </a:lnTo>
                  <a:lnTo>
                    <a:pt x="249593" y="388823"/>
                  </a:lnTo>
                  <a:lnTo>
                    <a:pt x="249593" y="477342"/>
                  </a:lnTo>
                  <a:lnTo>
                    <a:pt x="415861" y="477342"/>
                  </a:lnTo>
                  <a:lnTo>
                    <a:pt x="437540" y="472973"/>
                  </a:lnTo>
                  <a:lnTo>
                    <a:pt x="455244" y="461035"/>
                  </a:lnTo>
                  <a:lnTo>
                    <a:pt x="467182" y="443331"/>
                  </a:lnTo>
                  <a:lnTo>
                    <a:pt x="471551" y="421652"/>
                  </a:lnTo>
                  <a:lnTo>
                    <a:pt x="471551" y="255384"/>
                  </a:lnTo>
                  <a:close/>
                </a:path>
                <a:path w="1684654" h="477519">
                  <a:moveTo>
                    <a:pt x="471551" y="61493"/>
                  </a:moveTo>
                  <a:lnTo>
                    <a:pt x="467182" y="39814"/>
                  </a:lnTo>
                  <a:lnTo>
                    <a:pt x="455244" y="22110"/>
                  </a:lnTo>
                  <a:lnTo>
                    <a:pt x="437540" y="10185"/>
                  </a:lnTo>
                  <a:lnTo>
                    <a:pt x="415848" y="5803"/>
                  </a:lnTo>
                  <a:lnTo>
                    <a:pt x="249593" y="5803"/>
                  </a:lnTo>
                  <a:lnTo>
                    <a:pt x="249593" y="66687"/>
                  </a:lnTo>
                  <a:lnTo>
                    <a:pt x="271106" y="66687"/>
                  </a:lnTo>
                  <a:lnTo>
                    <a:pt x="290537" y="70485"/>
                  </a:lnTo>
                  <a:lnTo>
                    <a:pt x="306641" y="80873"/>
                  </a:lnTo>
                  <a:lnTo>
                    <a:pt x="317741" y="96393"/>
                  </a:lnTo>
                  <a:lnTo>
                    <a:pt x="322135" y="115570"/>
                  </a:lnTo>
                  <a:lnTo>
                    <a:pt x="318528" y="135470"/>
                  </a:lnTo>
                  <a:lnTo>
                    <a:pt x="307860" y="151777"/>
                  </a:lnTo>
                  <a:lnTo>
                    <a:pt x="291795" y="162814"/>
                  </a:lnTo>
                  <a:lnTo>
                    <a:pt x="272059" y="166865"/>
                  </a:lnTo>
                  <a:lnTo>
                    <a:pt x="249593" y="166865"/>
                  </a:lnTo>
                  <a:lnTo>
                    <a:pt x="249593" y="227761"/>
                  </a:lnTo>
                  <a:lnTo>
                    <a:pt x="338112" y="227761"/>
                  </a:lnTo>
                  <a:lnTo>
                    <a:pt x="338112" y="277304"/>
                  </a:lnTo>
                  <a:lnTo>
                    <a:pt x="339775" y="285965"/>
                  </a:lnTo>
                  <a:lnTo>
                    <a:pt x="344347" y="293192"/>
                  </a:lnTo>
                  <a:lnTo>
                    <a:pt x="351205" y="298221"/>
                  </a:lnTo>
                  <a:lnTo>
                    <a:pt x="359702" y="300291"/>
                  </a:lnTo>
                  <a:lnTo>
                    <a:pt x="368744" y="298767"/>
                  </a:lnTo>
                  <a:lnTo>
                    <a:pt x="376161" y="294005"/>
                  </a:lnTo>
                  <a:lnTo>
                    <a:pt x="381190" y="286778"/>
                  </a:lnTo>
                  <a:lnTo>
                    <a:pt x="383032" y="277850"/>
                  </a:lnTo>
                  <a:lnTo>
                    <a:pt x="383032" y="227761"/>
                  </a:lnTo>
                  <a:lnTo>
                    <a:pt x="471551" y="227761"/>
                  </a:lnTo>
                  <a:lnTo>
                    <a:pt x="471551" y="61493"/>
                  </a:lnTo>
                  <a:close/>
                </a:path>
                <a:path w="1684654" h="477519">
                  <a:moveTo>
                    <a:pt x="1684591" y="154317"/>
                  </a:moveTo>
                  <a:lnTo>
                    <a:pt x="1677670" y="107480"/>
                  </a:lnTo>
                  <a:lnTo>
                    <a:pt x="1668310" y="88214"/>
                  </a:lnTo>
                  <a:lnTo>
                    <a:pt x="1657654" y="66281"/>
                  </a:lnTo>
                  <a:lnTo>
                    <a:pt x="1626704" y="33070"/>
                  </a:lnTo>
                  <a:lnTo>
                    <a:pt x="1599095" y="17170"/>
                  </a:lnTo>
                  <a:lnTo>
                    <a:pt x="1599095" y="154762"/>
                  </a:lnTo>
                  <a:lnTo>
                    <a:pt x="1596186" y="174320"/>
                  </a:lnTo>
                  <a:lnTo>
                    <a:pt x="1587893" y="191820"/>
                  </a:lnTo>
                  <a:lnTo>
                    <a:pt x="1574927" y="206197"/>
                  </a:lnTo>
                  <a:lnTo>
                    <a:pt x="1558010" y="216395"/>
                  </a:lnTo>
                  <a:lnTo>
                    <a:pt x="1538833" y="221183"/>
                  </a:lnTo>
                  <a:lnTo>
                    <a:pt x="1519491" y="220205"/>
                  </a:lnTo>
                  <a:lnTo>
                    <a:pt x="1485353" y="201955"/>
                  </a:lnTo>
                  <a:lnTo>
                    <a:pt x="1467104" y="167830"/>
                  </a:lnTo>
                  <a:lnTo>
                    <a:pt x="1466126" y="148488"/>
                  </a:lnTo>
                  <a:lnTo>
                    <a:pt x="1470914" y="129311"/>
                  </a:lnTo>
                  <a:lnTo>
                    <a:pt x="1481112" y="112382"/>
                  </a:lnTo>
                  <a:lnTo>
                    <a:pt x="1495488" y="99415"/>
                  </a:lnTo>
                  <a:lnTo>
                    <a:pt x="1512989" y="91122"/>
                  </a:lnTo>
                  <a:lnTo>
                    <a:pt x="1532547" y="88214"/>
                  </a:lnTo>
                  <a:lnTo>
                    <a:pt x="1558442" y="93472"/>
                  </a:lnTo>
                  <a:lnTo>
                    <a:pt x="1579575" y="107734"/>
                  </a:lnTo>
                  <a:lnTo>
                    <a:pt x="1593850" y="128879"/>
                  </a:lnTo>
                  <a:lnTo>
                    <a:pt x="1599095" y="154762"/>
                  </a:lnTo>
                  <a:lnTo>
                    <a:pt x="1599095" y="17170"/>
                  </a:lnTo>
                  <a:lnTo>
                    <a:pt x="1587004" y="10198"/>
                  </a:lnTo>
                  <a:lnTo>
                    <a:pt x="1540776" y="0"/>
                  </a:lnTo>
                  <a:lnTo>
                    <a:pt x="1495920" y="4254"/>
                  </a:lnTo>
                  <a:lnTo>
                    <a:pt x="1455077" y="21005"/>
                  </a:lnTo>
                  <a:lnTo>
                    <a:pt x="1420774" y="48780"/>
                  </a:lnTo>
                  <a:lnTo>
                    <a:pt x="1395488" y="86067"/>
                  </a:lnTo>
                  <a:lnTo>
                    <a:pt x="1382229" y="129133"/>
                  </a:lnTo>
                  <a:lnTo>
                    <a:pt x="1382039" y="173266"/>
                  </a:lnTo>
                  <a:lnTo>
                    <a:pt x="1394523" y="215607"/>
                  </a:lnTo>
                  <a:lnTo>
                    <a:pt x="1419275" y="253263"/>
                  </a:lnTo>
                  <a:lnTo>
                    <a:pt x="1436903" y="273113"/>
                  </a:lnTo>
                  <a:lnTo>
                    <a:pt x="1453159" y="291884"/>
                  </a:lnTo>
                  <a:lnTo>
                    <a:pt x="1468323" y="310095"/>
                  </a:lnTo>
                  <a:lnTo>
                    <a:pt x="1482737" y="328345"/>
                  </a:lnTo>
                  <a:lnTo>
                    <a:pt x="1484807" y="330987"/>
                  </a:lnTo>
                  <a:lnTo>
                    <a:pt x="1485633" y="332206"/>
                  </a:lnTo>
                  <a:lnTo>
                    <a:pt x="1491081" y="339217"/>
                  </a:lnTo>
                  <a:lnTo>
                    <a:pt x="1495958" y="345795"/>
                  </a:lnTo>
                  <a:lnTo>
                    <a:pt x="1500657" y="352361"/>
                  </a:lnTo>
                  <a:lnTo>
                    <a:pt x="1522450" y="383095"/>
                  </a:lnTo>
                  <a:lnTo>
                    <a:pt x="1527340" y="385635"/>
                  </a:lnTo>
                  <a:lnTo>
                    <a:pt x="1537754" y="385635"/>
                  </a:lnTo>
                  <a:lnTo>
                    <a:pt x="1542643" y="383095"/>
                  </a:lnTo>
                  <a:lnTo>
                    <a:pt x="1563573" y="353542"/>
                  </a:lnTo>
                  <a:lnTo>
                    <a:pt x="1568678" y="346506"/>
                  </a:lnTo>
                  <a:lnTo>
                    <a:pt x="1579029" y="332511"/>
                  </a:lnTo>
                  <a:lnTo>
                    <a:pt x="1581111" y="329488"/>
                  </a:lnTo>
                  <a:lnTo>
                    <a:pt x="1582102" y="328218"/>
                  </a:lnTo>
                  <a:lnTo>
                    <a:pt x="1596059" y="309994"/>
                  </a:lnTo>
                  <a:lnTo>
                    <a:pt x="1610690" y="292100"/>
                  </a:lnTo>
                  <a:lnTo>
                    <a:pt x="1625879" y="274675"/>
                  </a:lnTo>
                  <a:lnTo>
                    <a:pt x="1641640" y="257746"/>
                  </a:lnTo>
                  <a:lnTo>
                    <a:pt x="1659699" y="235356"/>
                  </a:lnTo>
                  <a:lnTo>
                    <a:pt x="1667217" y="221183"/>
                  </a:lnTo>
                  <a:lnTo>
                    <a:pt x="1673072" y="210172"/>
                  </a:lnTo>
                  <a:lnTo>
                    <a:pt x="1681467" y="182918"/>
                  </a:lnTo>
                  <a:lnTo>
                    <a:pt x="1684591" y="154317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9" name="object 7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31747" y="1861134"/>
              <a:ext cx="68802" cy="68818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4572635" y="2059774"/>
              <a:ext cx="1070610" cy="787400"/>
            </a:xfrm>
            <a:custGeom>
              <a:avLst/>
              <a:gdLst/>
              <a:ahLst/>
              <a:cxnLst/>
              <a:rect l="l" t="t" r="r" b="b"/>
              <a:pathLst>
                <a:path w="1070610" h="787400">
                  <a:moveTo>
                    <a:pt x="428117" y="694372"/>
                  </a:moveTo>
                  <a:lnTo>
                    <a:pt x="128511" y="694372"/>
                  </a:lnTo>
                  <a:lnTo>
                    <a:pt x="104648" y="690575"/>
                  </a:lnTo>
                  <a:lnTo>
                    <a:pt x="66675" y="663232"/>
                  </a:lnTo>
                  <a:lnTo>
                    <a:pt x="51117" y="623989"/>
                  </a:lnTo>
                  <a:lnTo>
                    <a:pt x="51117" y="476262"/>
                  </a:lnTo>
                  <a:lnTo>
                    <a:pt x="1041" y="643394"/>
                  </a:lnTo>
                  <a:lnTo>
                    <a:pt x="17475" y="691959"/>
                  </a:lnTo>
                  <a:lnTo>
                    <a:pt x="357022" y="786752"/>
                  </a:lnTo>
                  <a:lnTo>
                    <a:pt x="361010" y="787247"/>
                  </a:lnTo>
                  <a:lnTo>
                    <a:pt x="364934" y="787247"/>
                  </a:lnTo>
                  <a:lnTo>
                    <a:pt x="379818" y="784809"/>
                  </a:lnTo>
                  <a:lnTo>
                    <a:pt x="392963" y="777913"/>
                  </a:lnTo>
                  <a:lnTo>
                    <a:pt x="403225" y="767257"/>
                  </a:lnTo>
                  <a:lnTo>
                    <a:pt x="409524" y="753503"/>
                  </a:lnTo>
                  <a:lnTo>
                    <a:pt x="428117" y="694372"/>
                  </a:lnTo>
                  <a:close/>
                </a:path>
                <a:path w="1070610" h="787400">
                  <a:moveTo>
                    <a:pt x="1070343" y="74485"/>
                  </a:moveTo>
                  <a:lnTo>
                    <a:pt x="1064856" y="51600"/>
                  </a:lnTo>
                  <a:lnTo>
                    <a:pt x="1049108" y="31127"/>
                  </a:lnTo>
                  <a:lnTo>
                    <a:pt x="1024178" y="13716"/>
                  </a:lnTo>
                  <a:lnTo>
                    <a:pt x="991146" y="0"/>
                  </a:lnTo>
                  <a:lnTo>
                    <a:pt x="985532" y="6921"/>
                  </a:lnTo>
                  <a:lnTo>
                    <a:pt x="979868" y="14020"/>
                  </a:lnTo>
                  <a:lnTo>
                    <a:pt x="974153" y="21348"/>
                  </a:lnTo>
                  <a:lnTo>
                    <a:pt x="968362" y="28943"/>
                  </a:lnTo>
                  <a:lnTo>
                    <a:pt x="967778" y="29616"/>
                  </a:lnTo>
                  <a:lnTo>
                    <a:pt x="965149" y="33375"/>
                  </a:lnTo>
                  <a:lnTo>
                    <a:pt x="960247" y="39966"/>
                  </a:lnTo>
                  <a:lnTo>
                    <a:pt x="955382" y="46570"/>
                  </a:lnTo>
                  <a:lnTo>
                    <a:pt x="950544" y="53251"/>
                  </a:lnTo>
                  <a:lnTo>
                    <a:pt x="932853" y="78244"/>
                  </a:lnTo>
                  <a:lnTo>
                    <a:pt x="925093" y="86804"/>
                  </a:lnTo>
                  <a:lnTo>
                    <a:pt x="915657" y="93205"/>
                  </a:lnTo>
                  <a:lnTo>
                    <a:pt x="904989" y="97193"/>
                  </a:lnTo>
                  <a:lnTo>
                    <a:pt x="893521" y="98577"/>
                  </a:lnTo>
                  <a:lnTo>
                    <a:pt x="882040" y="97193"/>
                  </a:lnTo>
                  <a:lnTo>
                    <a:pt x="871372" y="93205"/>
                  </a:lnTo>
                  <a:lnTo>
                    <a:pt x="861936" y="86804"/>
                  </a:lnTo>
                  <a:lnTo>
                    <a:pt x="854176" y="78244"/>
                  </a:lnTo>
                  <a:lnTo>
                    <a:pt x="830986" y="45593"/>
                  </a:lnTo>
                  <a:lnTo>
                    <a:pt x="826376" y="39395"/>
                  </a:lnTo>
                  <a:lnTo>
                    <a:pt x="821207" y="32740"/>
                  </a:lnTo>
                  <a:lnTo>
                    <a:pt x="819099" y="29870"/>
                  </a:lnTo>
                  <a:lnTo>
                    <a:pt x="812609" y="21526"/>
                  </a:lnTo>
                  <a:lnTo>
                    <a:pt x="806551" y="13944"/>
                  </a:lnTo>
                  <a:lnTo>
                    <a:pt x="801166" y="7366"/>
                  </a:lnTo>
                  <a:lnTo>
                    <a:pt x="795223" y="228"/>
                  </a:lnTo>
                  <a:lnTo>
                    <a:pt x="762444" y="13944"/>
                  </a:lnTo>
                  <a:lnTo>
                    <a:pt x="737717" y="31305"/>
                  </a:lnTo>
                  <a:lnTo>
                    <a:pt x="722109" y="51689"/>
                  </a:lnTo>
                  <a:lnTo>
                    <a:pt x="716673" y="74485"/>
                  </a:lnTo>
                  <a:lnTo>
                    <a:pt x="725385" y="103035"/>
                  </a:lnTo>
                  <a:lnTo>
                    <a:pt x="749884" y="127393"/>
                  </a:lnTo>
                  <a:lnTo>
                    <a:pt x="787704" y="146304"/>
                  </a:lnTo>
                  <a:lnTo>
                    <a:pt x="836409" y="158546"/>
                  </a:lnTo>
                  <a:lnTo>
                    <a:pt x="893508" y="162902"/>
                  </a:lnTo>
                  <a:lnTo>
                    <a:pt x="950607" y="158546"/>
                  </a:lnTo>
                  <a:lnTo>
                    <a:pt x="999299" y="146304"/>
                  </a:lnTo>
                  <a:lnTo>
                    <a:pt x="1037132" y="127393"/>
                  </a:lnTo>
                  <a:lnTo>
                    <a:pt x="1061631" y="103035"/>
                  </a:lnTo>
                  <a:lnTo>
                    <a:pt x="1062990" y="98577"/>
                  </a:lnTo>
                  <a:lnTo>
                    <a:pt x="1070343" y="74485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1" name="object 8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12507" y="2479201"/>
              <a:ext cx="82550" cy="82562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4650587" y="2417676"/>
              <a:ext cx="413384" cy="309880"/>
            </a:xfrm>
            <a:custGeom>
              <a:avLst/>
              <a:gdLst/>
              <a:ahLst/>
              <a:cxnLst/>
              <a:rect l="l" t="t" r="r" b="b"/>
              <a:pathLst>
                <a:path w="413385" h="309880">
                  <a:moveTo>
                    <a:pt x="361175" y="0"/>
                  </a:moveTo>
                  <a:lnTo>
                    <a:pt x="51600" y="0"/>
                  </a:lnTo>
                  <a:lnTo>
                    <a:pt x="31541" y="4063"/>
                  </a:lnTo>
                  <a:lnTo>
                    <a:pt x="15136" y="15136"/>
                  </a:lnTo>
                  <a:lnTo>
                    <a:pt x="4063" y="31541"/>
                  </a:lnTo>
                  <a:lnTo>
                    <a:pt x="0" y="51600"/>
                  </a:lnTo>
                  <a:lnTo>
                    <a:pt x="0" y="258025"/>
                  </a:lnTo>
                  <a:lnTo>
                    <a:pt x="4063" y="278089"/>
                  </a:lnTo>
                  <a:lnTo>
                    <a:pt x="15136" y="294493"/>
                  </a:lnTo>
                  <a:lnTo>
                    <a:pt x="31541" y="305563"/>
                  </a:lnTo>
                  <a:lnTo>
                    <a:pt x="51600" y="309626"/>
                  </a:lnTo>
                  <a:lnTo>
                    <a:pt x="361175" y="309626"/>
                  </a:lnTo>
                  <a:lnTo>
                    <a:pt x="381239" y="305563"/>
                  </a:lnTo>
                  <a:lnTo>
                    <a:pt x="397643" y="294493"/>
                  </a:lnTo>
                  <a:lnTo>
                    <a:pt x="408713" y="278089"/>
                  </a:lnTo>
                  <a:lnTo>
                    <a:pt x="412775" y="258025"/>
                  </a:lnTo>
                  <a:lnTo>
                    <a:pt x="412775" y="225818"/>
                  </a:lnTo>
                  <a:lnTo>
                    <a:pt x="41287" y="225818"/>
                  </a:lnTo>
                  <a:lnTo>
                    <a:pt x="41287" y="45897"/>
                  </a:lnTo>
                  <a:lnTo>
                    <a:pt x="45897" y="41275"/>
                  </a:lnTo>
                  <a:lnTo>
                    <a:pt x="410684" y="41275"/>
                  </a:lnTo>
                  <a:lnTo>
                    <a:pt x="408713" y="31541"/>
                  </a:lnTo>
                  <a:lnTo>
                    <a:pt x="397643" y="15136"/>
                  </a:lnTo>
                  <a:lnTo>
                    <a:pt x="381239" y="4063"/>
                  </a:lnTo>
                  <a:lnTo>
                    <a:pt x="361175" y="0"/>
                  </a:lnTo>
                  <a:close/>
                </a:path>
                <a:path w="413385" h="309880">
                  <a:moveTo>
                    <a:pt x="123832" y="158280"/>
                  </a:moveTo>
                  <a:lnTo>
                    <a:pt x="110207" y="160928"/>
                  </a:lnTo>
                  <a:lnTo>
                    <a:pt x="98247" y="168871"/>
                  </a:lnTo>
                  <a:lnTo>
                    <a:pt x="41287" y="225818"/>
                  </a:lnTo>
                  <a:lnTo>
                    <a:pt x="412775" y="225818"/>
                  </a:lnTo>
                  <a:lnTo>
                    <a:pt x="412775" y="193776"/>
                  </a:lnTo>
                  <a:lnTo>
                    <a:pt x="174396" y="193776"/>
                  </a:lnTo>
                  <a:lnTo>
                    <a:pt x="149428" y="168871"/>
                  </a:lnTo>
                  <a:lnTo>
                    <a:pt x="137461" y="160928"/>
                  </a:lnTo>
                  <a:lnTo>
                    <a:pt x="123832" y="158280"/>
                  </a:lnTo>
                  <a:close/>
                </a:path>
                <a:path w="413385" h="309880">
                  <a:moveTo>
                    <a:pt x="278625" y="88760"/>
                  </a:moveTo>
                  <a:lnTo>
                    <a:pt x="174396" y="193776"/>
                  </a:lnTo>
                  <a:lnTo>
                    <a:pt x="412775" y="193776"/>
                  </a:lnTo>
                  <a:lnTo>
                    <a:pt x="412775" y="177520"/>
                  </a:lnTo>
                  <a:lnTo>
                    <a:pt x="371500" y="177520"/>
                  </a:lnTo>
                  <a:lnTo>
                    <a:pt x="306298" y="101447"/>
                  </a:lnTo>
                  <a:lnTo>
                    <a:pt x="300570" y="96075"/>
                  </a:lnTo>
                  <a:lnTo>
                    <a:pt x="293900" y="92151"/>
                  </a:lnTo>
                  <a:lnTo>
                    <a:pt x="286510" y="89703"/>
                  </a:lnTo>
                  <a:lnTo>
                    <a:pt x="278625" y="88760"/>
                  </a:lnTo>
                  <a:close/>
                </a:path>
                <a:path w="413385" h="309880">
                  <a:moveTo>
                    <a:pt x="410684" y="41275"/>
                  </a:moveTo>
                  <a:lnTo>
                    <a:pt x="366877" y="41275"/>
                  </a:lnTo>
                  <a:lnTo>
                    <a:pt x="371500" y="45897"/>
                  </a:lnTo>
                  <a:lnTo>
                    <a:pt x="371500" y="177520"/>
                  </a:lnTo>
                  <a:lnTo>
                    <a:pt x="412775" y="177520"/>
                  </a:lnTo>
                  <a:lnTo>
                    <a:pt x="412775" y="51600"/>
                  </a:lnTo>
                  <a:lnTo>
                    <a:pt x="410684" y="41275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3" name="object 8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581988" y="2113113"/>
              <a:ext cx="74434" cy="103060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679810" y="2038080"/>
              <a:ext cx="74434" cy="178092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4824552" y="1749068"/>
              <a:ext cx="229870" cy="467359"/>
            </a:xfrm>
            <a:custGeom>
              <a:avLst/>
              <a:gdLst/>
              <a:ahLst/>
              <a:cxnLst/>
              <a:rect l="l" t="t" r="r" b="b"/>
              <a:pathLst>
                <a:path w="229870" h="467360">
                  <a:moveTo>
                    <a:pt x="119367" y="0"/>
                  </a:moveTo>
                  <a:lnTo>
                    <a:pt x="110490" y="0"/>
                  </a:lnTo>
                  <a:lnTo>
                    <a:pt x="106311" y="2095"/>
                  </a:lnTo>
                  <a:lnTo>
                    <a:pt x="482" y="144983"/>
                  </a:lnTo>
                  <a:lnTo>
                    <a:pt x="0" y="150647"/>
                  </a:lnTo>
                  <a:lnTo>
                    <a:pt x="4762" y="160096"/>
                  </a:lnTo>
                  <a:lnTo>
                    <a:pt x="9588" y="163080"/>
                  </a:lnTo>
                  <a:lnTo>
                    <a:pt x="50901" y="163080"/>
                  </a:lnTo>
                  <a:lnTo>
                    <a:pt x="50901" y="460832"/>
                  </a:lnTo>
                  <a:lnTo>
                    <a:pt x="57175" y="467106"/>
                  </a:lnTo>
                  <a:lnTo>
                    <a:pt x="172694" y="467106"/>
                  </a:lnTo>
                  <a:lnTo>
                    <a:pt x="178968" y="460832"/>
                  </a:lnTo>
                  <a:lnTo>
                    <a:pt x="178968" y="163080"/>
                  </a:lnTo>
                  <a:lnTo>
                    <a:pt x="220268" y="163080"/>
                  </a:lnTo>
                  <a:lnTo>
                    <a:pt x="225107" y="160096"/>
                  </a:lnTo>
                  <a:lnTo>
                    <a:pt x="229870" y="150647"/>
                  </a:lnTo>
                  <a:lnTo>
                    <a:pt x="229387" y="144983"/>
                  </a:lnTo>
                  <a:lnTo>
                    <a:pt x="226237" y="140728"/>
                  </a:lnTo>
                  <a:lnTo>
                    <a:pt x="123545" y="2095"/>
                  </a:lnTo>
                  <a:lnTo>
                    <a:pt x="119367" y="0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6" name="object 8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777631" y="1963049"/>
              <a:ext cx="74434" cy="253123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090111" y="2760213"/>
              <a:ext cx="174244" cy="103720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3933609" y="2397188"/>
              <a:ext cx="471805" cy="345440"/>
            </a:xfrm>
            <a:custGeom>
              <a:avLst/>
              <a:gdLst/>
              <a:ahLst/>
              <a:cxnLst/>
              <a:rect l="l" t="t" r="r" b="b"/>
              <a:pathLst>
                <a:path w="471804" h="345439">
                  <a:moveTo>
                    <a:pt x="357263" y="159004"/>
                  </a:moveTo>
                  <a:lnTo>
                    <a:pt x="349834" y="151574"/>
                  </a:lnTo>
                  <a:lnTo>
                    <a:pt x="340652" y="151574"/>
                  </a:lnTo>
                  <a:lnTo>
                    <a:pt x="71183" y="151587"/>
                  </a:lnTo>
                  <a:lnTo>
                    <a:pt x="800" y="192024"/>
                  </a:lnTo>
                  <a:lnTo>
                    <a:pt x="0" y="193611"/>
                  </a:lnTo>
                  <a:lnTo>
                    <a:pt x="0" y="196989"/>
                  </a:lnTo>
                  <a:lnTo>
                    <a:pt x="43484" y="229933"/>
                  </a:lnTo>
                  <a:lnTo>
                    <a:pt x="71183" y="239014"/>
                  </a:lnTo>
                  <a:lnTo>
                    <a:pt x="349834" y="239014"/>
                  </a:lnTo>
                  <a:lnTo>
                    <a:pt x="357263" y="231584"/>
                  </a:lnTo>
                  <a:lnTo>
                    <a:pt x="357263" y="159004"/>
                  </a:lnTo>
                  <a:close/>
                </a:path>
                <a:path w="471804" h="345439">
                  <a:moveTo>
                    <a:pt x="407949" y="298894"/>
                  </a:moveTo>
                  <a:lnTo>
                    <a:pt x="407136" y="297294"/>
                  </a:lnTo>
                  <a:lnTo>
                    <a:pt x="405752" y="296278"/>
                  </a:lnTo>
                  <a:lnTo>
                    <a:pt x="363664" y="265328"/>
                  </a:lnTo>
                  <a:lnTo>
                    <a:pt x="357225" y="261340"/>
                  </a:lnTo>
                  <a:lnTo>
                    <a:pt x="350291" y="258445"/>
                  </a:lnTo>
                  <a:lnTo>
                    <a:pt x="342976" y="256679"/>
                  </a:lnTo>
                  <a:lnTo>
                    <a:pt x="335445" y="256082"/>
                  </a:lnTo>
                  <a:lnTo>
                    <a:pt x="71323" y="256082"/>
                  </a:lnTo>
                  <a:lnTo>
                    <a:pt x="63754" y="263664"/>
                  </a:lnTo>
                  <a:lnTo>
                    <a:pt x="63754" y="337566"/>
                  </a:lnTo>
                  <a:lnTo>
                    <a:pt x="71297" y="345122"/>
                  </a:lnTo>
                  <a:lnTo>
                    <a:pt x="335584" y="345147"/>
                  </a:lnTo>
                  <a:lnTo>
                    <a:pt x="343090" y="344525"/>
                  </a:lnTo>
                  <a:lnTo>
                    <a:pt x="407136" y="303949"/>
                  </a:lnTo>
                  <a:lnTo>
                    <a:pt x="407949" y="302336"/>
                  </a:lnTo>
                  <a:lnTo>
                    <a:pt x="407949" y="298894"/>
                  </a:lnTo>
                  <a:close/>
                </a:path>
                <a:path w="471804" h="345439">
                  <a:moveTo>
                    <a:pt x="471551" y="88252"/>
                  </a:moveTo>
                  <a:lnTo>
                    <a:pt x="470738" y="86652"/>
                  </a:lnTo>
                  <a:lnTo>
                    <a:pt x="469353" y="85636"/>
                  </a:lnTo>
                  <a:lnTo>
                    <a:pt x="427253" y="54686"/>
                  </a:lnTo>
                  <a:lnTo>
                    <a:pt x="420814" y="50711"/>
                  </a:lnTo>
                  <a:lnTo>
                    <a:pt x="413880" y="47815"/>
                  </a:lnTo>
                  <a:lnTo>
                    <a:pt x="406577" y="46050"/>
                  </a:lnTo>
                  <a:lnTo>
                    <a:pt x="399046" y="45440"/>
                  </a:lnTo>
                  <a:lnTo>
                    <a:pt x="261581" y="45440"/>
                  </a:lnTo>
                  <a:lnTo>
                    <a:pt x="261581" y="8039"/>
                  </a:lnTo>
                  <a:lnTo>
                    <a:pt x="253542" y="0"/>
                  </a:lnTo>
                  <a:lnTo>
                    <a:pt x="233718" y="0"/>
                  </a:lnTo>
                  <a:lnTo>
                    <a:pt x="225666" y="8039"/>
                  </a:lnTo>
                  <a:lnTo>
                    <a:pt x="225666" y="45440"/>
                  </a:lnTo>
                  <a:lnTo>
                    <a:pt x="127038" y="45440"/>
                  </a:lnTo>
                  <a:lnTo>
                    <a:pt x="119456" y="53009"/>
                  </a:lnTo>
                  <a:lnTo>
                    <a:pt x="119456" y="126936"/>
                  </a:lnTo>
                  <a:lnTo>
                    <a:pt x="127038" y="134505"/>
                  </a:lnTo>
                  <a:lnTo>
                    <a:pt x="399046" y="134505"/>
                  </a:lnTo>
                  <a:lnTo>
                    <a:pt x="470738" y="93281"/>
                  </a:lnTo>
                  <a:lnTo>
                    <a:pt x="471551" y="91681"/>
                  </a:lnTo>
                  <a:lnTo>
                    <a:pt x="471551" y="88252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9" name="object 89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401124" y="2394797"/>
              <a:ext cx="122669" cy="147167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551421" y="2569591"/>
              <a:ext cx="150495" cy="122669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5551417" y="2394790"/>
              <a:ext cx="150507" cy="147167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230376" y="2394790"/>
              <a:ext cx="143116" cy="147167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5551416" y="2719880"/>
              <a:ext cx="150507" cy="146456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230379" y="2569588"/>
              <a:ext cx="143116" cy="122669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401120" y="2569591"/>
              <a:ext cx="122669" cy="122669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5401121" y="2719880"/>
              <a:ext cx="122669" cy="146456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5230365" y="2719880"/>
              <a:ext cx="143128" cy="146456"/>
            </a:xfrm>
            <a:prstGeom prst="rect">
              <a:avLst/>
            </a:prstGeom>
          </p:spPr>
        </p:pic>
      </p:grpSp>
      <p:grpSp>
        <p:nvGrpSpPr>
          <p:cNvPr id="98" name="object 98"/>
          <p:cNvGrpSpPr/>
          <p:nvPr/>
        </p:nvGrpSpPr>
        <p:grpSpPr>
          <a:xfrm>
            <a:off x="3756012" y="3482276"/>
            <a:ext cx="2113280" cy="1455420"/>
            <a:chOff x="3756012" y="3482276"/>
            <a:chExt cx="2113280" cy="1455420"/>
          </a:xfrm>
        </p:grpSpPr>
        <p:sp>
          <p:nvSpPr>
            <p:cNvPr id="99" name="object 99"/>
            <p:cNvSpPr/>
            <p:nvPr/>
          </p:nvSpPr>
          <p:spPr>
            <a:xfrm>
              <a:off x="3756012" y="3482276"/>
              <a:ext cx="2113280" cy="1455420"/>
            </a:xfrm>
            <a:custGeom>
              <a:avLst/>
              <a:gdLst/>
              <a:ahLst/>
              <a:cxnLst/>
              <a:rect l="l" t="t" r="r" b="b"/>
              <a:pathLst>
                <a:path w="2113279" h="1455420">
                  <a:moveTo>
                    <a:pt x="0" y="1454861"/>
                  </a:moveTo>
                  <a:lnTo>
                    <a:pt x="2112848" y="1454861"/>
                  </a:lnTo>
                  <a:lnTo>
                    <a:pt x="2112848" y="0"/>
                  </a:lnTo>
                  <a:lnTo>
                    <a:pt x="0" y="0"/>
                  </a:lnTo>
                  <a:lnTo>
                    <a:pt x="0" y="1454861"/>
                  </a:lnTo>
                  <a:close/>
                </a:path>
              </a:pathLst>
            </a:custGeom>
            <a:solidFill>
              <a:srgbClr val="D0EB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/>
            <p:cNvSpPr/>
            <p:nvPr/>
          </p:nvSpPr>
          <p:spPr>
            <a:xfrm>
              <a:off x="3933596" y="3643426"/>
              <a:ext cx="1684655" cy="477520"/>
            </a:xfrm>
            <a:custGeom>
              <a:avLst/>
              <a:gdLst/>
              <a:ahLst/>
              <a:cxnLst/>
              <a:rect l="l" t="t" r="r" b="b"/>
              <a:pathLst>
                <a:path w="1684654" h="477520">
                  <a:moveTo>
                    <a:pt x="221970" y="255384"/>
                  </a:moveTo>
                  <a:lnTo>
                    <a:pt x="133451" y="255384"/>
                  </a:lnTo>
                  <a:lnTo>
                    <a:pt x="133451" y="205841"/>
                  </a:lnTo>
                  <a:lnTo>
                    <a:pt x="131787" y="197192"/>
                  </a:lnTo>
                  <a:lnTo>
                    <a:pt x="127215" y="189966"/>
                  </a:lnTo>
                  <a:lnTo>
                    <a:pt x="120357" y="184937"/>
                  </a:lnTo>
                  <a:lnTo>
                    <a:pt x="111848" y="182854"/>
                  </a:lnTo>
                  <a:lnTo>
                    <a:pt x="102819" y="184378"/>
                  </a:lnTo>
                  <a:lnTo>
                    <a:pt x="95402" y="189141"/>
                  </a:lnTo>
                  <a:lnTo>
                    <a:pt x="90373" y="196380"/>
                  </a:lnTo>
                  <a:lnTo>
                    <a:pt x="88531" y="205295"/>
                  </a:lnTo>
                  <a:lnTo>
                    <a:pt x="88531" y="255384"/>
                  </a:lnTo>
                  <a:lnTo>
                    <a:pt x="12" y="255384"/>
                  </a:lnTo>
                  <a:lnTo>
                    <a:pt x="12" y="421652"/>
                  </a:lnTo>
                  <a:lnTo>
                    <a:pt x="4381" y="443331"/>
                  </a:lnTo>
                  <a:lnTo>
                    <a:pt x="16319" y="461035"/>
                  </a:lnTo>
                  <a:lnTo>
                    <a:pt x="34023" y="472973"/>
                  </a:lnTo>
                  <a:lnTo>
                    <a:pt x="55702" y="477342"/>
                  </a:lnTo>
                  <a:lnTo>
                    <a:pt x="221970" y="477342"/>
                  </a:lnTo>
                  <a:lnTo>
                    <a:pt x="221970" y="416458"/>
                  </a:lnTo>
                  <a:lnTo>
                    <a:pt x="200456" y="416458"/>
                  </a:lnTo>
                  <a:lnTo>
                    <a:pt x="181025" y="412673"/>
                  </a:lnTo>
                  <a:lnTo>
                    <a:pt x="164922" y="402272"/>
                  </a:lnTo>
                  <a:lnTo>
                    <a:pt x="153822" y="386753"/>
                  </a:lnTo>
                  <a:lnTo>
                    <a:pt x="149428" y="367576"/>
                  </a:lnTo>
                  <a:lnTo>
                    <a:pt x="153035" y="347687"/>
                  </a:lnTo>
                  <a:lnTo>
                    <a:pt x="163715" y="331368"/>
                  </a:lnTo>
                  <a:lnTo>
                    <a:pt x="179768" y="320344"/>
                  </a:lnTo>
                  <a:lnTo>
                    <a:pt x="199504" y="316280"/>
                  </a:lnTo>
                  <a:lnTo>
                    <a:pt x="221970" y="316280"/>
                  </a:lnTo>
                  <a:lnTo>
                    <a:pt x="221970" y="255384"/>
                  </a:lnTo>
                  <a:close/>
                </a:path>
                <a:path w="1684654" h="477520">
                  <a:moveTo>
                    <a:pt x="294513" y="116776"/>
                  </a:moveTo>
                  <a:lnTo>
                    <a:pt x="292747" y="108051"/>
                  </a:lnTo>
                  <a:lnTo>
                    <a:pt x="287934" y="100901"/>
                  </a:lnTo>
                  <a:lnTo>
                    <a:pt x="280797" y="96088"/>
                  </a:lnTo>
                  <a:lnTo>
                    <a:pt x="272046" y="94310"/>
                  </a:lnTo>
                  <a:lnTo>
                    <a:pt x="221957" y="94310"/>
                  </a:lnTo>
                  <a:lnTo>
                    <a:pt x="221957" y="5791"/>
                  </a:lnTo>
                  <a:lnTo>
                    <a:pt x="55702" y="5791"/>
                  </a:lnTo>
                  <a:lnTo>
                    <a:pt x="34023" y="10172"/>
                  </a:lnTo>
                  <a:lnTo>
                    <a:pt x="16319" y="22110"/>
                  </a:lnTo>
                  <a:lnTo>
                    <a:pt x="4381" y="39814"/>
                  </a:lnTo>
                  <a:lnTo>
                    <a:pt x="0" y="61493"/>
                  </a:lnTo>
                  <a:lnTo>
                    <a:pt x="0" y="227749"/>
                  </a:lnTo>
                  <a:lnTo>
                    <a:pt x="60883" y="227749"/>
                  </a:lnTo>
                  <a:lnTo>
                    <a:pt x="60883" y="206235"/>
                  </a:lnTo>
                  <a:lnTo>
                    <a:pt x="64681" y="186817"/>
                  </a:lnTo>
                  <a:lnTo>
                    <a:pt x="75082" y="170713"/>
                  </a:lnTo>
                  <a:lnTo>
                    <a:pt x="90601" y="159626"/>
                  </a:lnTo>
                  <a:lnTo>
                    <a:pt x="109778" y="155219"/>
                  </a:lnTo>
                  <a:lnTo>
                    <a:pt x="129679" y="158826"/>
                  </a:lnTo>
                  <a:lnTo>
                    <a:pt x="145999" y="169494"/>
                  </a:lnTo>
                  <a:lnTo>
                    <a:pt x="157022" y="185559"/>
                  </a:lnTo>
                  <a:lnTo>
                    <a:pt x="161074" y="205295"/>
                  </a:lnTo>
                  <a:lnTo>
                    <a:pt x="161074" y="227749"/>
                  </a:lnTo>
                  <a:lnTo>
                    <a:pt x="221957" y="227749"/>
                  </a:lnTo>
                  <a:lnTo>
                    <a:pt x="221957" y="139230"/>
                  </a:lnTo>
                  <a:lnTo>
                    <a:pt x="272059" y="139230"/>
                  </a:lnTo>
                  <a:lnTo>
                    <a:pt x="280797" y="137464"/>
                  </a:lnTo>
                  <a:lnTo>
                    <a:pt x="287934" y="132651"/>
                  </a:lnTo>
                  <a:lnTo>
                    <a:pt x="292747" y="125514"/>
                  </a:lnTo>
                  <a:lnTo>
                    <a:pt x="294513" y="116776"/>
                  </a:lnTo>
                  <a:close/>
                </a:path>
                <a:path w="1684654" h="477520">
                  <a:moveTo>
                    <a:pt x="471551" y="255384"/>
                  </a:moveTo>
                  <a:lnTo>
                    <a:pt x="410667" y="255384"/>
                  </a:lnTo>
                  <a:lnTo>
                    <a:pt x="410667" y="276910"/>
                  </a:lnTo>
                  <a:lnTo>
                    <a:pt x="406882" y="296341"/>
                  </a:lnTo>
                  <a:lnTo>
                    <a:pt x="396481" y="312445"/>
                  </a:lnTo>
                  <a:lnTo>
                    <a:pt x="380961" y="323532"/>
                  </a:lnTo>
                  <a:lnTo>
                    <a:pt x="361772" y="327926"/>
                  </a:lnTo>
                  <a:lnTo>
                    <a:pt x="341884" y="324319"/>
                  </a:lnTo>
                  <a:lnTo>
                    <a:pt x="325577" y="313651"/>
                  </a:lnTo>
                  <a:lnTo>
                    <a:pt x="314540" y="297586"/>
                  </a:lnTo>
                  <a:lnTo>
                    <a:pt x="310489" y="277850"/>
                  </a:lnTo>
                  <a:lnTo>
                    <a:pt x="310489" y="255384"/>
                  </a:lnTo>
                  <a:lnTo>
                    <a:pt x="249593" y="255384"/>
                  </a:lnTo>
                  <a:lnTo>
                    <a:pt x="249593" y="343903"/>
                  </a:lnTo>
                  <a:lnTo>
                    <a:pt x="200050" y="343903"/>
                  </a:lnTo>
                  <a:lnTo>
                    <a:pt x="191389" y="345567"/>
                  </a:lnTo>
                  <a:lnTo>
                    <a:pt x="184162" y="350151"/>
                  </a:lnTo>
                  <a:lnTo>
                    <a:pt x="179133" y="356997"/>
                  </a:lnTo>
                  <a:lnTo>
                    <a:pt x="177063" y="365493"/>
                  </a:lnTo>
                  <a:lnTo>
                    <a:pt x="178587" y="374535"/>
                  </a:lnTo>
                  <a:lnTo>
                    <a:pt x="183349" y="381965"/>
                  </a:lnTo>
                  <a:lnTo>
                    <a:pt x="190588" y="386981"/>
                  </a:lnTo>
                  <a:lnTo>
                    <a:pt x="199504" y="388823"/>
                  </a:lnTo>
                  <a:lnTo>
                    <a:pt x="249593" y="388823"/>
                  </a:lnTo>
                  <a:lnTo>
                    <a:pt x="249593" y="477342"/>
                  </a:lnTo>
                  <a:lnTo>
                    <a:pt x="415861" y="477342"/>
                  </a:lnTo>
                  <a:lnTo>
                    <a:pt x="437540" y="472973"/>
                  </a:lnTo>
                  <a:lnTo>
                    <a:pt x="455244" y="461035"/>
                  </a:lnTo>
                  <a:lnTo>
                    <a:pt x="467182" y="443331"/>
                  </a:lnTo>
                  <a:lnTo>
                    <a:pt x="471551" y="421652"/>
                  </a:lnTo>
                  <a:lnTo>
                    <a:pt x="471551" y="255384"/>
                  </a:lnTo>
                  <a:close/>
                </a:path>
                <a:path w="1684654" h="477520">
                  <a:moveTo>
                    <a:pt x="471551" y="61493"/>
                  </a:moveTo>
                  <a:lnTo>
                    <a:pt x="467182" y="39814"/>
                  </a:lnTo>
                  <a:lnTo>
                    <a:pt x="455244" y="22110"/>
                  </a:lnTo>
                  <a:lnTo>
                    <a:pt x="437540" y="10185"/>
                  </a:lnTo>
                  <a:lnTo>
                    <a:pt x="415848" y="5803"/>
                  </a:lnTo>
                  <a:lnTo>
                    <a:pt x="249593" y="5803"/>
                  </a:lnTo>
                  <a:lnTo>
                    <a:pt x="249593" y="66687"/>
                  </a:lnTo>
                  <a:lnTo>
                    <a:pt x="271106" y="66687"/>
                  </a:lnTo>
                  <a:lnTo>
                    <a:pt x="290537" y="70485"/>
                  </a:lnTo>
                  <a:lnTo>
                    <a:pt x="306641" y="80873"/>
                  </a:lnTo>
                  <a:lnTo>
                    <a:pt x="317741" y="96393"/>
                  </a:lnTo>
                  <a:lnTo>
                    <a:pt x="322135" y="115570"/>
                  </a:lnTo>
                  <a:lnTo>
                    <a:pt x="318528" y="135470"/>
                  </a:lnTo>
                  <a:lnTo>
                    <a:pt x="307860" y="151777"/>
                  </a:lnTo>
                  <a:lnTo>
                    <a:pt x="291795" y="162814"/>
                  </a:lnTo>
                  <a:lnTo>
                    <a:pt x="272059" y="166865"/>
                  </a:lnTo>
                  <a:lnTo>
                    <a:pt x="249593" y="166865"/>
                  </a:lnTo>
                  <a:lnTo>
                    <a:pt x="249593" y="227761"/>
                  </a:lnTo>
                  <a:lnTo>
                    <a:pt x="338112" y="227761"/>
                  </a:lnTo>
                  <a:lnTo>
                    <a:pt x="338112" y="277304"/>
                  </a:lnTo>
                  <a:lnTo>
                    <a:pt x="339775" y="285965"/>
                  </a:lnTo>
                  <a:lnTo>
                    <a:pt x="344347" y="293192"/>
                  </a:lnTo>
                  <a:lnTo>
                    <a:pt x="351205" y="298221"/>
                  </a:lnTo>
                  <a:lnTo>
                    <a:pt x="359702" y="300291"/>
                  </a:lnTo>
                  <a:lnTo>
                    <a:pt x="368744" y="298767"/>
                  </a:lnTo>
                  <a:lnTo>
                    <a:pt x="376161" y="294005"/>
                  </a:lnTo>
                  <a:lnTo>
                    <a:pt x="381190" y="286778"/>
                  </a:lnTo>
                  <a:lnTo>
                    <a:pt x="383032" y="277850"/>
                  </a:lnTo>
                  <a:lnTo>
                    <a:pt x="383032" y="227761"/>
                  </a:lnTo>
                  <a:lnTo>
                    <a:pt x="471551" y="227761"/>
                  </a:lnTo>
                  <a:lnTo>
                    <a:pt x="471551" y="61493"/>
                  </a:lnTo>
                  <a:close/>
                </a:path>
                <a:path w="1684654" h="477520">
                  <a:moveTo>
                    <a:pt x="1684591" y="154317"/>
                  </a:moveTo>
                  <a:lnTo>
                    <a:pt x="1677670" y="107480"/>
                  </a:lnTo>
                  <a:lnTo>
                    <a:pt x="1668310" y="88214"/>
                  </a:lnTo>
                  <a:lnTo>
                    <a:pt x="1657654" y="66281"/>
                  </a:lnTo>
                  <a:lnTo>
                    <a:pt x="1626704" y="33070"/>
                  </a:lnTo>
                  <a:lnTo>
                    <a:pt x="1599095" y="17170"/>
                  </a:lnTo>
                  <a:lnTo>
                    <a:pt x="1599095" y="154762"/>
                  </a:lnTo>
                  <a:lnTo>
                    <a:pt x="1596186" y="174320"/>
                  </a:lnTo>
                  <a:lnTo>
                    <a:pt x="1587893" y="191820"/>
                  </a:lnTo>
                  <a:lnTo>
                    <a:pt x="1574927" y="206197"/>
                  </a:lnTo>
                  <a:lnTo>
                    <a:pt x="1558010" y="216395"/>
                  </a:lnTo>
                  <a:lnTo>
                    <a:pt x="1538833" y="221183"/>
                  </a:lnTo>
                  <a:lnTo>
                    <a:pt x="1519491" y="220205"/>
                  </a:lnTo>
                  <a:lnTo>
                    <a:pt x="1485353" y="201955"/>
                  </a:lnTo>
                  <a:lnTo>
                    <a:pt x="1467104" y="167830"/>
                  </a:lnTo>
                  <a:lnTo>
                    <a:pt x="1466126" y="148488"/>
                  </a:lnTo>
                  <a:lnTo>
                    <a:pt x="1470914" y="129311"/>
                  </a:lnTo>
                  <a:lnTo>
                    <a:pt x="1481112" y="112382"/>
                  </a:lnTo>
                  <a:lnTo>
                    <a:pt x="1495488" y="99415"/>
                  </a:lnTo>
                  <a:lnTo>
                    <a:pt x="1512989" y="91122"/>
                  </a:lnTo>
                  <a:lnTo>
                    <a:pt x="1532547" y="88214"/>
                  </a:lnTo>
                  <a:lnTo>
                    <a:pt x="1558442" y="93472"/>
                  </a:lnTo>
                  <a:lnTo>
                    <a:pt x="1579575" y="107734"/>
                  </a:lnTo>
                  <a:lnTo>
                    <a:pt x="1593850" y="128879"/>
                  </a:lnTo>
                  <a:lnTo>
                    <a:pt x="1599095" y="154762"/>
                  </a:lnTo>
                  <a:lnTo>
                    <a:pt x="1599095" y="17170"/>
                  </a:lnTo>
                  <a:lnTo>
                    <a:pt x="1587004" y="10198"/>
                  </a:lnTo>
                  <a:lnTo>
                    <a:pt x="1540776" y="0"/>
                  </a:lnTo>
                  <a:lnTo>
                    <a:pt x="1495920" y="4254"/>
                  </a:lnTo>
                  <a:lnTo>
                    <a:pt x="1455077" y="21005"/>
                  </a:lnTo>
                  <a:lnTo>
                    <a:pt x="1420774" y="48780"/>
                  </a:lnTo>
                  <a:lnTo>
                    <a:pt x="1395488" y="86067"/>
                  </a:lnTo>
                  <a:lnTo>
                    <a:pt x="1382229" y="129133"/>
                  </a:lnTo>
                  <a:lnTo>
                    <a:pt x="1382039" y="173266"/>
                  </a:lnTo>
                  <a:lnTo>
                    <a:pt x="1394523" y="215607"/>
                  </a:lnTo>
                  <a:lnTo>
                    <a:pt x="1419275" y="253263"/>
                  </a:lnTo>
                  <a:lnTo>
                    <a:pt x="1436903" y="273113"/>
                  </a:lnTo>
                  <a:lnTo>
                    <a:pt x="1453159" y="291884"/>
                  </a:lnTo>
                  <a:lnTo>
                    <a:pt x="1468323" y="310095"/>
                  </a:lnTo>
                  <a:lnTo>
                    <a:pt x="1482737" y="328345"/>
                  </a:lnTo>
                  <a:lnTo>
                    <a:pt x="1484807" y="330987"/>
                  </a:lnTo>
                  <a:lnTo>
                    <a:pt x="1485633" y="332206"/>
                  </a:lnTo>
                  <a:lnTo>
                    <a:pt x="1491081" y="339217"/>
                  </a:lnTo>
                  <a:lnTo>
                    <a:pt x="1495958" y="345795"/>
                  </a:lnTo>
                  <a:lnTo>
                    <a:pt x="1500657" y="352361"/>
                  </a:lnTo>
                  <a:lnTo>
                    <a:pt x="1522450" y="383095"/>
                  </a:lnTo>
                  <a:lnTo>
                    <a:pt x="1527340" y="385622"/>
                  </a:lnTo>
                  <a:lnTo>
                    <a:pt x="1537754" y="385622"/>
                  </a:lnTo>
                  <a:lnTo>
                    <a:pt x="1542643" y="383095"/>
                  </a:lnTo>
                  <a:lnTo>
                    <a:pt x="1563573" y="353542"/>
                  </a:lnTo>
                  <a:lnTo>
                    <a:pt x="1568678" y="346506"/>
                  </a:lnTo>
                  <a:lnTo>
                    <a:pt x="1579029" y="332511"/>
                  </a:lnTo>
                  <a:lnTo>
                    <a:pt x="1581111" y="329488"/>
                  </a:lnTo>
                  <a:lnTo>
                    <a:pt x="1582102" y="328218"/>
                  </a:lnTo>
                  <a:lnTo>
                    <a:pt x="1596059" y="309994"/>
                  </a:lnTo>
                  <a:lnTo>
                    <a:pt x="1610690" y="292100"/>
                  </a:lnTo>
                  <a:lnTo>
                    <a:pt x="1625879" y="274675"/>
                  </a:lnTo>
                  <a:lnTo>
                    <a:pt x="1641640" y="257746"/>
                  </a:lnTo>
                  <a:lnTo>
                    <a:pt x="1659699" y="235356"/>
                  </a:lnTo>
                  <a:lnTo>
                    <a:pt x="1667217" y="221183"/>
                  </a:lnTo>
                  <a:lnTo>
                    <a:pt x="1673072" y="210172"/>
                  </a:lnTo>
                  <a:lnTo>
                    <a:pt x="1681467" y="182918"/>
                  </a:lnTo>
                  <a:lnTo>
                    <a:pt x="1684591" y="154317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1" name="object 10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431747" y="3763950"/>
              <a:ext cx="68802" cy="68818"/>
            </a:xfrm>
            <a:prstGeom prst="rect">
              <a:avLst/>
            </a:prstGeom>
          </p:spPr>
        </p:pic>
        <p:sp>
          <p:nvSpPr>
            <p:cNvPr id="102" name="object 102"/>
            <p:cNvSpPr/>
            <p:nvPr/>
          </p:nvSpPr>
          <p:spPr>
            <a:xfrm>
              <a:off x="4572635" y="3962590"/>
              <a:ext cx="1070610" cy="787400"/>
            </a:xfrm>
            <a:custGeom>
              <a:avLst/>
              <a:gdLst/>
              <a:ahLst/>
              <a:cxnLst/>
              <a:rect l="l" t="t" r="r" b="b"/>
              <a:pathLst>
                <a:path w="1070610" h="787400">
                  <a:moveTo>
                    <a:pt x="428117" y="694372"/>
                  </a:moveTo>
                  <a:lnTo>
                    <a:pt x="128511" y="694372"/>
                  </a:lnTo>
                  <a:lnTo>
                    <a:pt x="104648" y="690575"/>
                  </a:lnTo>
                  <a:lnTo>
                    <a:pt x="66675" y="663232"/>
                  </a:lnTo>
                  <a:lnTo>
                    <a:pt x="51117" y="623989"/>
                  </a:lnTo>
                  <a:lnTo>
                    <a:pt x="51117" y="476262"/>
                  </a:lnTo>
                  <a:lnTo>
                    <a:pt x="1041" y="643394"/>
                  </a:lnTo>
                  <a:lnTo>
                    <a:pt x="17475" y="691959"/>
                  </a:lnTo>
                  <a:lnTo>
                    <a:pt x="357022" y="786752"/>
                  </a:lnTo>
                  <a:lnTo>
                    <a:pt x="361010" y="787247"/>
                  </a:lnTo>
                  <a:lnTo>
                    <a:pt x="364934" y="787247"/>
                  </a:lnTo>
                  <a:lnTo>
                    <a:pt x="379818" y="784809"/>
                  </a:lnTo>
                  <a:lnTo>
                    <a:pt x="392963" y="777913"/>
                  </a:lnTo>
                  <a:lnTo>
                    <a:pt x="403225" y="767257"/>
                  </a:lnTo>
                  <a:lnTo>
                    <a:pt x="409524" y="753503"/>
                  </a:lnTo>
                  <a:lnTo>
                    <a:pt x="428117" y="694372"/>
                  </a:lnTo>
                  <a:close/>
                </a:path>
                <a:path w="1070610" h="787400">
                  <a:moveTo>
                    <a:pt x="1070343" y="74485"/>
                  </a:moveTo>
                  <a:lnTo>
                    <a:pt x="1064856" y="51600"/>
                  </a:lnTo>
                  <a:lnTo>
                    <a:pt x="1049108" y="31127"/>
                  </a:lnTo>
                  <a:lnTo>
                    <a:pt x="1024178" y="13716"/>
                  </a:lnTo>
                  <a:lnTo>
                    <a:pt x="991146" y="0"/>
                  </a:lnTo>
                  <a:lnTo>
                    <a:pt x="985532" y="6921"/>
                  </a:lnTo>
                  <a:lnTo>
                    <a:pt x="979868" y="14020"/>
                  </a:lnTo>
                  <a:lnTo>
                    <a:pt x="974153" y="21348"/>
                  </a:lnTo>
                  <a:lnTo>
                    <a:pt x="968362" y="28943"/>
                  </a:lnTo>
                  <a:lnTo>
                    <a:pt x="967778" y="29616"/>
                  </a:lnTo>
                  <a:lnTo>
                    <a:pt x="965149" y="33375"/>
                  </a:lnTo>
                  <a:lnTo>
                    <a:pt x="960247" y="39979"/>
                  </a:lnTo>
                  <a:lnTo>
                    <a:pt x="955382" y="46570"/>
                  </a:lnTo>
                  <a:lnTo>
                    <a:pt x="950544" y="53251"/>
                  </a:lnTo>
                  <a:lnTo>
                    <a:pt x="932853" y="78244"/>
                  </a:lnTo>
                  <a:lnTo>
                    <a:pt x="925093" y="86817"/>
                  </a:lnTo>
                  <a:lnTo>
                    <a:pt x="915657" y="93205"/>
                  </a:lnTo>
                  <a:lnTo>
                    <a:pt x="904989" y="97205"/>
                  </a:lnTo>
                  <a:lnTo>
                    <a:pt x="893521" y="98577"/>
                  </a:lnTo>
                  <a:lnTo>
                    <a:pt x="882040" y="97205"/>
                  </a:lnTo>
                  <a:lnTo>
                    <a:pt x="871372" y="93205"/>
                  </a:lnTo>
                  <a:lnTo>
                    <a:pt x="861936" y="86817"/>
                  </a:lnTo>
                  <a:lnTo>
                    <a:pt x="854176" y="78244"/>
                  </a:lnTo>
                  <a:lnTo>
                    <a:pt x="830986" y="45593"/>
                  </a:lnTo>
                  <a:lnTo>
                    <a:pt x="826376" y="39395"/>
                  </a:lnTo>
                  <a:lnTo>
                    <a:pt x="821207" y="32740"/>
                  </a:lnTo>
                  <a:lnTo>
                    <a:pt x="819099" y="29870"/>
                  </a:lnTo>
                  <a:lnTo>
                    <a:pt x="812609" y="21526"/>
                  </a:lnTo>
                  <a:lnTo>
                    <a:pt x="806551" y="13944"/>
                  </a:lnTo>
                  <a:lnTo>
                    <a:pt x="801166" y="7366"/>
                  </a:lnTo>
                  <a:lnTo>
                    <a:pt x="795223" y="228"/>
                  </a:lnTo>
                  <a:lnTo>
                    <a:pt x="762444" y="13944"/>
                  </a:lnTo>
                  <a:lnTo>
                    <a:pt x="737717" y="31305"/>
                  </a:lnTo>
                  <a:lnTo>
                    <a:pt x="722109" y="51701"/>
                  </a:lnTo>
                  <a:lnTo>
                    <a:pt x="716673" y="74485"/>
                  </a:lnTo>
                  <a:lnTo>
                    <a:pt x="725385" y="103047"/>
                  </a:lnTo>
                  <a:lnTo>
                    <a:pt x="749884" y="127393"/>
                  </a:lnTo>
                  <a:lnTo>
                    <a:pt x="787704" y="146304"/>
                  </a:lnTo>
                  <a:lnTo>
                    <a:pt x="836409" y="158546"/>
                  </a:lnTo>
                  <a:lnTo>
                    <a:pt x="893508" y="162902"/>
                  </a:lnTo>
                  <a:lnTo>
                    <a:pt x="950607" y="158546"/>
                  </a:lnTo>
                  <a:lnTo>
                    <a:pt x="999299" y="146304"/>
                  </a:lnTo>
                  <a:lnTo>
                    <a:pt x="1037132" y="127393"/>
                  </a:lnTo>
                  <a:lnTo>
                    <a:pt x="1061631" y="103047"/>
                  </a:lnTo>
                  <a:lnTo>
                    <a:pt x="1062990" y="98577"/>
                  </a:lnTo>
                  <a:lnTo>
                    <a:pt x="1070343" y="74485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3" name="object 10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712507" y="4382017"/>
              <a:ext cx="82550" cy="82562"/>
            </a:xfrm>
            <a:prstGeom prst="rect">
              <a:avLst/>
            </a:prstGeom>
          </p:spPr>
        </p:pic>
        <p:sp>
          <p:nvSpPr>
            <p:cNvPr id="104" name="object 104"/>
            <p:cNvSpPr/>
            <p:nvPr/>
          </p:nvSpPr>
          <p:spPr>
            <a:xfrm>
              <a:off x="4650587" y="4320491"/>
              <a:ext cx="413384" cy="309880"/>
            </a:xfrm>
            <a:custGeom>
              <a:avLst/>
              <a:gdLst/>
              <a:ahLst/>
              <a:cxnLst/>
              <a:rect l="l" t="t" r="r" b="b"/>
              <a:pathLst>
                <a:path w="413385" h="309879">
                  <a:moveTo>
                    <a:pt x="361175" y="0"/>
                  </a:moveTo>
                  <a:lnTo>
                    <a:pt x="51600" y="0"/>
                  </a:lnTo>
                  <a:lnTo>
                    <a:pt x="31541" y="4063"/>
                  </a:lnTo>
                  <a:lnTo>
                    <a:pt x="15136" y="15136"/>
                  </a:lnTo>
                  <a:lnTo>
                    <a:pt x="4063" y="31541"/>
                  </a:lnTo>
                  <a:lnTo>
                    <a:pt x="0" y="51600"/>
                  </a:lnTo>
                  <a:lnTo>
                    <a:pt x="0" y="258025"/>
                  </a:lnTo>
                  <a:lnTo>
                    <a:pt x="4063" y="278089"/>
                  </a:lnTo>
                  <a:lnTo>
                    <a:pt x="15136" y="294493"/>
                  </a:lnTo>
                  <a:lnTo>
                    <a:pt x="31541" y="305563"/>
                  </a:lnTo>
                  <a:lnTo>
                    <a:pt x="51600" y="309625"/>
                  </a:lnTo>
                  <a:lnTo>
                    <a:pt x="361175" y="309625"/>
                  </a:lnTo>
                  <a:lnTo>
                    <a:pt x="381239" y="305563"/>
                  </a:lnTo>
                  <a:lnTo>
                    <a:pt x="397643" y="294493"/>
                  </a:lnTo>
                  <a:lnTo>
                    <a:pt x="408713" y="278089"/>
                  </a:lnTo>
                  <a:lnTo>
                    <a:pt x="412775" y="258025"/>
                  </a:lnTo>
                  <a:lnTo>
                    <a:pt x="412775" y="225818"/>
                  </a:lnTo>
                  <a:lnTo>
                    <a:pt x="41287" y="225818"/>
                  </a:lnTo>
                  <a:lnTo>
                    <a:pt x="41287" y="45897"/>
                  </a:lnTo>
                  <a:lnTo>
                    <a:pt x="45897" y="41274"/>
                  </a:lnTo>
                  <a:lnTo>
                    <a:pt x="410684" y="41274"/>
                  </a:lnTo>
                  <a:lnTo>
                    <a:pt x="408713" y="31541"/>
                  </a:lnTo>
                  <a:lnTo>
                    <a:pt x="397643" y="15136"/>
                  </a:lnTo>
                  <a:lnTo>
                    <a:pt x="381239" y="4063"/>
                  </a:lnTo>
                  <a:lnTo>
                    <a:pt x="361175" y="0"/>
                  </a:lnTo>
                  <a:close/>
                </a:path>
                <a:path w="413385" h="309879">
                  <a:moveTo>
                    <a:pt x="123832" y="158280"/>
                  </a:moveTo>
                  <a:lnTo>
                    <a:pt x="110207" y="160928"/>
                  </a:lnTo>
                  <a:lnTo>
                    <a:pt x="98247" y="168871"/>
                  </a:lnTo>
                  <a:lnTo>
                    <a:pt x="41287" y="225818"/>
                  </a:lnTo>
                  <a:lnTo>
                    <a:pt x="412775" y="225818"/>
                  </a:lnTo>
                  <a:lnTo>
                    <a:pt x="412775" y="193776"/>
                  </a:lnTo>
                  <a:lnTo>
                    <a:pt x="174396" y="193776"/>
                  </a:lnTo>
                  <a:lnTo>
                    <a:pt x="149428" y="168871"/>
                  </a:lnTo>
                  <a:lnTo>
                    <a:pt x="137461" y="160928"/>
                  </a:lnTo>
                  <a:lnTo>
                    <a:pt x="123832" y="158280"/>
                  </a:lnTo>
                  <a:close/>
                </a:path>
                <a:path w="413385" h="309879">
                  <a:moveTo>
                    <a:pt x="278625" y="88760"/>
                  </a:moveTo>
                  <a:lnTo>
                    <a:pt x="174396" y="193776"/>
                  </a:lnTo>
                  <a:lnTo>
                    <a:pt x="412775" y="193776"/>
                  </a:lnTo>
                  <a:lnTo>
                    <a:pt x="412775" y="177520"/>
                  </a:lnTo>
                  <a:lnTo>
                    <a:pt x="371500" y="177520"/>
                  </a:lnTo>
                  <a:lnTo>
                    <a:pt x="306298" y="101447"/>
                  </a:lnTo>
                  <a:lnTo>
                    <a:pt x="300570" y="96075"/>
                  </a:lnTo>
                  <a:lnTo>
                    <a:pt x="293900" y="92151"/>
                  </a:lnTo>
                  <a:lnTo>
                    <a:pt x="286510" y="89703"/>
                  </a:lnTo>
                  <a:lnTo>
                    <a:pt x="278625" y="88760"/>
                  </a:lnTo>
                  <a:close/>
                </a:path>
                <a:path w="413385" h="309879">
                  <a:moveTo>
                    <a:pt x="410684" y="41274"/>
                  </a:moveTo>
                  <a:lnTo>
                    <a:pt x="366877" y="41274"/>
                  </a:lnTo>
                  <a:lnTo>
                    <a:pt x="371500" y="45897"/>
                  </a:lnTo>
                  <a:lnTo>
                    <a:pt x="371500" y="177520"/>
                  </a:lnTo>
                  <a:lnTo>
                    <a:pt x="412775" y="177520"/>
                  </a:lnTo>
                  <a:lnTo>
                    <a:pt x="412775" y="51600"/>
                  </a:lnTo>
                  <a:lnTo>
                    <a:pt x="410684" y="41274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5" name="object 105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4581988" y="4015929"/>
              <a:ext cx="74434" cy="103060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679810" y="3940896"/>
              <a:ext cx="74434" cy="178092"/>
            </a:xfrm>
            <a:prstGeom prst="rect">
              <a:avLst/>
            </a:prstGeom>
          </p:spPr>
        </p:pic>
        <p:sp>
          <p:nvSpPr>
            <p:cNvPr id="107" name="object 107"/>
            <p:cNvSpPr/>
            <p:nvPr/>
          </p:nvSpPr>
          <p:spPr>
            <a:xfrm>
              <a:off x="4824552" y="3651883"/>
              <a:ext cx="229870" cy="467359"/>
            </a:xfrm>
            <a:custGeom>
              <a:avLst/>
              <a:gdLst/>
              <a:ahLst/>
              <a:cxnLst/>
              <a:rect l="l" t="t" r="r" b="b"/>
              <a:pathLst>
                <a:path w="229870" h="467360">
                  <a:moveTo>
                    <a:pt x="119367" y="0"/>
                  </a:moveTo>
                  <a:lnTo>
                    <a:pt x="110490" y="0"/>
                  </a:lnTo>
                  <a:lnTo>
                    <a:pt x="106311" y="2095"/>
                  </a:lnTo>
                  <a:lnTo>
                    <a:pt x="482" y="144983"/>
                  </a:lnTo>
                  <a:lnTo>
                    <a:pt x="0" y="150647"/>
                  </a:lnTo>
                  <a:lnTo>
                    <a:pt x="4762" y="160096"/>
                  </a:lnTo>
                  <a:lnTo>
                    <a:pt x="9588" y="163080"/>
                  </a:lnTo>
                  <a:lnTo>
                    <a:pt x="50901" y="163080"/>
                  </a:lnTo>
                  <a:lnTo>
                    <a:pt x="50901" y="460832"/>
                  </a:lnTo>
                  <a:lnTo>
                    <a:pt x="57175" y="467106"/>
                  </a:lnTo>
                  <a:lnTo>
                    <a:pt x="172694" y="467106"/>
                  </a:lnTo>
                  <a:lnTo>
                    <a:pt x="178968" y="460832"/>
                  </a:lnTo>
                  <a:lnTo>
                    <a:pt x="178968" y="163080"/>
                  </a:lnTo>
                  <a:lnTo>
                    <a:pt x="220268" y="163080"/>
                  </a:lnTo>
                  <a:lnTo>
                    <a:pt x="225107" y="160096"/>
                  </a:lnTo>
                  <a:lnTo>
                    <a:pt x="229870" y="150647"/>
                  </a:lnTo>
                  <a:lnTo>
                    <a:pt x="229387" y="144983"/>
                  </a:lnTo>
                  <a:lnTo>
                    <a:pt x="226237" y="140728"/>
                  </a:lnTo>
                  <a:lnTo>
                    <a:pt x="123545" y="2095"/>
                  </a:lnTo>
                  <a:lnTo>
                    <a:pt x="119367" y="0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8" name="object 108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777631" y="3865864"/>
              <a:ext cx="74434" cy="253123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4090111" y="4663028"/>
              <a:ext cx="174244" cy="103733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3933609" y="4300004"/>
              <a:ext cx="471805" cy="345440"/>
            </a:xfrm>
            <a:custGeom>
              <a:avLst/>
              <a:gdLst/>
              <a:ahLst/>
              <a:cxnLst/>
              <a:rect l="l" t="t" r="r" b="b"/>
              <a:pathLst>
                <a:path w="471804" h="345439">
                  <a:moveTo>
                    <a:pt x="357263" y="159004"/>
                  </a:moveTo>
                  <a:lnTo>
                    <a:pt x="349834" y="151574"/>
                  </a:lnTo>
                  <a:lnTo>
                    <a:pt x="340652" y="151574"/>
                  </a:lnTo>
                  <a:lnTo>
                    <a:pt x="71183" y="151587"/>
                  </a:lnTo>
                  <a:lnTo>
                    <a:pt x="800" y="192024"/>
                  </a:lnTo>
                  <a:lnTo>
                    <a:pt x="0" y="193611"/>
                  </a:lnTo>
                  <a:lnTo>
                    <a:pt x="0" y="196989"/>
                  </a:lnTo>
                  <a:lnTo>
                    <a:pt x="43484" y="229933"/>
                  </a:lnTo>
                  <a:lnTo>
                    <a:pt x="71183" y="239026"/>
                  </a:lnTo>
                  <a:lnTo>
                    <a:pt x="349834" y="239026"/>
                  </a:lnTo>
                  <a:lnTo>
                    <a:pt x="357263" y="231584"/>
                  </a:lnTo>
                  <a:lnTo>
                    <a:pt x="357263" y="159004"/>
                  </a:lnTo>
                  <a:close/>
                </a:path>
                <a:path w="471804" h="345439">
                  <a:moveTo>
                    <a:pt x="407949" y="298894"/>
                  </a:moveTo>
                  <a:lnTo>
                    <a:pt x="407136" y="297294"/>
                  </a:lnTo>
                  <a:lnTo>
                    <a:pt x="405752" y="296278"/>
                  </a:lnTo>
                  <a:lnTo>
                    <a:pt x="363664" y="265328"/>
                  </a:lnTo>
                  <a:lnTo>
                    <a:pt x="357225" y="261340"/>
                  </a:lnTo>
                  <a:lnTo>
                    <a:pt x="350291" y="258445"/>
                  </a:lnTo>
                  <a:lnTo>
                    <a:pt x="342976" y="256679"/>
                  </a:lnTo>
                  <a:lnTo>
                    <a:pt x="335445" y="256082"/>
                  </a:lnTo>
                  <a:lnTo>
                    <a:pt x="71323" y="256082"/>
                  </a:lnTo>
                  <a:lnTo>
                    <a:pt x="63754" y="263664"/>
                  </a:lnTo>
                  <a:lnTo>
                    <a:pt x="63754" y="337566"/>
                  </a:lnTo>
                  <a:lnTo>
                    <a:pt x="71297" y="345122"/>
                  </a:lnTo>
                  <a:lnTo>
                    <a:pt x="335584" y="345147"/>
                  </a:lnTo>
                  <a:lnTo>
                    <a:pt x="343090" y="344525"/>
                  </a:lnTo>
                  <a:lnTo>
                    <a:pt x="407136" y="303949"/>
                  </a:lnTo>
                  <a:lnTo>
                    <a:pt x="407949" y="302336"/>
                  </a:lnTo>
                  <a:lnTo>
                    <a:pt x="407949" y="298894"/>
                  </a:lnTo>
                  <a:close/>
                </a:path>
                <a:path w="471804" h="345439">
                  <a:moveTo>
                    <a:pt x="471551" y="88252"/>
                  </a:moveTo>
                  <a:lnTo>
                    <a:pt x="470738" y="86652"/>
                  </a:lnTo>
                  <a:lnTo>
                    <a:pt x="469353" y="85636"/>
                  </a:lnTo>
                  <a:lnTo>
                    <a:pt x="427253" y="54686"/>
                  </a:lnTo>
                  <a:lnTo>
                    <a:pt x="420814" y="50711"/>
                  </a:lnTo>
                  <a:lnTo>
                    <a:pt x="413880" y="47815"/>
                  </a:lnTo>
                  <a:lnTo>
                    <a:pt x="406577" y="46050"/>
                  </a:lnTo>
                  <a:lnTo>
                    <a:pt x="399046" y="45440"/>
                  </a:lnTo>
                  <a:lnTo>
                    <a:pt x="261581" y="45440"/>
                  </a:lnTo>
                  <a:lnTo>
                    <a:pt x="261581" y="8039"/>
                  </a:lnTo>
                  <a:lnTo>
                    <a:pt x="253542" y="0"/>
                  </a:lnTo>
                  <a:lnTo>
                    <a:pt x="233718" y="0"/>
                  </a:lnTo>
                  <a:lnTo>
                    <a:pt x="225666" y="8039"/>
                  </a:lnTo>
                  <a:lnTo>
                    <a:pt x="225666" y="45440"/>
                  </a:lnTo>
                  <a:lnTo>
                    <a:pt x="127038" y="45440"/>
                  </a:lnTo>
                  <a:lnTo>
                    <a:pt x="119456" y="53009"/>
                  </a:lnTo>
                  <a:lnTo>
                    <a:pt x="119456" y="126936"/>
                  </a:lnTo>
                  <a:lnTo>
                    <a:pt x="127038" y="134505"/>
                  </a:lnTo>
                  <a:lnTo>
                    <a:pt x="399046" y="134505"/>
                  </a:lnTo>
                  <a:lnTo>
                    <a:pt x="470738" y="93281"/>
                  </a:lnTo>
                  <a:lnTo>
                    <a:pt x="471551" y="91681"/>
                  </a:lnTo>
                  <a:lnTo>
                    <a:pt x="471551" y="88252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1" name="object 111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5551421" y="4472406"/>
              <a:ext cx="150495" cy="122669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401124" y="4297612"/>
              <a:ext cx="122669" cy="147167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5551417" y="4297606"/>
              <a:ext cx="150507" cy="147167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230376" y="4297606"/>
              <a:ext cx="143116" cy="147167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5551416" y="4622695"/>
              <a:ext cx="150507" cy="146456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230379" y="4472404"/>
              <a:ext cx="143116" cy="122669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5401120" y="4472406"/>
              <a:ext cx="122669" cy="122669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5401121" y="4622695"/>
              <a:ext cx="122669" cy="146456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5230365" y="4622695"/>
              <a:ext cx="143128" cy="146456"/>
            </a:xfrm>
            <a:prstGeom prst="rect">
              <a:avLst/>
            </a:prstGeom>
          </p:spPr>
        </p:pic>
      </p:grpSp>
      <p:grpSp>
        <p:nvGrpSpPr>
          <p:cNvPr id="120" name="object 120"/>
          <p:cNvGrpSpPr/>
          <p:nvPr/>
        </p:nvGrpSpPr>
        <p:grpSpPr>
          <a:xfrm>
            <a:off x="7044004" y="1239507"/>
            <a:ext cx="2113280" cy="1795145"/>
            <a:chOff x="7044004" y="1239507"/>
            <a:chExt cx="2113280" cy="1795145"/>
          </a:xfrm>
        </p:grpSpPr>
        <p:sp>
          <p:nvSpPr>
            <p:cNvPr id="121" name="object 121"/>
            <p:cNvSpPr/>
            <p:nvPr/>
          </p:nvSpPr>
          <p:spPr>
            <a:xfrm>
              <a:off x="7044004" y="1579460"/>
              <a:ext cx="2113280" cy="1455420"/>
            </a:xfrm>
            <a:custGeom>
              <a:avLst/>
              <a:gdLst/>
              <a:ahLst/>
              <a:cxnLst/>
              <a:rect l="l" t="t" r="r" b="b"/>
              <a:pathLst>
                <a:path w="2113279" h="1455420">
                  <a:moveTo>
                    <a:pt x="0" y="1454861"/>
                  </a:moveTo>
                  <a:lnTo>
                    <a:pt x="2112848" y="1454861"/>
                  </a:lnTo>
                  <a:lnTo>
                    <a:pt x="2112848" y="0"/>
                  </a:lnTo>
                  <a:lnTo>
                    <a:pt x="0" y="0"/>
                  </a:lnTo>
                  <a:lnTo>
                    <a:pt x="0" y="1454861"/>
                  </a:lnTo>
                  <a:close/>
                </a:path>
              </a:pathLst>
            </a:custGeom>
            <a:solidFill>
              <a:srgbClr val="D0EB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/>
            <p:cNvSpPr/>
            <p:nvPr/>
          </p:nvSpPr>
          <p:spPr>
            <a:xfrm>
              <a:off x="7221588" y="1740610"/>
              <a:ext cx="1684655" cy="477520"/>
            </a:xfrm>
            <a:custGeom>
              <a:avLst/>
              <a:gdLst/>
              <a:ahLst/>
              <a:cxnLst/>
              <a:rect l="l" t="t" r="r" b="b"/>
              <a:pathLst>
                <a:path w="1684654" h="477519">
                  <a:moveTo>
                    <a:pt x="221970" y="255384"/>
                  </a:moveTo>
                  <a:lnTo>
                    <a:pt x="133451" y="255384"/>
                  </a:lnTo>
                  <a:lnTo>
                    <a:pt x="133451" y="205841"/>
                  </a:lnTo>
                  <a:lnTo>
                    <a:pt x="131787" y="197192"/>
                  </a:lnTo>
                  <a:lnTo>
                    <a:pt x="127203" y="189966"/>
                  </a:lnTo>
                  <a:lnTo>
                    <a:pt x="120357" y="184937"/>
                  </a:lnTo>
                  <a:lnTo>
                    <a:pt x="111848" y="182854"/>
                  </a:lnTo>
                  <a:lnTo>
                    <a:pt x="102806" y="184378"/>
                  </a:lnTo>
                  <a:lnTo>
                    <a:pt x="95389" y="189141"/>
                  </a:lnTo>
                  <a:lnTo>
                    <a:pt x="90373" y="196380"/>
                  </a:lnTo>
                  <a:lnTo>
                    <a:pt x="88531" y="205295"/>
                  </a:lnTo>
                  <a:lnTo>
                    <a:pt x="88531" y="255384"/>
                  </a:lnTo>
                  <a:lnTo>
                    <a:pt x="12" y="255384"/>
                  </a:lnTo>
                  <a:lnTo>
                    <a:pt x="12" y="421652"/>
                  </a:lnTo>
                  <a:lnTo>
                    <a:pt x="4381" y="443331"/>
                  </a:lnTo>
                  <a:lnTo>
                    <a:pt x="16319" y="461035"/>
                  </a:lnTo>
                  <a:lnTo>
                    <a:pt x="34023" y="472973"/>
                  </a:lnTo>
                  <a:lnTo>
                    <a:pt x="55702" y="477342"/>
                  </a:lnTo>
                  <a:lnTo>
                    <a:pt x="221970" y="477342"/>
                  </a:lnTo>
                  <a:lnTo>
                    <a:pt x="221970" y="416458"/>
                  </a:lnTo>
                  <a:lnTo>
                    <a:pt x="200456" y="416458"/>
                  </a:lnTo>
                  <a:lnTo>
                    <a:pt x="181025" y="412673"/>
                  </a:lnTo>
                  <a:lnTo>
                    <a:pt x="164922" y="402272"/>
                  </a:lnTo>
                  <a:lnTo>
                    <a:pt x="153822" y="386753"/>
                  </a:lnTo>
                  <a:lnTo>
                    <a:pt x="149428" y="367576"/>
                  </a:lnTo>
                  <a:lnTo>
                    <a:pt x="153035" y="347687"/>
                  </a:lnTo>
                  <a:lnTo>
                    <a:pt x="163703" y="331368"/>
                  </a:lnTo>
                  <a:lnTo>
                    <a:pt x="179768" y="320344"/>
                  </a:lnTo>
                  <a:lnTo>
                    <a:pt x="199504" y="316280"/>
                  </a:lnTo>
                  <a:lnTo>
                    <a:pt x="221970" y="316280"/>
                  </a:lnTo>
                  <a:lnTo>
                    <a:pt x="221970" y="255384"/>
                  </a:lnTo>
                  <a:close/>
                </a:path>
                <a:path w="1684654" h="477519">
                  <a:moveTo>
                    <a:pt x="294513" y="116776"/>
                  </a:moveTo>
                  <a:lnTo>
                    <a:pt x="292747" y="108051"/>
                  </a:lnTo>
                  <a:lnTo>
                    <a:pt x="287934" y="100901"/>
                  </a:lnTo>
                  <a:lnTo>
                    <a:pt x="280784" y="96088"/>
                  </a:lnTo>
                  <a:lnTo>
                    <a:pt x="272046" y="94310"/>
                  </a:lnTo>
                  <a:lnTo>
                    <a:pt x="221957" y="94310"/>
                  </a:lnTo>
                  <a:lnTo>
                    <a:pt x="221957" y="5791"/>
                  </a:lnTo>
                  <a:lnTo>
                    <a:pt x="55702" y="5791"/>
                  </a:lnTo>
                  <a:lnTo>
                    <a:pt x="34023" y="10172"/>
                  </a:lnTo>
                  <a:lnTo>
                    <a:pt x="16319" y="22110"/>
                  </a:lnTo>
                  <a:lnTo>
                    <a:pt x="4381" y="39814"/>
                  </a:lnTo>
                  <a:lnTo>
                    <a:pt x="0" y="61493"/>
                  </a:lnTo>
                  <a:lnTo>
                    <a:pt x="0" y="227749"/>
                  </a:lnTo>
                  <a:lnTo>
                    <a:pt x="60883" y="227749"/>
                  </a:lnTo>
                  <a:lnTo>
                    <a:pt x="60883" y="206235"/>
                  </a:lnTo>
                  <a:lnTo>
                    <a:pt x="64681" y="186817"/>
                  </a:lnTo>
                  <a:lnTo>
                    <a:pt x="75082" y="170713"/>
                  </a:lnTo>
                  <a:lnTo>
                    <a:pt x="90601" y="159626"/>
                  </a:lnTo>
                  <a:lnTo>
                    <a:pt x="109778" y="155219"/>
                  </a:lnTo>
                  <a:lnTo>
                    <a:pt x="129679" y="158826"/>
                  </a:lnTo>
                  <a:lnTo>
                    <a:pt x="145999" y="169494"/>
                  </a:lnTo>
                  <a:lnTo>
                    <a:pt x="157022" y="185559"/>
                  </a:lnTo>
                  <a:lnTo>
                    <a:pt x="161074" y="205295"/>
                  </a:lnTo>
                  <a:lnTo>
                    <a:pt x="161074" y="227749"/>
                  </a:lnTo>
                  <a:lnTo>
                    <a:pt x="221957" y="227749"/>
                  </a:lnTo>
                  <a:lnTo>
                    <a:pt x="221957" y="139230"/>
                  </a:lnTo>
                  <a:lnTo>
                    <a:pt x="272059" y="139230"/>
                  </a:lnTo>
                  <a:lnTo>
                    <a:pt x="280797" y="137464"/>
                  </a:lnTo>
                  <a:lnTo>
                    <a:pt x="287934" y="132651"/>
                  </a:lnTo>
                  <a:lnTo>
                    <a:pt x="292747" y="125514"/>
                  </a:lnTo>
                  <a:lnTo>
                    <a:pt x="294513" y="116776"/>
                  </a:lnTo>
                  <a:close/>
                </a:path>
                <a:path w="1684654" h="477519">
                  <a:moveTo>
                    <a:pt x="471551" y="255384"/>
                  </a:moveTo>
                  <a:lnTo>
                    <a:pt x="410667" y="255384"/>
                  </a:lnTo>
                  <a:lnTo>
                    <a:pt x="410667" y="276910"/>
                  </a:lnTo>
                  <a:lnTo>
                    <a:pt x="406882" y="296341"/>
                  </a:lnTo>
                  <a:lnTo>
                    <a:pt x="396481" y="312445"/>
                  </a:lnTo>
                  <a:lnTo>
                    <a:pt x="380949" y="323532"/>
                  </a:lnTo>
                  <a:lnTo>
                    <a:pt x="361772" y="327926"/>
                  </a:lnTo>
                  <a:lnTo>
                    <a:pt x="341884" y="324319"/>
                  </a:lnTo>
                  <a:lnTo>
                    <a:pt x="325564" y="313651"/>
                  </a:lnTo>
                  <a:lnTo>
                    <a:pt x="314540" y="297586"/>
                  </a:lnTo>
                  <a:lnTo>
                    <a:pt x="310489" y="277850"/>
                  </a:lnTo>
                  <a:lnTo>
                    <a:pt x="310489" y="255384"/>
                  </a:lnTo>
                  <a:lnTo>
                    <a:pt x="249593" y="255384"/>
                  </a:lnTo>
                  <a:lnTo>
                    <a:pt x="249593" y="343903"/>
                  </a:lnTo>
                  <a:lnTo>
                    <a:pt x="200050" y="343903"/>
                  </a:lnTo>
                  <a:lnTo>
                    <a:pt x="191389" y="345579"/>
                  </a:lnTo>
                  <a:lnTo>
                    <a:pt x="184162" y="350151"/>
                  </a:lnTo>
                  <a:lnTo>
                    <a:pt x="179133" y="356997"/>
                  </a:lnTo>
                  <a:lnTo>
                    <a:pt x="177063" y="365493"/>
                  </a:lnTo>
                  <a:lnTo>
                    <a:pt x="178574" y="374535"/>
                  </a:lnTo>
                  <a:lnTo>
                    <a:pt x="183349" y="381965"/>
                  </a:lnTo>
                  <a:lnTo>
                    <a:pt x="190576" y="386981"/>
                  </a:lnTo>
                  <a:lnTo>
                    <a:pt x="199491" y="388823"/>
                  </a:lnTo>
                  <a:lnTo>
                    <a:pt x="249593" y="388823"/>
                  </a:lnTo>
                  <a:lnTo>
                    <a:pt x="249593" y="477342"/>
                  </a:lnTo>
                  <a:lnTo>
                    <a:pt x="415861" y="477342"/>
                  </a:lnTo>
                  <a:lnTo>
                    <a:pt x="437540" y="472973"/>
                  </a:lnTo>
                  <a:lnTo>
                    <a:pt x="455244" y="461035"/>
                  </a:lnTo>
                  <a:lnTo>
                    <a:pt x="467182" y="443331"/>
                  </a:lnTo>
                  <a:lnTo>
                    <a:pt x="471551" y="421652"/>
                  </a:lnTo>
                  <a:lnTo>
                    <a:pt x="471551" y="255384"/>
                  </a:lnTo>
                  <a:close/>
                </a:path>
                <a:path w="1684654" h="477519">
                  <a:moveTo>
                    <a:pt x="471551" y="61493"/>
                  </a:moveTo>
                  <a:lnTo>
                    <a:pt x="467182" y="39814"/>
                  </a:lnTo>
                  <a:lnTo>
                    <a:pt x="455244" y="22110"/>
                  </a:lnTo>
                  <a:lnTo>
                    <a:pt x="437540" y="10185"/>
                  </a:lnTo>
                  <a:lnTo>
                    <a:pt x="415848" y="5803"/>
                  </a:lnTo>
                  <a:lnTo>
                    <a:pt x="249593" y="5803"/>
                  </a:lnTo>
                  <a:lnTo>
                    <a:pt x="249593" y="66687"/>
                  </a:lnTo>
                  <a:lnTo>
                    <a:pt x="271106" y="66687"/>
                  </a:lnTo>
                  <a:lnTo>
                    <a:pt x="290537" y="70485"/>
                  </a:lnTo>
                  <a:lnTo>
                    <a:pt x="306641" y="80873"/>
                  </a:lnTo>
                  <a:lnTo>
                    <a:pt x="317741" y="96393"/>
                  </a:lnTo>
                  <a:lnTo>
                    <a:pt x="322135" y="115570"/>
                  </a:lnTo>
                  <a:lnTo>
                    <a:pt x="318528" y="135470"/>
                  </a:lnTo>
                  <a:lnTo>
                    <a:pt x="307848" y="151777"/>
                  </a:lnTo>
                  <a:lnTo>
                    <a:pt x="291795" y="162814"/>
                  </a:lnTo>
                  <a:lnTo>
                    <a:pt x="272059" y="166865"/>
                  </a:lnTo>
                  <a:lnTo>
                    <a:pt x="249593" y="166865"/>
                  </a:lnTo>
                  <a:lnTo>
                    <a:pt x="249593" y="227761"/>
                  </a:lnTo>
                  <a:lnTo>
                    <a:pt x="338112" y="227761"/>
                  </a:lnTo>
                  <a:lnTo>
                    <a:pt x="338112" y="277304"/>
                  </a:lnTo>
                  <a:lnTo>
                    <a:pt x="339775" y="285965"/>
                  </a:lnTo>
                  <a:lnTo>
                    <a:pt x="344347" y="293192"/>
                  </a:lnTo>
                  <a:lnTo>
                    <a:pt x="351205" y="298221"/>
                  </a:lnTo>
                  <a:lnTo>
                    <a:pt x="359702" y="300291"/>
                  </a:lnTo>
                  <a:lnTo>
                    <a:pt x="368744" y="298767"/>
                  </a:lnTo>
                  <a:lnTo>
                    <a:pt x="376161" y="294005"/>
                  </a:lnTo>
                  <a:lnTo>
                    <a:pt x="381190" y="286778"/>
                  </a:lnTo>
                  <a:lnTo>
                    <a:pt x="383032" y="277850"/>
                  </a:lnTo>
                  <a:lnTo>
                    <a:pt x="383032" y="227761"/>
                  </a:lnTo>
                  <a:lnTo>
                    <a:pt x="471551" y="227761"/>
                  </a:lnTo>
                  <a:lnTo>
                    <a:pt x="471551" y="61493"/>
                  </a:lnTo>
                  <a:close/>
                </a:path>
                <a:path w="1684654" h="477519">
                  <a:moveTo>
                    <a:pt x="1684578" y="154317"/>
                  </a:moveTo>
                  <a:lnTo>
                    <a:pt x="1677670" y="107480"/>
                  </a:lnTo>
                  <a:lnTo>
                    <a:pt x="1657642" y="66281"/>
                  </a:lnTo>
                  <a:lnTo>
                    <a:pt x="1626692" y="33070"/>
                  </a:lnTo>
                  <a:lnTo>
                    <a:pt x="1599082" y="17170"/>
                  </a:lnTo>
                  <a:lnTo>
                    <a:pt x="1599082" y="154762"/>
                  </a:lnTo>
                  <a:lnTo>
                    <a:pt x="1596186" y="174320"/>
                  </a:lnTo>
                  <a:lnTo>
                    <a:pt x="1587893" y="191820"/>
                  </a:lnTo>
                  <a:lnTo>
                    <a:pt x="1574927" y="206197"/>
                  </a:lnTo>
                  <a:lnTo>
                    <a:pt x="1557997" y="216395"/>
                  </a:lnTo>
                  <a:lnTo>
                    <a:pt x="1538820" y="221183"/>
                  </a:lnTo>
                  <a:lnTo>
                    <a:pt x="1519478" y="220205"/>
                  </a:lnTo>
                  <a:lnTo>
                    <a:pt x="1485341" y="201955"/>
                  </a:lnTo>
                  <a:lnTo>
                    <a:pt x="1467104" y="167830"/>
                  </a:lnTo>
                  <a:lnTo>
                    <a:pt x="1466126" y="148488"/>
                  </a:lnTo>
                  <a:lnTo>
                    <a:pt x="1470901" y="129311"/>
                  </a:lnTo>
                  <a:lnTo>
                    <a:pt x="1481112" y="112382"/>
                  </a:lnTo>
                  <a:lnTo>
                    <a:pt x="1495488" y="99415"/>
                  </a:lnTo>
                  <a:lnTo>
                    <a:pt x="1512989" y="91122"/>
                  </a:lnTo>
                  <a:lnTo>
                    <a:pt x="1532534" y="88214"/>
                  </a:lnTo>
                  <a:lnTo>
                    <a:pt x="1558429" y="93472"/>
                  </a:lnTo>
                  <a:lnTo>
                    <a:pt x="1579575" y="107734"/>
                  </a:lnTo>
                  <a:lnTo>
                    <a:pt x="1593837" y="128879"/>
                  </a:lnTo>
                  <a:lnTo>
                    <a:pt x="1599082" y="154762"/>
                  </a:lnTo>
                  <a:lnTo>
                    <a:pt x="1599082" y="17170"/>
                  </a:lnTo>
                  <a:lnTo>
                    <a:pt x="1587004" y="10198"/>
                  </a:lnTo>
                  <a:lnTo>
                    <a:pt x="1540764" y="0"/>
                  </a:lnTo>
                  <a:lnTo>
                    <a:pt x="1495907" y="4254"/>
                  </a:lnTo>
                  <a:lnTo>
                    <a:pt x="1455077" y="21005"/>
                  </a:lnTo>
                  <a:lnTo>
                    <a:pt x="1420761" y="48780"/>
                  </a:lnTo>
                  <a:lnTo>
                    <a:pt x="1395476" y="86067"/>
                  </a:lnTo>
                  <a:lnTo>
                    <a:pt x="1382217" y="129133"/>
                  </a:lnTo>
                  <a:lnTo>
                    <a:pt x="1382039" y="173266"/>
                  </a:lnTo>
                  <a:lnTo>
                    <a:pt x="1394523" y="215607"/>
                  </a:lnTo>
                  <a:lnTo>
                    <a:pt x="1419263" y="253263"/>
                  </a:lnTo>
                  <a:lnTo>
                    <a:pt x="1436890" y="273113"/>
                  </a:lnTo>
                  <a:lnTo>
                    <a:pt x="1453159" y="291884"/>
                  </a:lnTo>
                  <a:lnTo>
                    <a:pt x="1468310" y="310095"/>
                  </a:lnTo>
                  <a:lnTo>
                    <a:pt x="1482737" y="328345"/>
                  </a:lnTo>
                  <a:lnTo>
                    <a:pt x="1484795" y="330987"/>
                  </a:lnTo>
                  <a:lnTo>
                    <a:pt x="1485620" y="332206"/>
                  </a:lnTo>
                  <a:lnTo>
                    <a:pt x="1491068" y="339217"/>
                  </a:lnTo>
                  <a:lnTo>
                    <a:pt x="1495945" y="345795"/>
                  </a:lnTo>
                  <a:lnTo>
                    <a:pt x="1500644" y="352361"/>
                  </a:lnTo>
                  <a:lnTo>
                    <a:pt x="1522437" y="383095"/>
                  </a:lnTo>
                  <a:lnTo>
                    <a:pt x="1527327" y="385635"/>
                  </a:lnTo>
                  <a:lnTo>
                    <a:pt x="1537741" y="385635"/>
                  </a:lnTo>
                  <a:lnTo>
                    <a:pt x="1542630" y="383095"/>
                  </a:lnTo>
                  <a:lnTo>
                    <a:pt x="1563573" y="353542"/>
                  </a:lnTo>
                  <a:lnTo>
                    <a:pt x="1568678" y="346506"/>
                  </a:lnTo>
                  <a:lnTo>
                    <a:pt x="1579016" y="332511"/>
                  </a:lnTo>
                  <a:lnTo>
                    <a:pt x="1581099" y="329488"/>
                  </a:lnTo>
                  <a:lnTo>
                    <a:pt x="1582102" y="328218"/>
                  </a:lnTo>
                  <a:lnTo>
                    <a:pt x="1596059" y="309994"/>
                  </a:lnTo>
                  <a:lnTo>
                    <a:pt x="1610677" y="292100"/>
                  </a:lnTo>
                  <a:lnTo>
                    <a:pt x="1625879" y="274675"/>
                  </a:lnTo>
                  <a:lnTo>
                    <a:pt x="1641627" y="257746"/>
                  </a:lnTo>
                  <a:lnTo>
                    <a:pt x="1659686" y="235356"/>
                  </a:lnTo>
                  <a:lnTo>
                    <a:pt x="1667217" y="221183"/>
                  </a:lnTo>
                  <a:lnTo>
                    <a:pt x="1673072" y="210172"/>
                  </a:lnTo>
                  <a:lnTo>
                    <a:pt x="1681467" y="182918"/>
                  </a:lnTo>
                  <a:lnTo>
                    <a:pt x="1684578" y="154317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3" name="object 1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19735" y="1861134"/>
              <a:ext cx="68802" cy="68818"/>
            </a:xfrm>
            <a:prstGeom prst="rect">
              <a:avLst/>
            </a:prstGeom>
          </p:spPr>
        </p:pic>
        <p:sp>
          <p:nvSpPr>
            <p:cNvPr id="124" name="object 124"/>
            <p:cNvSpPr/>
            <p:nvPr/>
          </p:nvSpPr>
          <p:spPr>
            <a:xfrm>
              <a:off x="7860614" y="2059774"/>
              <a:ext cx="1070610" cy="787400"/>
            </a:xfrm>
            <a:custGeom>
              <a:avLst/>
              <a:gdLst/>
              <a:ahLst/>
              <a:cxnLst/>
              <a:rect l="l" t="t" r="r" b="b"/>
              <a:pathLst>
                <a:path w="1070609" h="787400">
                  <a:moveTo>
                    <a:pt x="428117" y="694372"/>
                  </a:moveTo>
                  <a:lnTo>
                    <a:pt x="128511" y="694372"/>
                  </a:lnTo>
                  <a:lnTo>
                    <a:pt x="104648" y="690575"/>
                  </a:lnTo>
                  <a:lnTo>
                    <a:pt x="66687" y="663232"/>
                  </a:lnTo>
                  <a:lnTo>
                    <a:pt x="51117" y="623989"/>
                  </a:lnTo>
                  <a:lnTo>
                    <a:pt x="51117" y="476262"/>
                  </a:lnTo>
                  <a:lnTo>
                    <a:pt x="1041" y="643394"/>
                  </a:lnTo>
                  <a:lnTo>
                    <a:pt x="17475" y="691959"/>
                  </a:lnTo>
                  <a:lnTo>
                    <a:pt x="357022" y="786752"/>
                  </a:lnTo>
                  <a:lnTo>
                    <a:pt x="361010" y="787247"/>
                  </a:lnTo>
                  <a:lnTo>
                    <a:pt x="364934" y="787247"/>
                  </a:lnTo>
                  <a:lnTo>
                    <a:pt x="379831" y="784809"/>
                  </a:lnTo>
                  <a:lnTo>
                    <a:pt x="392963" y="777913"/>
                  </a:lnTo>
                  <a:lnTo>
                    <a:pt x="403225" y="767257"/>
                  </a:lnTo>
                  <a:lnTo>
                    <a:pt x="409524" y="753503"/>
                  </a:lnTo>
                  <a:lnTo>
                    <a:pt x="428117" y="694372"/>
                  </a:lnTo>
                  <a:close/>
                </a:path>
                <a:path w="1070609" h="787400">
                  <a:moveTo>
                    <a:pt x="1070356" y="74485"/>
                  </a:moveTo>
                  <a:lnTo>
                    <a:pt x="1064869" y="51600"/>
                  </a:lnTo>
                  <a:lnTo>
                    <a:pt x="1049121" y="31127"/>
                  </a:lnTo>
                  <a:lnTo>
                    <a:pt x="1024191" y="13716"/>
                  </a:lnTo>
                  <a:lnTo>
                    <a:pt x="991158" y="0"/>
                  </a:lnTo>
                  <a:lnTo>
                    <a:pt x="985532" y="6921"/>
                  </a:lnTo>
                  <a:lnTo>
                    <a:pt x="979881" y="14020"/>
                  </a:lnTo>
                  <a:lnTo>
                    <a:pt x="974166" y="21348"/>
                  </a:lnTo>
                  <a:lnTo>
                    <a:pt x="968375" y="28943"/>
                  </a:lnTo>
                  <a:lnTo>
                    <a:pt x="967790" y="29616"/>
                  </a:lnTo>
                  <a:lnTo>
                    <a:pt x="965161" y="33375"/>
                  </a:lnTo>
                  <a:lnTo>
                    <a:pt x="960259" y="39966"/>
                  </a:lnTo>
                  <a:lnTo>
                    <a:pt x="955395" y="46570"/>
                  </a:lnTo>
                  <a:lnTo>
                    <a:pt x="950556" y="53251"/>
                  </a:lnTo>
                  <a:lnTo>
                    <a:pt x="932865" y="78244"/>
                  </a:lnTo>
                  <a:lnTo>
                    <a:pt x="925106" y="86804"/>
                  </a:lnTo>
                  <a:lnTo>
                    <a:pt x="915670" y="93205"/>
                  </a:lnTo>
                  <a:lnTo>
                    <a:pt x="905002" y="97193"/>
                  </a:lnTo>
                  <a:lnTo>
                    <a:pt x="893533" y="98577"/>
                  </a:lnTo>
                  <a:lnTo>
                    <a:pt x="882053" y="97193"/>
                  </a:lnTo>
                  <a:lnTo>
                    <a:pt x="871385" y="93205"/>
                  </a:lnTo>
                  <a:lnTo>
                    <a:pt x="861949" y="86804"/>
                  </a:lnTo>
                  <a:lnTo>
                    <a:pt x="854189" y="78244"/>
                  </a:lnTo>
                  <a:lnTo>
                    <a:pt x="830999" y="45593"/>
                  </a:lnTo>
                  <a:lnTo>
                    <a:pt x="826389" y="39395"/>
                  </a:lnTo>
                  <a:lnTo>
                    <a:pt x="821220" y="32740"/>
                  </a:lnTo>
                  <a:lnTo>
                    <a:pt x="819111" y="29870"/>
                  </a:lnTo>
                  <a:lnTo>
                    <a:pt x="812622" y="21526"/>
                  </a:lnTo>
                  <a:lnTo>
                    <a:pt x="806564" y="13944"/>
                  </a:lnTo>
                  <a:lnTo>
                    <a:pt x="801179" y="7366"/>
                  </a:lnTo>
                  <a:lnTo>
                    <a:pt x="795235" y="228"/>
                  </a:lnTo>
                  <a:lnTo>
                    <a:pt x="762444" y="13944"/>
                  </a:lnTo>
                  <a:lnTo>
                    <a:pt x="737730" y="31305"/>
                  </a:lnTo>
                  <a:lnTo>
                    <a:pt x="722122" y="51689"/>
                  </a:lnTo>
                  <a:lnTo>
                    <a:pt x="716686" y="74485"/>
                  </a:lnTo>
                  <a:lnTo>
                    <a:pt x="725398" y="103035"/>
                  </a:lnTo>
                  <a:lnTo>
                    <a:pt x="749896" y="127393"/>
                  </a:lnTo>
                  <a:lnTo>
                    <a:pt x="787717" y="146304"/>
                  </a:lnTo>
                  <a:lnTo>
                    <a:pt x="836409" y="158546"/>
                  </a:lnTo>
                  <a:lnTo>
                    <a:pt x="893521" y="162902"/>
                  </a:lnTo>
                  <a:lnTo>
                    <a:pt x="950620" y="158546"/>
                  </a:lnTo>
                  <a:lnTo>
                    <a:pt x="999312" y="146304"/>
                  </a:lnTo>
                  <a:lnTo>
                    <a:pt x="1037145" y="127393"/>
                  </a:lnTo>
                  <a:lnTo>
                    <a:pt x="1061643" y="103035"/>
                  </a:lnTo>
                  <a:lnTo>
                    <a:pt x="1063002" y="98577"/>
                  </a:lnTo>
                  <a:lnTo>
                    <a:pt x="1070356" y="74485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5" name="object 1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00497" y="2479201"/>
              <a:ext cx="82550" cy="82562"/>
            </a:xfrm>
            <a:prstGeom prst="rect">
              <a:avLst/>
            </a:prstGeom>
          </p:spPr>
        </p:pic>
        <p:sp>
          <p:nvSpPr>
            <p:cNvPr id="126" name="object 126"/>
            <p:cNvSpPr/>
            <p:nvPr/>
          </p:nvSpPr>
          <p:spPr>
            <a:xfrm>
              <a:off x="7938576" y="2417676"/>
              <a:ext cx="413384" cy="309880"/>
            </a:xfrm>
            <a:custGeom>
              <a:avLst/>
              <a:gdLst/>
              <a:ahLst/>
              <a:cxnLst/>
              <a:rect l="l" t="t" r="r" b="b"/>
              <a:pathLst>
                <a:path w="413384" h="309880">
                  <a:moveTo>
                    <a:pt x="361187" y="0"/>
                  </a:moveTo>
                  <a:lnTo>
                    <a:pt x="51600" y="0"/>
                  </a:lnTo>
                  <a:lnTo>
                    <a:pt x="31541" y="4063"/>
                  </a:lnTo>
                  <a:lnTo>
                    <a:pt x="15136" y="15136"/>
                  </a:lnTo>
                  <a:lnTo>
                    <a:pt x="4063" y="31541"/>
                  </a:lnTo>
                  <a:lnTo>
                    <a:pt x="0" y="51600"/>
                  </a:lnTo>
                  <a:lnTo>
                    <a:pt x="0" y="258025"/>
                  </a:lnTo>
                  <a:lnTo>
                    <a:pt x="4063" y="278089"/>
                  </a:lnTo>
                  <a:lnTo>
                    <a:pt x="15136" y="294493"/>
                  </a:lnTo>
                  <a:lnTo>
                    <a:pt x="31541" y="305563"/>
                  </a:lnTo>
                  <a:lnTo>
                    <a:pt x="51600" y="309626"/>
                  </a:lnTo>
                  <a:lnTo>
                    <a:pt x="361187" y="309626"/>
                  </a:lnTo>
                  <a:lnTo>
                    <a:pt x="381244" y="305563"/>
                  </a:lnTo>
                  <a:lnTo>
                    <a:pt x="397644" y="294493"/>
                  </a:lnTo>
                  <a:lnTo>
                    <a:pt x="408713" y="278089"/>
                  </a:lnTo>
                  <a:lnTo>
                    <a:pt x="412775" y="258025"/>
                  </a:lnTo>
                  <a:lnTo>
                    <a:pt x="412775" y="225818"/>
                  </a:lnTo>
                  <a:lnTo>
                    <a:pt x="41287" y="225818"/>
                  </a:lnTo>
                  <a:lnTo>
                    <a:pt x="41287" y="45897"/>
                  </a:lnTo>
                  <a:lnTo>
                    <a:pt x="45897" y="41275"/>
                  </a:lnTo>
                  <a:lnTo>
                    <a:pt x="410684" y="41275"/>
                  </a:lnTo>
                  <a:lnTo>
                    <a:pt x="408713" y="31541"/>
                  </a:lnTo>
                  <a:lnTo>
                    <a:pt x="397644" y="15136"/>
                  </a:lnTo>
                  <a:lnTo>
                    <a:pt x="381244" y="4063"/>
                  </a:lnTo>
                  <a:lnTo>
                    <a:pt x="361187" y="0"/>
                  </a:lnTo>
                  <a:close/>
                </a:path>
                <a:path w="413384" h="309880">
                  <a:moveTo>
                    <a:pt x="123832" y="158280"/>
                  </a:moveTo>
                  <a:lnTo>
                    <a:pt x="110207" y="160928"/>
                  </a:lnTo>
                  <a:lnTo>
                    <a:pt x="98247" y="168871"/>
                  </a:lnTo>
                  <a:lnTo>
                    <a:pt x="41287" y="225818"/>
                  </a:lnTo>
                  <a:lnTo>
                    <a:pt x="412775" y="225818"/>
                  </a:lnTo>
                  <a:lnTo>
                    <a:pt x="412775" y="193776"/>
                  </a:lnTo>
                  <a:lnTo>
                    <a:pt x="174396" y="193776"/>
                  </a:lnTo>
                  <a:lnTo>
                    <a:pt x="149428" y="168871"/>
                  </a:lnTo>
                  <a:lnTo>
                    <a:pt x="137461" y="160928"/>
                  </a:lnTo>
                  <a:lnTo>
                    <a:pt x="123832" y="158280"/>
                  </a:lnTo>
                  <a:close/>
                </a:path>
                <a:path w="413384" h="309880">
                  <a:moveTo>
                    <a:pt x="278625" y="88760"/>
                  </a:moveTo>
                  <a:lnTo>
                    <a:pt x="174396" y="193776"/>
                  </a:lnTo>
                  <a:lnTo>
                    <a:pt x="412775" y="193776"/>
                  </a:lnTo>
                  <a:lnTo>
                    <a:pt x="412775" y="177520"/>
                  </a:lnTo>
                  <a:lnTo>
                    <a:pt x="371500" y="177520"/>
                  </a:lnTo>
                  <a:lnTo>
                    <a:pt x="306298" y="101447"/>
                  </a:lnTo>
                  <a:lnTo>
                    <a:pt x="300570" y="96075"/>
                  </a:lnTo>
                  <a:lnTo>
                    <a:pt x="293900" y="92151"/>
                  </a:lnTo>
                  <a:lnTo>
                    <a:pt x="286510" y="89703"/>
                  </a:lnTo>
                  <a:lnTo>
                    <a:pt x="278625" y="88760"/>
                  </a:lnTo>
                  <a:close/>
                </a:path>
                <a:path w="413384" h="309880">
                  <a:moveTo>
                    <a:pt x="410684" y="41275"/>
                  </a:moveTo>
                  <a:lnTo>
                    <a:pt x="366877" y="41275"/>
                  </a:lnTo>
                  <a:lnTo>
                    <a:pt x="371500" y="45897"/>
                  </a:lnTo>
                  <a:lnTo>
                    <a:pt x="371500" y="177520"/>
                  </a:lnTo>
                  <a:lnTo>
                    <a:pt x="412775" y="177520"/>
                  </a:lnTo>
                  <a:lnTo>
                    <a:pt x="412775" y="51600"/>
                  </a:lnTo>
                  <a:lnTo>
                    <a:pt x="410684" y="41275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7" name="object 12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869977" y="2113113"/>
              <a:ext cx="74434" cy="103060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67799" y="2038080"/>
              <a:ext cx="74434" cy="178092"/>
            </a:xfrm>
            <a:prstGeom prst="rect">
              <a:avLst/>
            </a:prstGeom>
          </p:spPr>
        </p:pic>
        <p:sp>
          <p:nvSpPr>
            <p:cNvPr id="129" name="object 129"/>
            <p:cNvSpPr/>
            <p:nvPr/>
          </p:nvSpPr>
          <p:spPr>
            <a:xfrm>
              <a:off x="8112540" y="1749068"/>
              <a:ext cx="229870" cy="467359"/>
            </a:xfrm>
            <a:custGeom>
              <a:avLst/>
              <a:gdLst/>
              <a:ahLst/>
              <a:cxnLst/>
              <a:rect l="l" t="t" r="r" b="b"/>
              <a:pathLst>
                <a:path w="229870" h="467360">
                  <a:moveTo>
                    <a:pt x="119367" y="0"/>
                  </a:moveTo>
                  <a:lnTo>
                    <a:pt x="110489" y="0"/>
                  </a:lnTo>
                  <a:lnTo>
                    <a:pt x="106311" y="2095"/>
                  </a:lnTo>
                  <a:lnTo>
                    <a:pt x="482" y="144983"/>
                  </a:lnTo>
                  <a:lnTo>
                    <a:pt x="0" y="150647"/>
                  </a:lnTo>
                  <a:lnTo>
                    <a:pt x="4762" y="160096"/>
                  </a:lnTo>
                  <a:lnTo>
                    <a:pt x="9588" y="163080"/>
                  </a:lnTo>
                  <a:lnTo>
                    <a:pt x="50901" y="163080"/>
                  </a:lnTo>
                  <a:lnTo>
                    <a:pt x="50901" y="460832"/>
                  </a:lnTo>
                  <a:lnTo>
                    <a:pt x="57175" y="467106"/>
                  </a:lnTo>
                  <a:lnTo>
                    <a:pt x="172694" y="467106"/>
                  </a:lnTo>
                  <a:lnTo>
                    <a:pt x="178968" y="460832"/>
                  </a:lnTo>
                  <a:lnTo>
                    <a:pt x="178968" y="163080"/>
                  </a:lnTo>
                  <a:lnTo>
                    <a:pt x="220268" y="163080"/>
                  </a:lnTo>
                  <a:lnTo>
                    <a:pt x="225107" y="160096"/>
                  </a:lnTo>
                  <a:lnTo>
                    <a:pt x="229869" y="150647"/>
                  </a:lnTo>
                  <a:lnTo>
                    <a:pt x="229387" y="144983"/>
                  </a:lnTo>
                  <a:lnTo>
                    <a:pt x="226237" y="140728"/>
                  </a:lnTo>
                  <a:lnTo>
                    <a:pt x="123545" y="2095"/>
                  </a:lnTo>
                  <a:lnTo>
                    <a:pt x="119367" y="0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0" name="object 13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65621" y="1963049"/>
              <a:ext cx="74434" cy="253123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7378099" y="2760212"/>
              <a:ext cx="174243" cy="103720"/>
            </a:xfrm>
            <a:prstGeom prst="rect">
              <a:avLst/>
            </a:prstGeom>
          </p:spPr>
        </p:pic>
        <p:sp>
          <p:nvSpPr>
            <p:cNvPr id="132" name="object 132"/>
            <p:cNvSpPr/>
            <p:nvPr/>
          </p:nvSpPr>
          <p:spPr>
            <a:xfrm>
              <a:off x="7221601" y="2397188"/>
              <a:ext cx="471805" cy="345440"/>
            </a:xfrm>
            <a:custGeom>
              <a:avLst/>
              <a:gdLst/>
              <a:ahLst/>
              <a:cxnLst/>
              <a:rect l="l" t="t" r="r" b="b"/>
              <a:pathLst>
                <a:path w="471804" h="345439">
                  <a:moveTo>
                    <a:pt x="357263" y="159004"/>
                  </a:moveTo>
                  <a:lnTo>
                    <a:pt x="349834" y="151574"/>
                  </a:lnTo>
                  <a:lnTo>
                    <a:pt x="340652" y="151574"/>
                  </a:lnTo>
                  <a:lnTo>
                    <a:pt x="71183" y="151587"/>
                  </a:lnTo>
                  <a:lnTo>
                    <a:pt x="800" y="192024"/>
                  </a:lnTo>
                  <a:lnTo>
                    <a:pt x="0" y="193611"/>
                  </a:lnTo>
                  <a:lnTo>
                    <a:pt x="0" y="196989"/>
                  </a:lnTo>
                  <a:lnTo>
                    <a:pt x="43484" y="229933"/>
                  </a:lnTo>
                  <a:lnTo>
                    <a:pt x="71183" y="239014"/>
                  </a:lnTo>
                  <a:lnTo>
                    <a:pt x="349834" y="239014"/>
                  </a:lnTo>
                  <a:lnTo>
                    <a:pt x="357263" y="231584"/>
                  </a:lnTo>
                  <a:lnTo>
                    <a:pt x="357263" y="159004"/>
                  </a:lnTo>
                  <a:close/>
                </a:path>
                <a:path w="471804" h="345439">
                  <a:moveTo>
                    <a:pt x="407949" y="298894"/>
                  </a:moveTo>
                  <a:lnTo>
                    <a:pt x="407136" y="297294"/>
                  </a:lnTo>
                  <a:lnTo>
                    <a:pt x="405752" y="296278"/>
                  </a:lnTo>
                  <a:lnTo>
                    <a:pt x="363664" y="265328"/>
                  </a:lnTo>
                  <a:lnTo>
                    <a:pt x="357225" y="261340"/>
                  </a:lnTo>
                  <a:lnTo>
                    <a:pt x="350278" y="258445"/>
                  </a:lnTo>
                  <a:lnTo>
                    <a:pt x="342976" y="256679"/>
                  </a:lnTo>
                  <a:lnTo>
                    <a:pt x="335445" y="256082"/>
                  </a:lnTo>
                  <a:lnTo>
                    <a:pt x="71323" y="256082"/>
                  </a:lnTo>
                  <a:lnTo>
                    <a:pt x="63754" y="263664"/>
                  </a:lnTo>
                  <a:lnTo>
                    <a:pt x="63754" y="337566"/>
                  </a:lnTo>
                  <a:lnTo>
                    <a:pt x="71297" y="345122"/>
                  </a:lnTo>
                  <a:lnTo>
                    <a:pt x="335584" y="345147"/>
                  </a:lnTo>
                  <a:lnTo>
                    <a:pt x="343090" y="344525"/>
                  </a:lnTo>
                  <a:lnTo>
                    <a:pt x="407136" y="303949"/>
                  </a:lnTo>
                  <a:lnTo>
                    <a:pt x="407949" y="302336"/>
                  </a:lnTo>
                  <a:lnTo>
                    <a:pt x="407949" y="298894"/>
                  </a:lnTo>
                  <a:close/>
                </a:path>
                <a:path w="471804" h="345439">
                  <a:moveTo>
                    <a:pt x="471538" y="88252"/>
                  </a:moveTo>
                  <a:lnTo>
                    <a:pt x="470725" y="86652"/>
                  </a:lnTo>
                  <a:lnTo>
                    <a:pt x="469341" y="85636"/>
                  </a:lnTo>
                  <a:lnTo>
                    <a:pt x="427240" y="54686"/>
                  </a:lnTo>
                  <a:lnTo>
                    <a:pt x="420814" y="50711"/>
                  </a:lnTo>
                  <a:lnTo>
                    <a:pt x="413880" y="47815"/>
                  </a:lnTo>
                  <a:lnTo>
                    <a:pt x="406577" y="46050"/>
                  </a:lnTo>
                  <a:lnTo>
                    <a:pt x="399034" y="45440"/>
                  </a:lnTo>
                  <a:lnTo>
                    <a:pt x="261569" y="45440"/>
                  </a:lnTo>
                  <a:lnTo>
                    <a:pt x="261569" y="8039"/>
                  </a:lnTo>
                  <a:lnTo>
                    <a:pt x="253530" y="0"/>
                  </a:lnTo>
                  <a:lnTo>
                    <a:pt x="233692" y="0"/>
                  </a:lnTo>
                  <a:lnTo>
                    <a:pt x="225653" y="8039"/>
                  </a:lnTo>
                  <a:lnTo>
                    <a:pt x="225653" y="45440"/>
                  </a:lnTo>
                  <a:lnTo>
                    <a:pt x="127012" y="45440"/>
                  </a:lnTo>
                  <a:lnTo>
                    <a:pt x="119443" y="53009"/>
                  </a:lnTo>
                  <a:lnTo>
                    <a:pt x="119443" y="126936"/>
                  </a:lnTo>
                  <a:lnTo>
                    <a:pt x="127012" y="134505"/>
                  </a:lnTo>
                  <a:lnTo>
                    <a:pt x="399034" y="134505"/>
                  </a:lnTo>
                  <a:lnTo>
                    <a:pt x="470725" y="93281"/>
                  </a:lnTo>
                  <a:lnTo>
                    <a:pt x="471538" y="91681"/>
                  </a:lnTo>
                  <a:lnTo>
                    <a:pt x="471538" y="88252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3" name="object 133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8689112" y="2394797"/>
              <a:ext cx="122669" cy="147167"/>
            </a:xfrm>
            <a:prstGeom prst="rect">
              <a:avLst/>
            </a:prstGeom>
          </p:spPr>
        </p:pic>
        <p:pic>
          <p:nvPicPr>
            <p:cNvPr id="134" name="object 13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839410" y="2569591"/>
              <a:ext cx="150495" cy="122669"/>
            </a:xfrm>
            <a:prstGeom prst="rect">
              <a:avLst/>
            </a:prstGeom>
          </p:spPr>
        </p:pic>
        <p:pic>
          <p:nvPicPr>
            <p:cNvPr id="135" name="object 135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8839406" y="2394790"/>
              <a:ext cx="150507" cy="147167"/>
            </a:xfrm>
            <a:prstGeom prst="rect">
              <a:avLst/>
            </a:prstGeom>
          </p:spPr>
        </p:pic>
        <p:pic>
          <p:nvPicPr>
            <p:cNvPr id="136" name="object 136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8518366" y="2394790"/>
              <a:ext cx="143116" cy="147167"/>
            </a:xfrm>
            <a:prstGeom prst="rect">
              <a:avLst/>
            </a:prstGeom>
          </p:spPr>
        </p:pic>
        <p:pic>
          <p:nvPicPr>
            <p:cNvPr id="137" name="object 137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8839405" y="2719880"/>
              <a:ext cx="150507" cy="146456"/>
            </a:xfrm>
            <a:prstGeom prst="rect">
              <a:avLst/>
            </a:prstGeom>
          </p:spPr>
        </p:pic>
        <p:pic>
          <p:nvPicPr>
            <p:cNvPr id="138" name="object 13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518368" y="2569588"/>
              <a:ext cx="143116" cy="122669"/>
            </a:xfrm>
            <a:prstGeom prst="rect">
              <a:avLst/>
            </a:prstGeom>
          </p:spPr>
        </p:pic>
        <p:pic>
          <p:nvPicPr>
            <p:cNvPr id="139" name="object 139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8689108" y="2569591"/>
              <a:ext cx="122669" cy="122669"/>
            </a:xfrm>
            <a:prstGeom prst="rect">
              <a:avLst/>
            </a:prstGeom>
          </p:spPr>
        </p:pic>
        <p:pic>
          <p:nvPicPr>
            <p:cNvPr id="140" name="object 140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8689111" y="2719880"/>
              <a:ext cx="122669" cy="146456"/>
            </a:xfrm>
            <a:prstGeom prst="rect">
              <a:avLst/>
            </a:prstGeom>
          </p:spPr>
        </p:pic>
        <p:pic>
          <p:nvPicPr>
            <p:cNvPr id="141" name="object 141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8518354" y="2719880"/>
              <a:ext cx="143128" cy="146456"/>
            </a:xfrm>
            <a:prstGeom prst="rect">
              <a:avLst/>
            </a:prstGeom>
          </p:spPr>
        </p:pic>
        <p:sp>
          <p:nvSpPr>
            <p:cNvPr id="142" name="object 142"/>
            <p:cNvSpPr/>
            <p:nvPr/>
          </p:nvSpPr>
          <p:spPr>
            <a:xfrm>
              <a:off x="7044004" y="1239507"/>
              <a:ext cx="2113280" cy="340360"/>
            </a:xfrm>
            <a:custGeom>
              <a:avLst/>
              <a:gdLst/>
              <a:ahLst/>
              <a:cxnLst/>
              <a:rect l="l" t="t" r="r" b="b"/>
              <a:pathLst>
                <a:path w="2113279" h="340359">
                  <a:moveTo>
                    <a:pt x="0" y="339953"/>
                  </a:moveTo>
                  <a:lnTo>
                    <a:pt x="2112835" y="339953"/>
                  </a:lnTo>
                  <a:lnTo>
                    <a:pt x="2112835" y="0"/>
                  </a:lnTo>
                  <a:lnTo>
                    <a:pt x="0" y="0"/>
                  </a:lnTo>
                  <a:lnTo>
                    <a:pt x="0" y="339953"/>
                  </a:lnTo>
                  <a:close/>
                </a:path>
              </a:pathLst>
            </a:custGeom>
            <a:solidFill>
              <a:srgbClr val="0093D6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3" name="object 143"/>
          <p:cNvGrpSpPr/>
          <p:nvPr/>
        </p:nvGrpSpPr>
        <p:grpSpPr>
          <a:xfrm>
            <a:off x="7044004" y="3482276"/>
            <a:ext cx="2113280" cy="1455420"/>
            <a:chOff x="7044004" y="3482276"/>
            <a:chExt cx="2113280" cy="1455420"/>
          </a:xfrm>
        </p:grpSpPr>
        <p:sp>
          <p:nvSpPr>
            <p:cNvPr id="144" name="object 144"/>
            <p:cNvSpPr/>
            <p:nvPr/>
          </p:nvSpPr>
          <p:spPr>
            <a:xfrm>
              <a:off x="7044004" y="3482276"/>
              <a:ext cx="2113280" cy="1455420"/>
            </a:xfrm>
            <a:custGeom>
              <a:avLst/>
              <a:gdLst/>
              <a:ahLst/>
              <a:cxnLst/>
              <a:rect l="l" t="t" r="r" b="b"/>
              <a:pathLst>
                <a:path w="2113279" h="1455420">
                  <a:moveTo>
                    <a:pt x="0" y="1454861"/>
                  </a:moveTo>
                  <a:lnTo>
                    <a:pt x="2112848" y="1454861"/>
                  </a:lnTo>
                  <a:lnTo>
                    <a:pt x="2112848" y="0"/>
                  </a:lnTo>
                  <a:lnTo>
                    <a:pt x="0" y="0"/>
                  </a:lnTo>
                  <a:lnTo>
                    <a:pt x="0" y="1454861"/>
                  </a:lnTo>
                  <a:close/>
                </a:path>
              </a:pathLst>
            </a:custGeom>
            <a:solidFill>
              <a:srgbClr val="D0EB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5" name="object 145"/>
            <p:cNvSpPr/>
            <p:nvPr/>
          </p:nvSpPr>
          <p:spPr>
            <a:xfrm>
              <a:off x="7221588" y="3643426"/>
              <a:ext cx="1684655" cy="477520"/>
            </a:xfrm>
            <a:custGeom>
              <a:avLst/>
              <a:gdLst/>
              <a:ahLst/>
              <a:cxnLst/>
              <a:rect l="l" t="t" r="r" b="b"/>
              <a:pathLst>
                <a:path w="1684654" h="477520">
                  <a:moveTo>
                    <a:pt x="221970" y="255384"/>
                  </a:moveTo>
                  <a:lnTo>
                    <a:pt x="133451" y="255384"/>
                  </a:lnTo>
                  <a:lnTo>
                    <a:pt x="133451" y="205841"/>
                  </a:lnTo>
                  <a:lnTo>
                    <a:pt x="131787" y="197192"/>
                  </a:lnTo>
                  <a:lnTo>
                    <a:pt x="127203" y="189966"/>
                  </a:lnTo>
                  <a:lnTo>
                    <a:pt x="120357" y="184937"/>
                  </a:lnTo>
                  <a:lnTo>
                    <a:pt x="111848" y="182854"/>
                  </a:lnTo>
                  <a:lnTo>
                    <a:pt x="102806" y="184378"/>
                  </a:lnTo>
                  <a:lnTo>
                    <a:pt x="95389" y="189141"/>
                  </a:lnTo>
                  <a:lnTo>
                    <a:pt x="90373" y="196380"/>
                  </a:lnTo>
                  <a:lnTo>
                    <a:pt x="88531" y="205295"/>
                  </a:lnTo>
                  <a:lnTo>
                    <a:pt x="88531" y="255384"/>
                  </a:lnTo>
                  <a:lnTo>
                    <a:pt x="12" y="255384"/>
                  </a:lnTo>
                  <a:lnTo>
                    <a:pt x="12" y="421652"/>
                  </a:lnTo>
                  <a:lnTo>
                    <a:pt x="4381" y="443331"/>
                  </a:lnTo>
                  <a:lnTo>
                    <a:pt x="16319" y="461035"/>
                  </a:lnTo>
                  <a:lnTo>
                    <a:pt x="34023" y="472973"/>
                  </a:lnTo>
                  <a:lnTo>
                    <a:pt x="55702" y="477342"/>
                  </a:lnTo>
                  <a:lnTo>
                    <a:pt x="221970" y="477342"/>
                  </a:lnTo>
                  <a:lnTo>
                    <a:pt x="221970" y="416458"/>
                  </a:lnTo>
                  <a:lnTo>
                    <a:pt x="200456" y="416458"/>
                  </a:lnTo>
                  <a:lnTo>
                    <a:pt x="181025" y="412673"/>
                  </a:lnTo>
                  <a:lnTo>
                    <a:pt x="164922" y="402272"/>
                  </a:lnTo>
                  <a:lnTo>
                    <a:pt x="153822" y="386753"/>
                  </a:lnTo>
                  <a:lnTo>
                    <a:pt x="149428" y="367576"/>
                  </a:lnTo>
                  <a:lnTo>
                    <a:pt x="153035" y="347687"/>
                  </a:lnTo>
                  <a:lnTo>
                    <a:pt x="163703" y="331368"/>
                  </a:lnTo>
                  <a:lnTo>
                    <a:pt x="179768" y="320344"/>
                  </a:lnTo>
                  <a:lnTo>
                    <a:pt x="199504" y="316280"/>
                  </a:lnTo>
                  <a:lnTo>
                    <a:pt x="221970" y="316280"/>
                  </a:lnTo>
                  <a:lnTo>
                    <a:pt x="221970" y="255384"/>
                  </a:lnTo>
                  <a:close/>
                </a:path>
                <a:path w="1684654" h="477520">
                  <a:moveTo>
                    <a:pt x="294513" y="116776"/>
                  </a:moveTo>
                  <a:lnTo>
                    <a:pt x="292747" y="108051"/>
                  </a:lnTo>
                  <a:lnTo>
                    <a:pt x="287934" y="100901"/>
                  </a:lnTo>
                  <a:lnTo>
                    <a:pt x="280784" y="96088"/>
                  </a:lnTo>
                  <a:lnTo>
                    <a:pt x="272046" y="94310"/>
                  </a:lnTo>
                  <a:lnTo>
                    <a:pt x="221957" y="94310"/>
                  </a:lnTo>
                  <a:lnTo>
                    <a:pt x="221957" y="5791"/>
                  </a:lnTo>
                  <a:lnTo>
                    <a:pt x="55702" y="5791"/>
                  </a:lnTo>
                  <a:lnTo>
                    <a:pt x="34023" y="10172"/>
                  </a:lnTo>
                  <a:lnTo>
                    <a:pt x="16319" y="22110"/>
                  </a:lnTo>
                  <a:lnTo>
                    <a:pt x="4381" y="39814"/>
                  </a:lnTo>
                  <a:lnTo>
                    <a:pt x="0" y="61493"/>
                  </a:lnTo>
                  <a:lnTo>
                    <a:pt x="0" y="227749"/>
                  </a:lnTo>
                  <a:lnTo>
                    <a:pt x="60883" y="227749"/>
                  </a:lnTo>
                  <a:lnTo>
                    <a:pt x="60883" y="206235"/>
                  </a:lnTo>
                  <a:lnTo>
                    <a:pt x="64681" y="186817"/>
                  </a:lnTo>
                  <a:lnTo>
                    <a:pt x="75082" y="170713"/>
                  </a:lnTo>
                  <a:lnTo>
                    <a:pt x="90601" y="159626"/>
                  </a:lnTo>
                  <a:lnTo>
                    <a:pt x="109778" y="155219"/>
                  </a:lnTo>
                  <a:lnTo>
                    <a:pt x="129679" y="158826"/>
                  </a:lnTo>
                  <a:lnTo>
                    <a:pt x="145999" y="169494"/>
                  </a:lnTo>
                  <a:lnTo>
                    <a:pt x="157022" y="185559"/>
                  </a:lnTo>
                  <a:lnTo>
                    <a:pt x="161074" y="205295"/>
                  </a:lnTo>
                  <a:lnTo>
                    <a:pt x="161074" y="227749"/>
                  </a:lnTo>
                  <a:lnTo>
                    <a:pt x="221957" y="227749"/>
                  </a:lnTo>
                  <a:lnTo>
                    <a:pt x="221957" y="139230"/>
                  </a:lnTo>
                  <a:lnTo>
                    <a:pt x="272059" y="139230"/>
                  </a:lnTo>
                  <a:lnTo>
                    <a:pt x="280797" y="137464"/>
                  </a:lnTo>
                  <a:lnTo>
                    <a:pt x="287934" y="132651"/>
                  </a:lnTo>
                  <a:lnTo>
                    <a:pt x="292747" y="125514"/>
                  </a:lnTo>
                  <a:lnTo>
                    <a:pt x="294513" y="116776"/>
                  </a:lnTo>
                  <a:close/>
                </a:path>
                <a:path w="1684654" h="477520">
                  <a:moveTo>
                    <a:pt x="471551" y="255384"/>
                  </a:moveTo>
                  <a:lnTo>
                    <a:pt x="410667" y="255384"/>
                  </a:lnTo>
                  <a:lnTo>
                    <a:pt x="410667" y="276910"/>
                  </a:lnTo>
                  <a:lnTo>
                    <a:pt x="406882" y="296341"/>
                  </a:lnTo>
                  <a:lnTo>
                    <a:pt x="396481" y="312445"/>
                  </a:lnTo>
                  <a:lnTo>
                    <a:pt x="380949" y="323532"/>
                  </a:lnTo>
                  <a:lnTo>
                    <a:pt x="361772" y="327926"/>
                  </a:lnTo>
                  <a:lnTo>
                    <a:pt x="341884" y="324319"/>
                  </a:lnTo>
                  <a:lnTo>
                    <a:pt x="325564" y="313651"/>
                  </a:lnTo>
                  <a:lnTo>
                    <a:pt x="314540" y="297586"/>
                  </a:lnTo>
                  <a:lnTo>
                    <a:pt x="310489" y="277850"/>
                  </a:lnTo>
                  <a:lnTo>
                    <a:pt x="310489" y="255384"/>
                  </a:lnTo>
                  <a:lnTo>
                    <a:pt x="249593" y="255384"/>
                  </a:lnTo>
                  <a:lnTo>
                    <a:pt x="249593" y="343903"/>
                  </a:lnTo>
                  <a:lnTo>
                    <a:pt x="200050" y="343903"/>
                  </a:lnTo>
                  <a:lnTo>
                    <a:pt x="191389" y="345567"/>
                  </a:lnTo>
                  <a:lnTo>
                    <a:pt x="184162" y="350151"/>
                  </a:lnTo>
                  <a:lnTo>
                    <a:pt x="179133" y="356997"/>
                  </a:lnTo>
                  <a:lnTo>
                    <a:pt x="177063" y="365493"/>
                  </a:lnTo>
                  <a:lnTo>
                    <a:pt x="178574" y="374535"/>
                  </a:lnTo>
                  <a:lnTo>
                    <a:pt x="183349" y="381965"/>
                  </a:lnTo>
                  <a:lnTo>
                    <a:pt x="190576" y="386981"/>
                  </a:lnTo>
                  <a:lnTo>
                    <a:pt x="199491" y="388823"/>
                  </a:lnTo>
                  <a:lnTo>
                    <a:pt x="249593" y="388823"/>
                  </a:lnTo>
                  <a:lnTo>
                    <a:pt x="249593" y="477342"/>
                  </a:lnTo>
                  <a:lnTo>
                    <a:pt x="415861" y="477342"/>
                  </a:lnTo>
                  <a:lnTo>
                    <a:pt x="437540" y="472973"/>
                  </a:lnTo>
                  <a:lnTo>
                    <a:pt x="455244" y="461035"/>
                  </a:lnTo>
                  <a:lnTo>
                    <a:pt x="467182" y="443331"/>
                  </a:lnTo>
                  <a:lnTo>
                    <a:pt x="471551" y="421652"/>
                  </a:lnTo>
                  <a:lnTo>
                    <a:pt x="471551" y="255384"/>
                  </a:lnTo>
                  <a:close/>
                </a:path>
                <a:path w="1684654" h="477520">
                  <a:moveTo>
                    <a:pt x="471551" y="61493"/>
                  </a:moveTo>
                  <a:lnTo>
                    <a:pt x="467182" y="39814"/>
                  </a:lnTo>
                  <a:lnTo>
                    <a:pt x="455244" y="22110"/>
                  </a:lnTo>
                  <a:lnTo>
                    <a:pt x="437540" y="10185"/>
                  </a:lnTo>
                  <a:lnTo>
                    <a:pt x="415848" y="5803"/>
                  </a:lnTo>
                  <a:lnTo>
                    <a:pt x="249593" y="5803"/>
                  </a:lnTo>
                  <a:lnTo>
                    <a:pt x="249593" y="66687"/>
                  </a:lnTo>
                  <a:lnTo>
                    <a:pt x="271106" y="66687"/>
                  </a:lnTo>
                  <a:lnTo>
                    <a:pt x="290537" y="70485"/>
                  </a:lnTo>
                  <a:lnTo>
                    <a:pt x="306641" y="80873"/>
                  </a:lnTo>
                  <a:lnTo>
                    <a:pt x="317741" y="96393"/>
                  </a:lnTo>
                  <a:lnTo>
                    <a:pt x="322135" y="115570"/>
                  </a:lnTo>
                  <a:lnTo>
                    <a:pt x="318528" y="135470"/>
                  </a:lnTo>
                  <a:lnTo>
                    <a:pt x="307848" y="151777"/>
                  </a:lnTo>
                  <a:lnTo>
                    <a:pt x="291795" y="162814"/>
                  </a:lnTo>
                  <a:lnTo>
                    <a:pt x="272059" y="166865"/>
                  </a:lnTo>
                  <a:lnTo>
                    <a:pt x="249593" y="166865"/>
                  </a:lnTo>
                  <a:lnTo>
                    <a:pt x="249593" y="227761"/>
                  </a:lnTo>
                  <a:lnTo>
                    <a:pt x="338112" y="227761"/>
                  </a:lnTo>
                  <a:lnTo>
                    <a:pt x="338112" y="277304"/>
                  </a:lnTo>
                  <a:lnTo>
                    <a:pt x="339775" y="285965"/>
                  </a:lnTo>
                  <a:lnTo>
                    <a:pt x="344347" y="293192"/>
                  </a:lnTo>
                  <a:lnTo>
                    <a:pt x="351205" y="298221"/>
                  </a:lnTo>
                  <a:lnTo>
                    <a:pt x="359702" y="300291"/>
                  </a:lnTo>
                  <a:lnTo>
                    <a:pt x="368744" y="298767"/>
                  </a:lnTo>
                  <a:lnTo>
                    <a:pt x="376161" y="294005"/>
                  </a:lnTo>
                  <a:lnTo>
                    <a:pt x="381190" y="286778"/>
                  </a:lnTo>
                  <a:lnTo>
                    <a:pt x="383032" y="277850"/>
                  </a:lnTo>
                  <a:lnTo>
                    <a:pt x="383032" y="227761"/>
                  </a:lnTo>
                  <a:lnTo>
                    <a:pt x="471551" y="227761"/>
                  </a:lnTo>
                  <a:lnTo>
                    <a:pt x="471551" y="61493"/>
                  </a:lnTo>
                  <a:close/>
                </a:path>
                <a:path w="1684654" h="477520">
                  <a:moveTo>
                    <a:pt x="1684578" y="154317"/>
                  </a:moveTo>
                  <a:lnTo>
                    <a:pt x="1677670" y="107480"/>
                  </a:lnTo>
                  <a:lnTo>
                    <a:pt x="1657642" y="66281"/>
                  </a:lnTo>
                  <a:lnTo>
                    <a:pt x="1626692" y="33070"/>
                  </a:lnTo>
                  <a:lnTo>
                    <a:pt x="1599082" y="17170"/>
                  </a:lnTo>
                  <a:lnTo>
                    <a:pt x="1599082" y="154762"/>
                  </a:lnTo>
                  <a:lnTo>
                    <a:pt x="1596186" y="174320"/>
                  </a:lnTo>
                  <a:lnTo>
                    <a:pt x="1587893" y="191820"/>
                  </a:lnTo>
                  <a:lnTo>
                    <a:pt x="1574927" y="206197"/>
                  </a:lnTo>
                  <a:lnTo>
                    <a:pt x="1557997" y="216395"/>
                  </a:lnTo>
                  <a:lnTo>
                    <a:pt x="1538820" y="221183"/>
                  </a:lnTo>
                  <a:lnTo>
                    <a:pt x="1519478" y="220205"/>
                  </a:lnTo>
                  <a:lnTo>
                    <a:pt x="1485341" y="201955"/>
                  </a:lnTo>
                  <a:lnTo>
                    <a:pt x="1467104" y="167830"/>
                  </a:lnTo>
                  <a:lnTo>
                    <a:pt x="1466126" y="148488"/>
                  </a:lnTo>
                  <a:lnTo>
                    <a:pt x="1470901" y="129311"/>
                  </a:lnTo>
                  <a:lnTo>
                    <a:pt x="1481112" y="112382"/>
                  </a:lnTo>
                  <a:lnTo>
                    <a:pt x="1495488" y="99415"/>
                  </a:lnTo>
                  <a:lnTo>
                    <a:pt x="1512989" y="91122"/>
                  </a:lnTo>
                  <a:lnTo>
                    <a:pt x="1532534" y="88214"/>
                  </a:lnTo>
                  <a:lnTo>
                    <a:pt x="1558429" y="93472"/>
                  </a:lnTo>
                  <a:lnTo>
                    <a:pt x="1579575" y="107734"/>
                  </a:lnTo>
                  <a:lnTo>
                    <a:pt x="1593837" y="128879"/>
                  </a:lnTo>
                  <a:lnTo>
                    <a:pt x="1599082" y="154762"/>
                  </a:lnTo>
                  <a:lnTo>
                    <a:pt x="1599082" y="17170"/>
                  </a:lnTo>
                  <a:lnTo>
                    <a:pt x="1587004" y="10198"/>
                  </a:lnTo>
                  <a:lnTo>
                    <a:pt x="1540764" y="0"/>
                  </a:lnTo>
                  <a:lnTo>
                    <a:pt x="1495907" y="4254"/>
                  </a:lnTo>
                  <a:lnTo>
                    <a:pt x="1455077" y="21005"/>
                  </a:lnTo>
                  <a:lnTo>
                    <a:pt x="1420761" y="48780"/>
                  </a:lnTo>
                  <a:lnTo>
                    <a:pt x="1395476" y="86067"/>
                  </a:lnTo>
                  <a:lnTo>
                    <a:pt x="1382217" y="129133"/>
                  </a:lnTo>
                  <a:lnTo>
                    <a:pt x="1382039" y="173266"/>
                  </a:lnTo>
                  <a:lnTo>
                    <a:pt x="1394523" y="215607"/>
                  </a:lnTo>
                  <a:lnTo>
                    <a:pt x="1419263" y="253263"/>
                  </a:lnTo>
                  <a:lnTo>
                    <a:pt x="1436890" y="273113"/>
                  </a:lnTo>
                  <a:lnTo>
                    <a:pt x="1453159" y="291884"/>
                  </a:lnTo>
                  <a:lnTo>
                    <a:pt x="1468310" y="310095"/>
                  </a:lnTo>
                  <a:lnTo>
                    <a:pt x="1482737" y="328345"/>
                  </a:lnTo>
                  <a:lnTo>
                    <a:pt x="1484795" y="330987"/>
                  </a:lnTo>
                  <a:lnTo>
                    <a:pt x="1485620" y="332206"/>
                  </a:lnTo>
                  <a:lnTo>
                    <a:pt x="1491068" y="339217"/>
                  </a:lnTo>
                  <a:lnTo>
                    <a:pt x="1495945" y="345795"/>
                  </a:lnTo>
                  <a:lnTo>
                    <a:pt x="1500644" y="352361"/>
                  </a:lnTo>
                  <a:lnTo>
                    <a:pt x="1522437" y="383095"/>
                  </a:lnTo>
                  <a:lnTo>
                    <a:pt x="1527327" y="385622"/>
                  </a:lnTo>
                  <a:lnTo>
                    <a:pt x="1537741" y="385622"/>
                  </a:lnTo>
                  <a:lnTo>
                    <a:pt x="1542630" y="383095"/>
                  </a:lnTo>
                  <a:lnTo>
                    <a:pt x="1563573" y="353542"/>
                  </a:lnTo>
                  <a:lnTo>
                    <a:pt x="1568678" y="346506"/>
                  </a:lnTo>
                  <a:lnTo>
                    <a:pt x="1579016" y="332511"/>
                  </a:lnTo>
                  <a:lnTo>
                    <a:pt x="1581099" y="329488"/>
                  </a:lnTo>
                  <a:lnTo>
                    <a:pt x="1582102" y="328218"/>
                  </a:lnTo>
                  <a:lnTo>
                    <a:pt x="1596059" y="309994"/>
                  </a:lnTo>
                  <a:lnTo>
                    <a:pt x="1610677" y="292100"/>
                  </a:lnTo>
                  <a:lnTo>
                    <a:pt x="1625879" y="274675"/>
                  </a:lnTo>
                  <a:lnTo>
                    <a:pt x="1641627" y="257746"/>
                  </a:lnTo>
                  <a:lnTo>
                    <a:pt x="1659686" y="235356"/>
                  </a:lnTo>
                  <a:lnTo>
                    <a:pt x="1667217" y="221183"/>
                  </a:lnTo>
                  <a:lnTo>
                    <a:pt x="1673072" y="210172"/>
                  </a:lnTo>
                  <a:lnTo>
                    <a:pt x="1681467" y="182918"/>
                  </a:lnTo>
                  <a:lnTo>
                    <a:pt x="1684578" y="154317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6" name="object 14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719735" y="3763950"/>
              <a:ext cx="68802" cy="68818"/>
            </a:xfrm>
            <a:prstGeom prst="rect">
              <a:avLst/>
            </a:prstGeom>
          </p:spPr>
        </p:pic>
        <p:sp>
          <p:nvSpPr>
            <p:cNvPr id="147" name="object 147"/>
            <p:cNvSpPr/>
            <p:nvPr/>
          </p:nvSpPr>
          <p:spPr>
            <a:xfrm>
              <a:off x="7860614" y="3962590"/>
              <a:ext cx="1070610" cy="787400"/>
            </a:xfrm>
            <a:custGeom>
              <a:avLst/>
              <a:gdLst/>
              <a:ahLst/>
              <a:cxnLst/>
              <a:rect l="l" t="t" r="r" b="b"/>
              <a:pathLst>
                <a:path w="1070609" h="787400">
                  <a:moveTo>
                    <a:pt x="428117" y="694372"/>
                  </a:moveTo>
                  <a:lnTo>
                    <a:pt x="128511" y="694372"/>
                  </a:lnTo>
                  <a:lnTo>
                    <a:pt x="104648" y="690575"/>
                  </a:lnTo>
                  <a:lnTo>
                    <a:pt x="66687" y="663232"/>
                  </a:lnTo>
                  <a:lnTo>
                    <a:pt x="51117" y="623989"/>
                  </a:lnTo>
                  <a:lnTo>
                    <a:pt x="51117" y="476262"/>
                  </a:lnTo>
                  <a:lnTo>
                    <a:pt x="1041" y="643394"/>
                  </a:lnTo>
                  <a:lnTo>
                    <a:pt x="17475" y="691959"/>
                  </a:lnTo>
                  <a:lnTo>
                    <a:pt x="357022" y="786752"/>
                  </a:lnTo>
                  <a:lnTo>
                    <a:pt x="361010" y="787247"/>
                  </a:lnTo>
                  <a:lnTo>
                    <a:pt x="364934" y="787247"/>
                  </a:lnTo>
                  <a:lnTo>
                    <a:pt x="379831" y="784809"/>
                  </a:lnTo>
                  <a:lnTo>
                    <a:pt x="392963" y="777913"/>
                  </a:lnTo>
                  <a:lnTo>
                    <a:pt x="403225" y="767257"/>
                  </a:lnTo>
                  <a:lnTo>
                    <a:pt x="409524" y="753503"/>
                  </a:lnTo>
                  <a:lnTo>
                    <a:pt x="428117" y="694372"/>
                  </a:lnTo>
                  <a:close/>
                </a:path>
                <a:path w="1070609" h="787400">
                  <a:moveTo>
                    <a:pt x="1070356" y="74485"/>
                  </a:moveTo>
                  <a:lnTo>
                    <a:pt x="1064869" y="51600"/>
                  </a:lnTo>
                  <a:lnTo>
                    <a:pt x="1049121" y="31127"/>
                  </a:lnTo>
                  <a:lnTo>
                    <a:pt x="1024191" y="13716"/>
                  </a:lnTo>
                  <a:lnTo>
                    <a:pt x="991158" y="0"/>
                  </a:lnTo>
                  <a:lnTo>
                    <a:pt x="985532" y="6921"/>
                  </a:lnTo>
                  <a:lnTo>
                    <a:pt x="979881" y="14020"/>
                  </a:lnTo>
                  <a:lnTo>
                    <a:pt x="974166" y="21348"/>
                  </a:lnTo>
                  <a:lnTo>
                    <a:pt x="968375" y="28943"/>
                  </a:lnTo>
                  <a:lnTo>
                    <a:pt x="967790" y="29616"/>
                  </a:lnTo>
                  <a:lnTo>
                    <a:pt x="965161" y="33375"/>
                  </a:lnTo>
                  <a:lnTo>
                    <a:pt x="960259" y="39979"/>
                  </a:lnTo>
                  <a:lnTo>
                    <a:pt x="955395" y="46570"/>
                  </a:lnTo>
                  <a:lnTo>
                    <a:pt x="950556" y="53251"/>
                  </a:lnTo>
                  <a:lnTo>
                    <a:pt x="932865" y="78244"/>
                  </a:lnTo>
                  <a:lnTo>
                    <a:pt x="925106" y="86817"/>
                  </a:lnTo>
                  <a:lnTo>
                    <a:pt x="915670" y="93205"/>
                  </a:lnTo>
                  <a:lnTo>
                    <a:pt x="905002" y="97205"/>
                  </a:lnTo>
                  <a:lnTo>
                    <a:pt x="893533" y="98577"/>
                  </a:lnTo>
                  <a:lnTo>
                    <a:pt x="882053" y="97205"/>
                  </a:lnTo>
                  <a:lnTo>
                    <a:pt x="871385" y="93205"/>
                  </a:lnTo>
                  <a:lnTo>
                    <a:pt x="861949" y="86817"/>
                  </a:lnTo>
                  <a:lnTo>
                    <a:pt x="854189" y="78244"/>
                  </a:lnTo>
                  <a:lnTo>
                    <a:pt x="830999" y="45593"/>
                  </a:lnTo>
                  <a:lnTo>
                    <a:pt x="826389" y="39395"/>
                  </a:lnTo>
                  <a:lnTo>
                    <a:pt x="821220" y="32740"/>
                  </a:lnTo>
                  <a:lnTo>
                    <a:pt x="819111" y="29870"/>
                  </a:lnTo>
                  <a:lnTo>
                    <a:pt x="812622" y="21526"/>
                  </a:lnTo>
                  <a:lnTo>
                    <a:pt x="806564" y="13944"/>
                  </a:lnTo>
                  <a:lnTo>
                    <a:pt x="801179" y="7366"/>
                  </a:lnTo>
                  <a:lnTo>
                    <a:pt x="795235" y="228"/>
                  </a:lnTo>
                  <a:lnTo>
                    <a:pt x="762444" y="13944"/>
                  </a:lnTo>
                  <a:lnTo>
                    <a:pt x="737730" y="31305"/>
                  </a:lnTo>
                  <a:lnTo>
                    <a:pt x="722122" y="51701"/>
                  </a:lnTo>
                  <a:lnTo>
                    <a:pt x="716686" y="74485"/>
                  </a:lnTo>
                  <a:lnTo>
                    <a:pt x="725398" y="103047"/>
                  </a:lnTo>
                  <a:lnTo>
                    <a:pt x="749896" y="127393"/>
                  </a:lnTo>
                  <a:lnTo>
                    <a:pt x="787717" y="146304"/>
                  </a:lnTo>
                  <a:lnTo>
                    <a:pt x="836409" y="158546"/>
                  </a:lnTo>
                  <a:lnTo>
                    <a:pt x="893521" y="162902"/>
                  </a:lnTo>
                  <a:lnTo>
                    <a:pt x="950620" y="158546"/>
                  </a:lnTo>
                  <a:lnTo>
                    <a:pt x="999312" y="146304"/>
                  </a:lnTo>
                  <a:lnTo>
                    <a:pt x="1037145" y="127393"/>
                  </a:lnTo>
                  <a:lnTo>
                    <a:pt x="1061643" y="103047"/>
                  </a:lnTo>
                  <a:lnTo>
                    <a:pt x="1063002" y="98577"/>
                  </a:lnTo>
                  <a:lnTo>
                    <a:pt x="1070356" y="74485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8" name="object 14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000497" y="4382017"/>
              <a:ext cx="82550" cy="82562"/>
            </a:xfrm>
            <a:prstGeom prst="rect">
              <a:avLst/>
            </a:prstGeom>
          </p:spPr>
        </p:pic>
        <p:sp>
          <p:nvSpPr>
            <p:cNvPr id="149" name="object 149"/>
            <p:cNvSpPr/>
            <p:nvPr/>
          </p:nvSpPr>
          <p:spPr>
            <a:xfrm>
              <a:off x="7938576" y="4320491"/>
              <a:ext cx="413384" cy="309880"/>
            </a:xfrm>
            <a:custGeom>
              <a:avLst/>
              <a:gdLst/>
              <a:ahLst/>
              <a:cxnLst/>
              <a:rect l="l" t="t" r="r" b="b"/>
              <a:pathLst>
                <a:path w="413384" h="309879">
                  <a:moveTo>
                    <a:pt x="361187" y="0"/>
                  </a:moveTo>
                  <a:lnTo>
                    <a:pt x="51600" y="0"/>
                  </a:lnTo>
                  <a:lnTo>
                    <a:pt x="31541" y="4063"/>
                  </a:lnTo>
                  <a:lnTo>
                    <a:pt x="15136" y="15136"/>
                  </a:lnTo>
                  <a:lnTo>
                    <a:pt x="4063" y="31541"/>
                  </a:lnTo>
                  <a:lnTo>
                    <a:pt x="0" y="51600"/>
                  </a:lnTo>
                  <a:lnTo>
                    <a:pt x="0" y="258025"/>
                  </a:lnTo>
                  <a:lnTo>
                    <a:pt x="4063" y="278089"/>
                  </a:lnTo>
                  <a:lnTo>
                    <a:pt x="15136" y="294493"/>
                  </a:lnTo>
                  <a:lnTo>
                    <a:pt x="31541" y="305563"/>
                  </a:lnTo>
                  <a:lnTo>
                    <a:pt x="51600" y="309625"/>
                  </a:lnTo>
                  <a:lnTo>
                    <a:pt x="361187" y="309625"/>
                  </a:lnTo>
                  <a:lnTo>
                    <a:pt x="381244" y="305563"/>
                  </a:lnTo>
                  <a:lnTo>
                    <a:pt x="397644" y="294493"/>
                  </a:lnTo>
                  <a:lnTo>
                    <a:pt x="408713" y="278089"/>
                  </a:lnTo>
                  <a:lnTo>
                    <a:pt x="412775" y="258025"/>
                  </a:lnTo>
                  <a:lnTo>
                    <a:pt x="412775" y="225818"/>
                  </a:lnTo>
                  <a:lnTo>
                    <a:pt x="41287" y="225818"/>
                  </a:lnTo>
                  <a:lnTo>
                    <a:pt x="41287" y="45897"/>
                  </a:lnTo>
                  <a:lnTo>
                    <a:pt x="45897" y="41274"/>
                  </a:lnTo>
                  <a:lnTo>
                    <a:pt x="410684" y="41274"/>
                  </a:lnTo>
                  <a:lnTo>
                    <a:pt x="408713" y="31541"/>
                  </a:lnTo>
                  <a:lnTo>
                    <a:pt x="397644" y="15136"/>
                  </a:lnTo>
                  <a:lnTo>
                    <a:pt x="381244" y="4063"/>
                  </a:lnTo>
                  <a:lnTo>
                    <a:pt x="361187" y="0"/>
                  </a:lnTo>
                  <a:close/>
                </a:path>
                <a:path w="413384" h="309879">
                  <a:moveTo>
                    <a:pt x="123832" y="158280"/>
                  </a:moveTo>
                  <a:lnTo>
                    <a:pt x="110207" y="160928"/>
                  </a:lnTo>
                  <a:lnTo>
                    <a:pt x="98247" y="168871"/>
                  </a:lnTo>
                  <a:lnTo>
                    <a:pt x="41287" y="225818"/>
                  </a:lnTo>
                  <a:lnTo>
                    <a:pt x="412775" y="225818"/>
                  </a:lnTo>
                  <a:lnTo>
                    <a:pt x="412775" y="193776"/>
                  </a:lnTo>
                  <a:lnTo>
                    <a:pt x="174396" y="193776"/>
                  </a:lnTo>
                  <a:lnTo>
                    <a:pt x="149428" y="168871"/>
                  </a:lnTo>
                  <a:lnTo>
                    <a:pt x="137461" y="160928"/>
                  </a:lnTo>
                  <a:lnTo>
                    <a:pt x="123832" y="158280"/>
                  </a:lnTo>
                  <a:close/>
                </a:path>
                <a:path w="413384" h="309879">
                  <a:moveTo>
                    <a:pt x="278625" y="88760"/>
                  </a:moveTo>
                  <a:lnTo>
                    <a:pt x="174396" y="193776"/>
                  </a:lnTo>
                  <a:lnTo>
                    <a:pt x="412775" y="193776"/>
                  </a:lnTo>
                  <a:lnTo>
                    <a:pt x="412775" y="177520"/>
                  </a:lnTo>
                  <a:lnTo>
                    <a:pt x="371500" y="177520"/>
                  </a:lnTo>
                  <a:lnTo>
                    <a:pt x="306298" y="101447"/>
                  </a:lnTo>
                  <a:lnTo>
                    <a:pt x="300570" y="96075"/>
                  </a:lnTo>
                  <a:lnTo>
                    <a:pt x="293900" y="92151"/>
                  </a:lnTo>
                  <a:lnTo>
                    <a:pt x="286510" y="89703"/>
                  </a:lnTo>
                  <a:lnTo>
                    <a:pt x="278625" y="88760"/>
                  </a:lnTo>
                  <a:close/>
                </a:path>
                <a:path w="413384" h="309879">
                  <a:moveTo>
                    <a:pt x="410684" y="41274"/>
                  </a:moveTo>
                  <a:lnTo>
                    <a:pt x="366877" y="41274"/>
                  </a:lnTo>
                  <a:lnTo>
                    <a:pt x="371500" y="45897"/>
                  </a:lnTo>
                  <a:lnTo>
                    <a:pt x="371500" y="177520"/>
                  </a:lnTo>
                  <a:lnTo>
                    <a:pt x="412775" y="177520"/>
                  </a:lnTo>
                  <a:lnTo>
                    <a:pt x="412775" y="51600"/>
                  </a:lnTo>
                  <a:lnTo>
                    <a:pt x="410684" y="41274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0" name="object 150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7869977" y="4015929"/>
              <a:ext cx="74434" cy="103060"/>
            </a:xfrm>
            <a:prstGeom prst="rect">
              <a:avLst/>
            </a:prstGeom>
          </p:spPr>
        </p:pic>
        <p:pic>
          <p:nvPicPr>
            <p:cNvPr id="151" name="object 15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67799" y="3940896"/>
              <a:ext cx="74434" cy="178092"/>
            </a:xfrm>
            <a:prstGeom prst="rect">
              <a:avLst/>
            </a:prstGeom>
          </p:spPr>
        </p:pic>
        <p:sp>
          <p:nvSpPr>
            <p:cNvPr id="152" name="object 152"/>
            <p:cNvSpPr/>
            <p:nvPr/>
          </p:nvSpPr>
          <p:spPr>
            <a:xfrm>
              <a:off x="8112540" y="3651883"/>
              <a:ext cx="229870" cy="467359"/>
            </a:xfrm>
            <a:custGeom>
              <a:avLst/>
              <a:gdLst/>
              <a:ahLst/>
              <a:cxnLst/>
              <a:rect l="l" t="t" r="r" b="b"/>
              <a:pathLst>
                <a:path w="229870" h="467360">
                  <a:moveTo>
                    <a:pt x="119367" y="0"/>
                  </a:moveTo>
                  <a:lnTo>
                    <a:pt x="110489" y="0"/>
                  </a:lnTo>
                  <a:lnTo>
                    <a:pt x="106311" y="2095"/>
                  </a:lnTo>
                  <a:lnTo>
                    <a:pt x="482" y="144983"/>
                  </a:lnTo>
                  <a:lnTo>
                    <a:pt x="0" y="150647"/>
                  </a:lnTo>
                  <a:lnTo>
                    <a:pt x="4762" y="160096"/>
                  </a:lnTo>
                  <a:lnTo>
                    <a:pt x="9588" y="163080"/>
                  </a:lnTo>
                  <a:lnTo>
                    <a:pt x="50901" y="163080"/>
                  </a:lnTo>
                  <a:lnTo>
                    <a:pt x="50901" y="460832"/>
                  </a:lnTo>
                  <a:lnTo>
                    <a:pt x="57175" y="467106"/>
                  </a:lnTo>
                  <a:lnTo>
                    <a:pt x="172694" y="467106"/>
                  </a:lnTo>
                  <a:lnTo>
                    <a:pt x="178968" y="460832"/>
                  </a:lnTo>
                  <a:lnTo>
                    <a:pt x="178968" y="163080"/>
                  </a:lnTo>
                  <a:lnTo>
                    <a:pt x="220268" y="163080"/>
                  </a:lnTo>
                  <a:lnTo>
                    <a:pt x="225107" y="160096"/>
                  </a:lnTo>
                  <a:lnTo>
                    <a:pt x="229869" y="150647"/>
                  </a:lnTo>
                  <a:lnTo>
                    <a:pt x="229387" y="144983"/>
                  </a:lnTo>
                  <a:lnTo>
                    <a:pt x="226237" y="140728"/>
                  </a:lnTo>
                  <a:lnTo>
                    <a:pt x="123545" y="2095"/>
                  </a:lnTo>
                  <a:lnTo>
                    <a:pt x="119367" y="0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3" name="object 15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65621" y="3865864"/>
              <a:ext cx="74434" cy="253123"/>
            </a:xfrm>
            <a:prstGeom prst="rect">
              <a:avLst/>
            </a:prstGeom>
          </p:spPr>
        </p:pic>
        <p:pic>
          <p:nvPicPr>
            <p:cNvPr id="154" name="object 154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7378099" y="4663028"/>
              <a:ext cx="174243" cy="103733"/>
            </a:xfrm>
            <a:prstGeom prst="rect">
              <a:avLst/>
            </a:prstGeom>
          </p:spPr>
        </p:pic>
        <p:sp>
          <p:nvSpPr>
            <p:cNvPr id="155" name="object 155"/>
            <p:cNvSpPr/>
            <p:nvPr/>
          </p:nvSpPr>
          <p:spPr>
            <a:xfrm>
              <a:off x="7221601" y="4300004"/>
              <a:ext cx="471805" cy="345440"/>
            </a:xfrm>
            <a:custGeom>
              <a:avLst/>
              <a:gdLst/>
              <a:ahLst/>
              <a:cxnLst/>
              <a:rect l="l" t="t" r="r" b="b"/>
              <a:pathLst>
                <a:path w="471804" h="345439">
                  <a:moveTo>
                    <a:pt x="357263" y="159004"/>
                  </a:moveTo>
                  <a:lnTo>
                    <a:pt x="349834" y="151574"/>
                  </a:lnTo>
                  <a:lnTo>
                    <a:pt x="340652" y="151574"/>
                  </a:lnTo>
                  <a:lnTo>
                    <a:pt x="71183" y="151587"/>
                  </a:lnTo>
                  <a:lnTo>
                    <a:pt x="800" y="192024"/>
                  </a:lnTo>
                  <a:lnTo>
                    <a:pt x="0" y="193611"/>
                  </a:lnTo>
                  <a:lnTo>
                    <a:pt x="0" y="196989"/>
                  </a:lnTo>
                  <a:lnTo>
                    <a:pt x="43484" y="229933"/>
                  </a:lnTo>
                  <a:lnTo>
                    <a:pt x="71183" y="239026"/>
                  </a:lnTo>
                  <a:lnTo>
                    <a:pt x="349834" y="239026"/>
                  </a:lnTo>
                  <a:lnTo>
                    <a:pt x="357263" y="231584"/>
                  </a:lnTo>
                  <a:lnTo>
                    <a:pt x="357263" y="159004"/>
                  </a:lnTo>
                  <a:close/>
                </a:path>
                <a:path w="471804" h="345439">
                  <a:moveTo>
                    <a:pt x="407949" y="298894"/>
                  </a:moveTo>
                  <a:lnTo>
                    <a:pt x="407136" y="297294"/>
                  </a:lnTo>
                  <a:lnTo>
                    <a:pt x="405752" y="296278"/>
                  </a:lnTo>
                  <a:lnTo>
                    <a:pt x="363664" y="265328"/>
                  </a:lnTo>
                  <a:lnTo>
                    <a:pt x="357225" y="261340"/>
                  </a:lnTo>
                  <a:lnTo>
                    <a:pt x="350278" y="258445"/>
                  </a:lnTo>
                  <a:lnTo>
                    <a:pt x="342976" y="256679"/>
                  </a:lnTo>
                  <a:lnTo>
                    <a:pt x="335445" y="256082"/>
                  </a:lnTo>
                  <a:lnTo>
                    <a:pt x="71323" y="256082"/>
                  </a:lnTo>
                  <a:lnTo>
                    <a:pt x="63754" y="263664"/>
                  </a:lnTo>
                  <a:lnTo>
                    <a:pt x="63754" y="337566"/>
                  </a:lnTo>
                  <a:lnTo>
                    <a:pt x="71297" y="345122"/>
                  </a:lnTo>
                  <a:lnTo>
                    <a:pt x="335584" y="345147"/>
                  </a:lnTo>
                  <a:lnTo>
                    <a:pt x="343090" y="344525"/>
                  </a:lnTo>
                  <a:lnTo>
                    <a:pt x="407136" y="303949"/>
                  </a:lnTo>
                  <a:lnTo>
                    <a:pt x="407949" y="302336"/>
                  </a:lnTo>
                  <a:lnTo>
                    <a:pt x="407949" y="298894"/>
                  </a:lnTo>
                  <a:close/>
                </a:path>
                <a:path w="471804" h="345439">
                  <a:moveTo>
                    <a:pt x="471538" y="88252"/>
                  </a:moveTo>
                  <a:lnTo>
                    <a:pt x="470725" y="86652"/>
                  </a:lnTo>
                  <a:lnTo>
                    <a:pt x="469341" y="85636"/>
                  </a:lnTo>
                  <a:lnTo>
                    <a:pt x="427240" y="54686"/>
                  </a:lnTo>
                  <a:lnTo>
                    <a:pt x="420814" y="50711"/>
                  </a:lnTo>
                  <a:lnTo>
                    <a:pt x="413880" y="47815"/>
                  </a:lnTo>
                  <a:lnTo>
                    <a:pt x="406577" y="46050"/>
                  </a:lnTo>
                  <a:lnTo>
                    <a:pt x="399034" y="45440"/>
                  </a:lnTo>
                  <a:lnTo>
                    <a:pt x="261569" y="45440"/>
                  </a:lnTo>
                  <a:lnTo>
                    <a:pt x="261569" y="8039"/>
                  </a:lnTo>
                  <a:lnTo>
                    <a:pt x="253530" y="0"/>
                  </a:lnTo>
                  <a:lnTo>
                    <a:pt x="233692" y="0"/>
                  </a:lnTo>
                  <a:lnTo>
                    <a:pt x="225653" y="8039"/>
                  </a:lnTo>
                  <a:lnTo>
                    <a:pt x="225653" y="45440"/>
                  </a:lnTo>
                  <a:lnTo>
                    <a:pt x="127012" y="45440"/>
                  </a:lnTo>
                  <a:lnTo>
                    <a:pt x="119443" y="53009"/>
                  </a:lnTo>
                  <a:lnTo>
                    <a:pt x="119443" y="126936"/>
                  </a:lnTo>
                  <a:lnTo>
                    <a:pt x="127012" y="134505"/>
                  </a:lnTo>
                  <a:lnTo>
                    <a:pt x="399034" y="134505"/>
                  </a:lnTo>
                  <a:lnTo>
                    <a:pt x="470725" y="93281"/>
                  </a:lnTo>
                  <a:lnTo>
                    <a:pt x="471538" y="91681"/>
                  </a:lnTo>
                  <a:lnTo>
                    <a:pt x="471538" y="88252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6" name="object 156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8689112" y="4297612"/>
              <a:ext cx="122669" cy="147167"/>
            </a:xfrm>
            <a:prstGeom prst="rect">
              <a:avLst/>
            </a:prstGeom>
          </p:spPr>
        </p:pic>
        <p:pic>
          <p:nvPicPr>
            <p:cNvPr id="157" name="object 15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839410" y="4472406"/>
              <a:ext cx="150495" cy="122669"/>
            </a:xfrm>
            <a:prstGeom prst="rect">
              <a:avLst/>
            </a:prstGeom>
          </p:spPr>
        </p:pic>
        <p:pic>
          <p:nvPicPr>
            <p:cNvPr id="158" name="object 158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8839406" y="4297606"/>
              <a:ext cx="150507" cy="147167"/>
            </a:xfrm>
            <a:prstGeom prst="rect">
              <a:avLst/>
            </a:prstGeom>
          </p:spPr>
        </p:pic>
        <p:pic>
          <p:nvPicPr>
            <p:cNvPr id="159" name="object 159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8518366" y="4297606"/>
              <a:ext cx="143116" cy="147167"/>
            </a:xfrm>
            <a:prstGeom prst="rect">
              <a:avLst/>
            </a:prstGeom>
          </p:spPr>
        </p:pic>
        <p:pic>
          <p:nvPicPr>
            <p:cNvPr id="160" name="object 160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8839405" y="4622695"/>
              <a:ext cx="150507" cy="146456"/>
            </a:xfrm>
            <a:prstGeom prst="rect">
              <a:avLst/>
            </a:prstGeom>
          </p:spPr>
        </p:pic>
        <p:pic>
          <p:nvPicPr>
            <p:cNvPr id="161" name="object 16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518368" y="4472404"/>
              <a:ext cx="143116" cy="122669"/>
            </a:xfrm>
            <a:prstGeom prst="rect">
              <a:avLst/>
            </a:prstGeom>
          </p:spPr>
        </p:pic>
        <p:pic>
          <p:nvPicPr>
            <p:cNvPr id="162" name="object 162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8689111" y="4622695"/>
              <a:ext cx="122669" cy="146456"/>
            </a:xfrm>
            <a:prstGeom prst="rect">
              <a:avLst/>
            </a:prstGeom>
          </p:spPr>
        </p:pic>
        <p:pic>
          <p:nvPicPr>
            <p:cNvPr id="163" name="object 163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8689108" y="4472406"/>
              <a:ext cx="122669" cy="122669"/>
            </a:xfrm>
            <a:prstGeom prst="rect">
              <a:avLst/>
            </a:prstGeom>
          </p:spPr>
        </p:pic>
        <p:pic>
          <p:nvPicPr>
            <p:cNvPr id="164" name="object 164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8518354" y="4622695"/>
              <a:ext cx="143128" cy="146456"/>
            </a:xfrm>
            <a:prstGeom prst="rect">
              <a:avLst/>
            </a:prstGeom>
          </p:spPr>
        </p:pic>
      </p:grpSp>
      <p:sp>
        <p:nvSpPr>
          <p:cNvPr id="165" name="object 165"/>
          <p:cNvSpPr txBox="1"/>
          <p:nvPr/>
        </p:nvSpPr>
        <p:spPr>
          <a:xfrm>
            <a:off x="573956" y="1305295"/>
            <a:ext cx="1356995" cy="1968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10">
                <a:solidFill>
                  <a:srgbClr val="FFFFFF"/>
                </a:solidFill>
                <a:latin typeface="Montserrat"/>
                <a:cs typeface="Montserrat"/>
              </a:rPr>
              <a:t>1.</a:t>
            </a:r>
            <a:r>
              <a:rPr dirty="0" sz="1100" spc="26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1100" spc="25" b="1">
                <a:solidFill>
                  <a:srgbClr val="FFFFFF"/>
                </a:solidFill>
                <a:latin typeface="Montserrat"/>
                <a:cs typeface="Montserrat"/>
              </a:rPr>
              <a:t>Theory</a:t>
            </a:r>
            <a:r>
              <a:rPr dirty="0" sz="1100" spc="5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1100" spc="15" b="1">
                <a:solidFill>
                  <a:srgbClr val="FFFFFF"/>
                </a:solidFill>
                <a:latin typeface="Montserrat"/>
                <a:cs typeface="Montserrat"/>
              </a:rPr>
              <a:t>of</a:t>
            </a:r>
            <a:r>
              <a:rPr dirty="0" sz="1100" spc="10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1100" spc="20" b="1">
                <a:solidFill>
                  <a:srgbClr val="FFFFFF"/>
                </a:solidFill>
                <a:latin typeface="Montserrat"/>
                <a:cs typeface="Montserrat"/>
              </a:rPr>
              <a:t>flight</a:t>
            </a:r>
            <a:endParaRPr sz="1100">
              <a:latin typeface="Montserrat"/>
              <a:cs typeface="Montserrat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467994" y="3142322"/>
            <a:ext cx="2113280" cy="340360"/>
          </a:xfrm>
          <a:prstGeom prst="rect">
            <a:avLst/>
          </a:prstGeom>
          <a:solidFill>
            <a:srgbClr val="0093D6"/>
          </a:solidFill>
        </p:spPr>
        <p:txBody>
          <a:bodyPr wrap="square" lIns="0" tIns="81280" rIns="0" bIns="0" rtlCol="0" vert="horz">
            <a:spAutoFit/>
          </a:bodyPr>
          <a:lstStyle/>
          <a:p>
            <a:pPr marL="118110">
              <a:lnSpc>
                <a:spcPct val="100000"/>
              </a:lnSpc>
              <a:spcBef>
                <a:spcPts val="640"/>
              </a:spcBef>
            </a:pPr>
            <a:r>
              <a:rPr dirty="0" sz="1100" spc="25">
                <a:solidFill>
                  <a:srgbClr val="FFFFFF"/>
                </a:solidFill>
                <a:latin typeface="Montserrat"/>
                <a:cs typeface="Montserrat"/>
              </a:rPr>
              <a:t>4.</a:t>
            </a:r>
            <a:r>
              <a:rPr dirty="0" sz="1100" spc="229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1100" spc="20" b="1">
                <a:solidFill>
                  <a:srgbClr val="FFFFFF"/>
                </a:solidFill>
                <a:latin typeface="Montserrat"/>
                <a:cs typeface="Montserrat"/>
              </a:rPr>
              <a:t>Materials</a:t>
            </a:r>
            <a:endParaRPr sz="1100">
              <a:latin typeface="Montserrat"/>
              <a:cs typeface="Montserrat"/>
            </a:endParaRPr>
          </a:p>
        </p:txBody>
      </p:sp>
      <p:sp>
        <p:nvSpPr>
          <p:cNvPr id="167" name="object 167"/>
          <p:cNvSpPr txBox="1"/>
          <p:nvPr/>
        </p:nvSpPr>
        <p:spPr>
          <a:xfrm>
            <a:off x="467994" y="5045138"/>
            <a:ext cx="2113280" cy="340360"/>
          </a:xfrm>
          <a:prstGeom prst="rect">
            <a:avLst/>
          </a:prstGeom>
          <a:solidFill>
            <a:srgbClr val="0093D6"/>
          </a:solidFill>
        </p:spPr>
        <p:txBody>
          <a:bodyPr wrap="square" lIns="0" tIns="81280" rIns="0" bIns="0" rtlCol="0" vert="horz">
            <a:spAutoFit/>
          </a:bodyPr>
          <a:lstStyle/>
          <a:p>
            <a:pPr marL="118110">
              <a:lnSpc>
                <a:spcPct val="100000"/>
              </a:lnSpc>
              <a:spcBef>
                <a:spcPts val="640"/>
              </a:spcBef>
            </a:pPr>
            <a:r>
              <a:rPr dirty="0" sz="1100" spc="-20">
                <a:solidFill>
                  <a:srgbClr val="FFFFFF"/>
                </a:solidFill>
                <a:latin typeface="Montserrat"/>
                <a:cs typeface="Montserrat"/>
              </a:rPr>
              <a:t>7.</a:t>
            </a:r>
            <a:r>
              <a:rPr dirty="0" sz="110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1100" spc="20" b="1">
                <a:solidFill>
                  <a:srgbClr val="FFFFFF"/>
                </a:solidFill>
                <a:latin typeface="Montserrat"/>
                <a:cs typeface="Montserrat"/>
              </a:rPr>
              <a:t>Environment</a:t>
            </a:r>
            <a:endParaRPr sz="1100">
              <a:latin typeface="Montserrat"/>
              <a:cs typeface="Montserrat"/>
            </a:endParaRPr>
          </a:p>
        </p:txBody>
      </p:sp>
      <p:sp>
        <p:nvSpPr>
          <p:cNvPr id="168" name="object 168"/>
          <p:cNvSpPr txBox="1"/>
          <p:nvPr/>
        </p:nvSpPr>
        <p:spPr>
          <a:xfrm>
            <a:off x="3756012" y="1239507"/>
            <a:ext cx="2113280" cy="340360"/>
          </a:xfrm>
          <a:prstGeom prst="rect">
            <a:avLst/>
          </a:prstGeom>
          <a:solidFill>
            <a:srgbClr val="0093D6"/>
          </a:solidFill>
        </p:spPr>
        <p:txBody>
          <a:bodyPr wrap="square" lIns="0" tIns="81280" rIns="0" bIns="0" rtlCol="0" vert="horz">
            <a:spAutoFit/>
          </a:bodyPr>
          <a:lstStyle/>
          <a:p>
            <a:pPr marL="118110">
              <a:lnSpc>
                <a:spcPct val="100000"/>
              </a:lnSpc>
              <a:spcBef>
                <a:spcPts val="640"/>
              </a:spcBef>
            </a:pPr>
            <a:r>
              <a:rPr dirty="0" sz="1100" spc="15">
                <a:solidFill>
                  <a:srgbClr val="FFFFFF"/>
                </a:solidFill>
                <a:latin typeface="Montserrat"/>
                <a:cs typeface="Montserrat"/>
              </a:rPr>
              <a:t>2.</a:t>
            </a:r>
            <a:r>
              <a:rPr dirty="0" sz="1100" spc="26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1100" spc="25" b="1">
                <a:solidFill>
                  <a:srgbClr val="FFFFFF"/>
                </a:solidFill>
                <a:latin typeface="Montserrat"/>
                <a:cs typeface="Montserrat"/>
              </a:rPr>
              <a:t>Health</a:t>
            </a:r>
            <a:r>
              <a:rPr dirty="0" sz="1100" spc="5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1100" spc="20" b="1">
                <a:solidFill>
                  <a:srgbClr val="FFFFFF"/>
                </a:solidFill>
                <a:latin typeface="Montserrat"/>
                <a:cs typeface="Montserrat"/>
              </a:rPr>
              <a:t>monitoring</a:t>
            </a:r>
            <a:endParaRPr sz="1100">
              <a:latin typeface="Montserrat"/>
              <a:cs typeface="Montserrat"/>
            </a:endParaRPr>
          </a:p>
        </p:txBody>
      </p:sp>
      <p:sp>
        <p:nvSpPr>
          <p:cNvPr id="169" name="object 169"/>
          <p:cNvSpPr txBox="1"/>
          <p:nvPr/>
        </p:nvSpPr>
        <p:spPr>
          <a:xfrm>
            <a:off x="3756012" y="3142322"/>
            <a:ext cx="2113280" cy="340360"/>
          </a:xfrm>
          <a:prstGeom prst="rect">
            <a:avLst/>
          </a:prstGeom>
          <a:solidFill>
            <a:srgbClr val="0093D6"/>
          </a:solidFill>
        </p:spPr>
        <p:txBody>
          <a:bodyPr wrap="square" lIns="0" tIns="81280" rIns="0" bIns="0" rtlCol="0" vert="horz">
            <a:spAutoFit/>
          </a:bodyPr>
          <a:lstStyle/>
          <a:p>
            <a:pPr marL="118110">
              <a:lnSpc>
                <a:spcPct val="100000"/>
              </a:lnSpc>
              <a:spcBef>
                <a:spcPts val="640"/>
              </a:spcBef>
            </a:pPr>
            <a:r>
              <a:rPr dirty="0" sz="1100" spc="10">
                <a:solidFill>
                  <a:srgbClr val="FFFFFF"/>
                </a:solidFill>
                <a:latin typeface="Montserrat"/>
                <a:cs typeface="Montserrat"/>
              </a:rPr>
              <a:t>5.</a:t>
            </a:r>
            <a:r>
              <a:rPr dirty="0" sz="1100" spc="26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1100" spc="20" b="1">
                <a:solidFill>
                  <a:srgbClr val="FFFFFF"/>
                </a:solidFill>
                <a:latin typeface="Montserrat"/>
                <a:cs typeface="Montserrat"/>
              </a:rPr>
              <a:t>Communication</a:t>
            </a:r>
            <a:endParaRPr sz="1100">
              <a:latin typeface="Montserrat"/>
              <a:cs typeface="Montserrat"/>
            </a:endParaRPr>
          </a:p>
        </p:txBody>
      </p:sp>
      <p:sp>
        <p:nvSpPr>
          <p:cNvPr id="170" name="object 170"/>
          <p:cNvSpPr txBox="1"/>
          <p:nvPr/>
        </p:nvSpPr>
        <p:spPr>
          <a:xfrm>
            <a:off x="7149955" y="1305295"/>
            <a:ext cx="826135" cy="1968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10">
                <a:solidFill>
                  <a:srgbClr val="FFFFFF"/>
                </a:solidFill>
                <a:latin typeface="Montserrat"/>
                <a:cs typeface="Montserrat"/>
              </a:rPr>
              <a:t>3.</a:t>
            </a:r>
            <a:r>
              <a:rPr dirty="0" sz="1100" spc="22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1100" spc="25" b="1">
                <a:solidFill>
                  <a:srgbClr val="FFFFFF"/>
                </a:solidFill>
                <a:latin typeface="Montserrat"/>
                <a:cs typeface="Montserrat"/>
              </a:rPr>
              <a:t>Engines</a:t>
            </a:r>
            <a:endParaRPr sz="1100">
              <a:latin typeface="Montserrat"/>
              <a:cs typeface="Montserrat"/>
            </a:endParaRPr>
          </a:p>
        </p:txBody>
      </p:sp>
      <p:sp>
        <p:nvSpPr>
          <p:cNvPr id="171" name="object 171"/>
          <p:cNvSpPr txBox="1"/>
          <p:nvPr/>
        </p:nvSpPr>
        <p:spPr>
          <a:xfrm>
            <a:off x="7044004" y="3142322"/>
            <a:ext cx="2113280" cy="340360"/>
          </a:xfrm>
          <a:prstGeom prst="rect">
            <a:avLst/>
          </a:prstGeom>
          <a:solidFill>
            <a:srgbClr val="0093D6"/>
          </a:solidFill>
        </p:spPr>
        <p:txBody>
          <a:bodyPr wrap="square" lIns="0" tIns="81280" rIns="0" bIns="0" rtlCol="0" vert="horz">
            <a:spAutoFit/>
          </a:bodyPr>
          <a:lstStyle/>
          <a:p>
            <a:pPr marL="118110">
              <a:lnSpc>
                <a:spcPct val="100000"/>
              </a:lnSpc>
              <a:spcBef>
                <a:spcPts val="640"/>
              </a:spcBef>
            </a:pPr>
            <a:r>
              <a:rPr dirty="0" sz="1100" spc="20">
                <a:solidFill>
                  <a:srgbClr val="FFFFFF"/>
                </a:solidFill>
                <a:latin typeface="Montserrat"/>
                <a:cs typeface="Montserrat"/>
              </a:rPr>
              <a:t>6.</a:t>
            </a:r>
            <a:r>
              <a:rPr dirty="0" sz="1100" spc="27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1100" spc="30" b="1">
                <a:solidFill>
                  <a:srgbClr val="FFFFFF"/>
                </a:solidFill>
                <a:latin typeface="Montserrat"/>
                <a:cs typeface="Montserrat"/>
              </a:rPr>
              <a:t>Artificial</a:t>
            </a:r>
            <a:r>
              <a:rPr dirty="0" sz="1100" spc="15" b="1">
                <a:solidFill>
                  <a:srgbClr val="FFFFFF"/>
                </a:solidFill>
                <a:latin typeface="Montserrat"/>
                <a:cs typeface="Montserrat"/>
              </a:rPr>
              <a:t> intelligence</a:t>
            </a:r>
            <a:endParaRPr sz="1100">
              <a:latin typeface="Montserrat"/>
              <a:cs typeface="Montserrat"/>
            </a:endParaRPr>
          </a:p>
        </p:txBody>
      </p:sp>
      <p:pic>
        <p:nvPicPr>
          <p:cNvPr id="172" name="object 172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2580855" y="5045138"/>
            <a:ext cx="1067130" cy="1794814"/>
          </a:xfrm>
          <a:prstGeom prst="rect">
            <a:avLst/>
          </a:prstGeom>
        </p:spPr>
      </p:pic>
      <p:grpSp>
        <p:nvGrpSpPr>
          <p:cNvPr id="173" name="object 173"/>
          <p:cNvGrpSpPr/>
          <p:nvPr/>
        </p:nvGrpSpPr>
        <p:grpSpPr>
          <a:xfrm>
            <a:off x="3755999" y="5045138"/>
            <a:ext cx="6468110" cy="1795145"/>
            <a:chOff x="3755999" y="5045138"/>
            <a:chExt cx="6468110" cy="1795145"/>
          </a:xfrm>
        </p:grpSpPr>
        <p:pic>
          <p:nvPicPr>
            <p:cNvPr id="174" name="object 174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7044004" y="5045151"/>
              <a:ext cx="3179991" cy="1794806"/>
            </a:xfrm>
            <a:prstGeom prst="rect">
              <a:avLst/>
            </a:prstGeom>
          </p:spPr>
        </p:pic>
        <p:sp>
          <p:nvSpPr>
            <p:cNvPr id="175" name="object 175"/>
            <p:cNvSpPr/>
            <p:nvPr/>
          </p:nvSpPr>
          <p:spPr>
            <a:xfrm>
              <a:off x="3755999" y="5045138"/>
              <a:ext cx="3288029" cy="1795145"/>
            </a:xfrm>
            <a:custGeom>
              <a:avLst/>
              <a:gdLst/>
              <a:ahLst/>
              <a:cxnLst/>
              <a:rect l="l" t="t" r="r" b="b"/>
              <a:pathLst>
                <a:path w="3288029" h="1795145">
                  <a:moveTo>
                    <a:pt x="3287991" y="0"/>
                  </a:moveTo>
                  <a:lnTo>
                    <a:pt x="0" y="0"/>
                  </a:lnTo>
                  <a:lnTo>
                    <a:pt x="0" y="1794865"/>
                  </a:lnTo>
                  <a:lnTo>
                    <a:pt x="3287991" y="1794865"/>
                  </a:lnTo>
                  <a:lnTo>
                    <a:pt x="3287991" y="0"/>
                  </a:lnTo>
                  <a:close/>
                </a:path>
              </a:pathLst>
            </a:custGeom>
            <a:solidFill>
              <a:srgbClr val="D70929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6" name="object 176"/>
          <p:cNvGrpSpPr/>
          <p:nvPr/>
        </p:nvGrpSpPr>
        <p:grpSpPr>
          <a:xfrm>
            <a:off x="2580843" y="1239507"/>
            <a:ext cx="1067435" cy="1795145"/>
            <a:chOff x="2580843" y="1239507"/>
            <a:chExt cx="1067435" cy="1795145"/>
          </a:xfrm>
        </p:grpSpPr>
        <p:sp>
          <p:nvSpPr>
            <p:cNvPr id="177" name="object 177"/>
            <p:cNvSpPr/>
            <p:nvPr/>
          </p:nvSpPr>
          <p:spPr>
            <a:xfrm>
              <a:off x="2580843" y="1239507"/>
              <a:ext cx="1067435" cy="1795145"/>
            </a:xfrm>
            <a:custGeom>
              <a:avLst/>
              <a:gdLst/>
              <a:ahLst/>
              <a:cxnLst/>
              <a:rect l="l" t="t" r="r" b="b"/>
              <a:pathLst>
                <a:path w="1067435" h="1795145">
                  <a:moveTo>
                    <a:pt x="1067142" y="0"/>
                  </a:moveTo>
                  <a:lnTo>
                    <a:pt x="0" y="0"/>
                  </a:lnTo>
                  <a:lnTo>
                    <a:pt x="0" y="1794814"/>
                  </a:lnTo>
                  <a:lnTo>
                    <a:pt x="1067142" y="1794814"/>
                  </a:lnTo>
                  <a:lnTo>
                    <a:pt x="1067142" y="0"/>
                  </a:lnTo>
                  <a:close/>
                </a:path>
              </a:pathLst>
            </a:custGeom>
            <a:solidFill>
              <a:srgbClr val="E8F6F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8" name="object 178"/>
            <p:cNvSpPr/>
            <p:nvPr/>
          </p:nvSpPr>
          <p:spPr>
            <a:xfrm>
              <a:off x="2743976" y="1766473"/>
              <a:ext cx="741045" cy="741045"/>
            </a:xfrm>
            <a:custGeom>
              <a:avLst/>
              <a:gdLst/>
              <a:ahLst/>
              <a:cxnLst/>
              <a:rect l="l" t="t" r="r" b="b"/>
              <a:pathLst>
                <a:path w="741045" h="741044">
                  <a:moveTo>
                    <a:pt x="370446" y="0"/>
                  </a:moveTo>
                  <a:lnTo>
                    <a:pt x="323979" y="2886"/>
                  </a:lnTo>
                  <a:lnTo>
                    <a:pt x="279235" y="11314"/>
                  </a:lnTo>
                  <a:lnTo>
                    <a:pt x="236559" y="24936"/>
                  </a:lnTo>
                  <a:lnTo>
                    <a:pt x="196300" y="43405"/>
                  </a:lnTo>
                  <a:lnTo>
                    <a:pt x="158805" y="66373"/>
                  </a:lnTo>
                  <a:lnTo>
                    <a:pt x="124421" y="93494"/>
                  </a:lnTo>
                  <a:lnTo>
                    <a:pt x="93494" y="124421"/>
                  </a:lnTo>
                  <a:lnTo>
                    <a:pt x="66373" y="158805"/>
                  </a:lnTo>
                  <a:lnTo>
                    <a:pt x="43405" y="196300"/>
                  </a:lnTo>
                  <a:lnTo>
                    <a:pt x="24936" y="236559"/>
                  </a:lnTo>
                  <a:lnTo>
                    <a:pt x="11314" y="279235"/>
                  </a:lnTo>
                  <a:lnTo>
                    <a:pt x="2886" y="323979"/>
                  </a:lnTo>
                  <a:lnTo>
                    <a:pt x="0" y="370446"/>
                  </a:lnTo>
                  <a:lnTo>
                    <a:pt x="2886" y="416912"/>
                  </a:lnTo>
                  <a:lnTo>
                    <a:pt x="11314" y="461656"/>
                  </a:lnTo>
                  <a:lnTo>
                    <a:pt x="24936" y="504330"/>
                  </a:lnTo>
                  <a:lnTo>
                    <a:pt x="43405" y="544588"/>
                  </a:lnTo>
                  <a:lnTo>
                    <a:pt x="66373" y="582082"/>
                  </a:lnTo>
                  <a:lnTo>
                    <a:pt x="93494" y="616465"/>
                  </a:lnTo>
                  <a:lnTo>
                    <a:pt x="124421" y="647390"/>
                  </a:lnTo>
                  <a:lnTo>
                    <a:pt x="158805" y="674510"/>
                  </a:lnTo>
                  <a:lnTo>
                    <a:pt x="196300" y="697477"/>
                  </a:lnTo>
                  <a:lnTo>
                    <a:pt x="236559" y="715945"/>
                  </a:lnTo>
                  <a:lnTo>
                    <a:pt x="279235" y="729566"/>
                  </a:lnTo>
                  <a:lnTo>
                    <a:pt x="323979" y="737993"/>
                  </a:lnTo>
                  <a:lnTo>
                    <a:pt x="370446" y="740879"/>
                  </a:lnTo>
                  <a:lnTo>
                    <a:pt x="416912" y="737993"/>
                  </a:lnTo>
                  <a:lnTo>
                    <a:pt x="461656" y="729566"/>
                  </a:lnTo>
                  <a:lnTo>
                    <a:pt x="504330" y="715945"/>
                  </a:lnTo>
                  <a:lnTo>
                    <a:pt x="544588" y="697477"/>
                  </a:lnTo>
                  <a:lnTo>
                    <a:pt x="582082" y="674510"/>
                  </a:lnTo>
                  <a:lnTo>
                    <a:pt x="616465" y="647390"/>
                  </a:lnTo>
                  <a:lnTo>
                    <a:pt x="647390" y="616465"/>
                  </a:lnTo>
                  <a:lnTo>
                    <a:pt x="674510" y="582082"/>
                  </a:lnTo>
                  <a:lnTo>
                    <a:pt x="697477" y="544588"/>
                  </a:lnTo>
                  <a:lnTo>
                    <a:pt x="715945" y="504330"/>
                  </a:lnTo>
                  <a:lnTo>
                    <a:pt x="729566" y="461656"/>
                  </a:lnTo>
                  <a:lnTo>
                    <a:pt x="737993" y="416912"/>
                  </a:lnTo>
                  <a:lnTo>
                    <a:pt x="740879" y="370446"/>
                  </a:lnTo>
                  <a:lnTo>
                    <a:pt x="737993" y="323979"/>
                  </a:lnTo>
                  <a:lnTo>
                    <a:pt x="729566" y="279235"/>
                  </a:lnTo>
                  <a:lnTo>
                    <a:pt x="715945" y="236559"/>
                  </a:lnTo>
                  <a:lnTo>
                    <a:pt x="697477" y="196300"/>
                  </a:lnTo>
                  <a:lnTo>
                    <a:pt x="674510" y="158805"/>
                  </a:lnTo>
                  <a:lnTo>
                    <a:pt x="647390" y="124421"/>
                  </a:lnTo>
                  <a:lnTo>
                    <a:pt x="616465" y="93494"/>
                  </a:lnTo>
                  <a:lnTo>
                    <a:pt x="582082" y="66373"/>
                  </a:lnTo>
                  <a:lnTo>
                    <a:pt x="544588" y="43405"/>
                  </a:lnTo>
                  <a:lnTo>
                    <a:pt x="504330" y="24936"/>
                  </a:lnTo>
                  <a:lnTo>
                    <a:pt x="461656" y="11314"/>
                  </a:lnTo>
                  <a:lnTo>
                    <a:pt x="416912" y="2886"/>
                  </a:lnTo>
                  <a:lnTo>
                    <a:pt x="370446" y="0"/>
                  </a:lnTo>
                  <a:close/>
                </a:path>
              </a:pathLst>
            </a:custGeom>
            <a:solidFill>
              <a:srgbClr val="301B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9" name="object 179"/>
            <p:cNvSpPr/>
            <p:nvPr/>
          </p:nvSpPr>
          <p:spPr>
            <a:xfrm>
              <a:off x="2758941" y="1781425"/>
              <a:ext cx="711200" cy="711200"/>
            </a:xfrm>
            <a:custGeom>
              <a:avLst/>
              <a:gdLst/>
              <a:ahLst/>
              <a:cxnLst/>
              <a:rect l="l" t="t" r="r" b="b"/>
              <a:pathLst>
                <a:path w="711200" h="711200">
                  <a:moveTo>
                    <a:pt x="355472" y="0"/>
                  </a:moveTo>
                  <a:lnTo>
                    <a:pt x="307238" y="3245"/>
                  </a:lnTo>
                  <a:lnTo>
                    <a:pt x="260976" y="12698"/>
                  </a:lnTo>
                  <a:lnTo>
                    <a:pt x="217109" y="27935"/>
                  </a:lnTo>
                  <a:lnTo>
                    <a:pt x="176061" y="48534"/>
                  </a:lnTo>
                  <a:lnTo>
                    <a:pt x="138256" y="74069"/>
                  </a:lnTo>
                  <a:lnTo>
                    <a:pt x="104117" y="104119"/>
                  </a:lnTo>
                  <a:lnTo>
                    <a:pt x="74069" y="138258"/>
                  </a:lnTo>
                  <a:lnTo>
                    <a:pt x="48533" y="176065"/>
                  </a:lnTo>
                  <a:lnTo>
                    <a:pt x="27935" y="217114"/>
                  </a:lnTo>
                  <a:lnTo>
                    <a:pt x="12698" y="260983"/>
                  </a:lnTo>
                  <a:lnTo>
                    <a:pt x="3245" y="307248"/>
                  </a:lnTo>
                  <a:lnTo>
                    <a:pt x="0" y="355485"/>
                  </a:lnTo>
                  <a:lnTo>
                    <a:pt x="3245" y="403722"/>
                  </a:lnTo>
                  <a:lnTo>
                    <a:pt x="12698" y="449987"/>
                  </a:lnTo>
                  <a:lnTo>
                    <a:pt x="27935" y="493856"/>
                  </a:lnTo>
                  <a:lnTo>
                    <a:pt x="48533" y="534906"/>
                  </a:lnTo>
                  <a:lnTo>
                    <a:pt x="74069" y="572712"/>
                  </a:lnTo>
                  <a:lnTo>
                    <a:pt x="104117" y="606852"/>
                  </a:lnTo>
                  <a:lnTo>
                    <a:pt x="138256" y="636901"/>
                  </a:lnTo>
                  <a:lnTo>
                    <a:pt x="176061" y="662437"/>
                  </a:lnTo>
                  <a:lnTo>
                    <a:pt x="217109" y="683035"/>
                  </a:lnTo>
                  <a:lnTo>
                    <a:pt x="260976" y="698273"/>
                  </a:lnTo>
                  <a:lnTo>
                    <a:pt x="307238" y="707726"/>
                  </a:lnTo>
                  <a:lnTo>
                    <a:pt x="355472" y="710971"/>
                  </a:lnTo>
                  <a:lnTo>
                    <a:pt x="403710" y="707726"/>
                  </a:lnTo>
                  <a:lnTo>
                    <a:pt x="449975" y="698273"/>
                  </a:lnTo>
                  <a:lnTo>
                    <a:pt x="493844" y="683035"/>
                  </a:lnTo>
                  <a:lnTo>
                    <a:pt x="534893" y="662437"/>
                  </a:lnTo>
                  <a:lnTo>
                    <a:pt x="572699" y="636901"/>
                  </a:lnTo>
                  <a:lnTo>
                    <a:pt x="606839" y="606852"/>
                  </a:lnTo>
                  <a:lnTo>
                    <a:pt x="636888" y="572712"/>
                  </a:lnTo>
                  <a:lnTo>
                    <a:pt x="662424" y="534906"/>
                  </a:lnTo>
                  <a:lnTo>
                    <a:pt x="683022" y="493856"/>
                  </a:lnTo>
                  <a:lnTo>
                    <a:pt x="698260" y="449987"/>
                  </a:lnTo>
                  <a:lnTo>
                    <a:pt x="707713" y="403722"/>
                  </a:lnTo>
                  <a:lnTo>
                    <a:pt x="710958" y="355485"/>
                  </a:lnTo>
                  <a:lnTo>
                    <a:pt x="707713" y="307248"/>
                  </a:lnTo>
                  <a:lnTo>
                    <a:pt x="698260" y="260983"/>
                  </a:lnTo>
                  <a:lnTo>
                    <a:pt x="683022" y="217114"/>
                  </a:lnTo>
                  <a:lnTo>
                    <a:pt x="662424" y="176065"/>
                  </a:lnTo>
                  <a:lnTo>
                    <a:pt x="636888" y="138258"/>
                  </a:lnTo>
                  <a:lnTo>
                    <a:pt x="606839" y="104119"/>
                  </a:lnTo>
                  <a:lnTo>
                    <a:pt x="572699" y="74069"/>
                  </a:lnTo>
                  <a:lnTo>
                    <a:pt x="534893" y="48534"/>
                  </a:lnTo>
                  <a:lnTo>
                    <a:pt x="493844" y="27935"/>
                  </a:lnTo>
                  <a:lnTo>
                    <a:pt x="449975" y="12698"/>
                  </a:lnTo>
                  <a:lnTo>
                    <a:pt x="403710" y="3245"/>
                  </a:lnTo>
                  <a:lnTo>
                    <a:pt x="355472" y="0"/>
                  </a:lnTo>
                  <a:close/>
                </a:path>
              </a:pathLst>
            </a:custGeom>
            <a:solidFill>
              <a:srgbClr val="D709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0" name="object 180"/>
            <p:cNvSpPr/>
            <p:nvPr/>
          </p:nvSpPr>
          <p:spPr>
            <a:xfrm>
              <a:off x="2651047" y="2043534"/>
              <a:ext cx="927100" cy="144145"/>
            </a:xfrm>
            <a:custGeom>
              <a:avLst/>
              <a:gdLst/>
              <a:ahLst/>
              <a:cxnLst/>
              <a:rect l="l" t="t" r="r" b="b"/>
              <a:pathLst>
                <a:path w="927100" h="144144">
                  <a:moveTo>
                    <a:pt x="196786" y="23571"/>
                  </a:moveTo>
                  <a:lnTo>
                    <a:pt x="184905" y="24988"/>
                  </a:lnTo>
                  <a:lnTo>
                    <a:pt x="173369" y="28381"/>
                  </a:lnTo>
                  <a:lnTo>
                    <a:pt x="161416" y="33408"/>
                  </a:lnTo>
                  <a:lnTo>
                    <a:pt x="137117" y="45142"/>
                  </a:lnTo>
                  <a:lnTo>
                    <a:pt x="130949" y="48048"/>
                  </a:lnTo>
                  <a:lnTo>
                    <a:pt x="118021" y="53941"/>
                  </a:lnTo>
                  <a:lnTo>
                    <a:pt x="112040" y="56757"/>
                  </a:lnTo>
                  <a:lnTo>
                    <a:pt x="89792" y="67519"/>
                  </a:lnTo>
                  <a:lnTo>
                    <a:pt x="79146" y="72328"/>
                  </a:lnTo>
                  <a:lnTo>
                    <a:pt x="68452" y="76501"/>
                  </a:lnTo>
                  <a:lnTo>
                    <a:pt x="42203" y="84670"/>
                  </a:lnTo>
                  <a:lnTo>
                    <a:pt x="25330" y="90989"/>
                  </a:lnTo>
                  <a:lnTo>
                    <a:pt x="10514" y="96974"/>
                  </a:lnTo>
                  <a:lnTo>
                    <a:pt x="0" y="101409"/>
                  </a:lnTo>
                  <a:lnTo>
                    <a:pt x="203" y="103416"/>
                  </a:lnTo>
                  <a:lnTo>
                    <a:pt x="406" y="104368"/>
                  </a:lnTo>
                  <a:lnTo>
                    <a:pt x="1219" y="104990"/>
                  </a:lnTo>
                  <a:lnTo>
                    <a:pt x="2146" y="105155"/>
                  </a:lnTo>
                  <a:lnTo>
                    <a:pt x="1623" y="105155"/>
                  </a:lnTo>
                  <a:lnTo>
                    <a:pt x="64016" y="126926"/>
                  </a:lnTo>
                  <a:lnTo>
                    <a:pt x="114411" y="138580"/>
                  </a:lnTo>
                  <a:lnTo>
                    <a:pt x="150084" y="143260"/>
                  </a:lnTo>
                  <a:lnTo>
                    <a:pt x="168351" y="144119"/>
                  </a:lnTo>
                  <a:lnTo>
                    <a:pt x="536079" y="144106"/>
                  </a:lnTo>
                  <a:lnTo>
                    <a:pt x="611862" y="143244"/>
                  </a:lnTo>
                  <a:lnTo>
                    <a:pt x="670851" y="141951"/>
                  </a:lnTo>
                  <a:lnTo>
                    <a:pt x="713562" y="139877"/>
                  </a:lnTo>
                  <a:lnTo>
                    <a:pt x="776700" y="129227"/>
                  </a:lnTo>
                  <a:lnTo>
                    <a:pt x="813282" y="120967"/>
                  </a:lnTo>
                  <a:lnTo>
                    <a:pt x="812698" y="120954"/>
                  </a:lnTo>
                  <a:lnTo>
                    <a:pt x="857497" y="111657"/>
                  </a:lnTo>
                  <a:lnTo>
                    <a:pt x="875738" y="106883"/>
                  </a:lnTo>
                  <a:lnTo>
                    <a:pt x="90627" y="106883"/>
                  </a:lnTo>
                  <a:lnTo>
                    <a:pt x="200460" y="105155"/>
                  </a:lnTo>
                  <a:lnTo>
                    <a:pt x="1587" y="105143"/>
                  </a:lnTo>
                  <a:lnTo>
                    <a:pt x="201268" y="105143"/>
                  </a:lnTo>
                  <a:lnTo>
                    <a:pt x="277990" y="103936"/>
                  </a:lnTo>
                  <a:lnTo>
                    <a:pt x="886996" y="103936"/>
                  </a:lnTo>
                  <a:lnTo>
                    <a:pt x="891443" y="102773"/>
                  </a:lnTo>
                  <a:lnTo>
                    <a:pt x="913080" y="96067"/>
                  </a:lnTo>
                  <a:lnTo>
                    <a:pt x="920953" y="93306"/>
                  </a:lnTo>
                  <a:lnTo>
                    <a:pt x="926731" y="91097"/>
                  </a:lnTo>
                  <a:lnTo>
                    <a:pt x="894370" y="81883"/>
                  </a:lnTo>
                  <a:lnTo>
                    <a:pt x="869708" y="75253"/>
                  </a:lnTo>
                  <a:lnTo>
                    <a:pt x="844397" y="68986"/>
                  </a:lnTo>
                  <a:lnTo>
                    <a:pt x="851126" y="60871"/>
                  </a:lnTo>
                  <a:lnTo>
                    <a:pt x="488645" y="60871"/>
                  </a:lnTo>
                  <a:lnTo>
                    <a:pt x="395681" y="53886"/>
                  </a:lnTo>
                  <a:lnTo>
                    <a:pt x="385058" y="52567"/>
                  </a:lnTo>
                  <a:lnTo>
                    <a:pt x="367898" y="49906"/>
                  </a:lnTo>
                  <a:lnTo>
                    <a:pt x="244162" y="29371"/>
                  </a:lnTo>
                  <a:lnTo>
                    <a:pt x="214462" y="25104"/>
                  </a:lnTo>
                  <a:lnTo>
                    <a:pt x="196786" y="23571"/>
                  </a:lnTo>
                  <a:close/>
                </a:path>
                <a:path w="927100" h="144144">
                  <a:moveTo>
                    <a:pt x="643127" y="54605"/>
                  </a:moveTo>
                  <a:lnTo>
                    <a:pt x="577367" y="55511"/>
                  </a:lnTo>
                  <a:lnTo>
                    <a:pt x="531887" y="57805"/>
                  </a:lnTo>
                  <a:lnTo>
                    <a:pt x="488645" y="60871"/>
                  </a:lnTo>
                  <a:lnTo>
                    <a:pt x="851126" y="60871"/>
                  </a:lnTo>
                  <a:lnTo>
                    <a:pt x="854569" y="56718"/>
                  </a:lnTo>
                  <a:lnTo>
                    <a:pt x="723404" y="56718"/>
                  </a:lnTo>
                  <a:lnTo>
                    <a:pt x="683016" y="55202"/>
                  </a:lnTo>
                  <a:lnTo>
                    <a:pt x="643127" y="54605"/>
                  </a:lnTo>
                  <a:close/>
                </a:path>
                <a:path w="927100" h="144144">
                  <a:moveTo>
                    <a:pt x="824318" y="0"/>
                  </a:moveTo>
                  <a:lnTo>
                    <a:pt x="770216" y="0"/>
                  </a:lnTo>
                  <a:lnTo>
                    <a:pt x="723404" y="56718"/>
                  </a:lnTo>
                  <a:lnTo>
                    <a:pt x="854569" y="56718"/>
                  </a:lnTo>
                  <a:lnTo>
                    <a:pt x="862761" y="46837"/>
                  </a:lnTo>
                  <a:lnTo>
                    <a:pt x="824318" y="0"/>
                  </a:lnTo>
                  <a:close/>
                </a:path>
              </a:pathLst>
            </a:custGeom>
            <a:solidFill>
              <a:srgbClr val="B4BCE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1" name="object 181"/>
            <p:cNvSpPr/>
            <p:nvPr/>
          </p:nvSpPr>
          <p:spPr>
            <a:xfrm>
              <a:off x="2651048" y="2043544"/>
              <a:ext cx="927100" cy="144145"/>
            </a:xfrm>
            <a:custGeom>
              <a:avLst/>
              <a:gdLst/>
              <a:ahLst/>
              <a:cxnLst/>
              <a:rect l="l" t="t" r="r" b="b"/>
              <a:pathLst>
                <a:path w="927100" h="144144">
                  <a:moveTo>
                    <a:pt x="926719" y="91097"/>
                  </a:moveTo>
                  <a:lnTo>
                    <a:pt x="913384" y="87299"/>
                  </a:lnTo>
                  <a:lnTo>
                    <a:pt x="913384" y="91567"/>
                  </a:lnTo>
                  <a:lnTo>
                    <a:pt x="889406" y="99034"/>
                  </a:lnTo>
                  <a:lnTo>
                    <a:pt x="871397" y="103657"/>
                  </a:lnTo>
                  <a:lnTo>
                    <a:pt x="871397" y="80098"/>
                  </a:lnTo>
                  <a:lnTo>
                    <a:pt x="899858" y="87731"/>
                  </a:lnTo>
                  <a:lnTo>
                    <a:pt x="913384" y="91567"/>
                  </a:lnTo>
                  <a:lnTo>
                    <a:pt x="913384" y="87299"/>
                  </a:lnTo>
                  <a:lnTo>
                    <a:pt x="893368" y="81597"/>
                  </a:lnTo>
                  <a:lnTo>
                    <a:pt x="870000" y="75349"/>
                  </a:lnTo>
                  <a:lnTo>
                    <a:pt x="870000" y="79717"/>
                  </a:lnTo>
                  <a:lnTo>
                    <a:pt x="870000" y="104013"/>
                  </a:lnTo>
                  <a:lnTo>
                    <a:pt x="849249" y="109321"/>
                  </a:lnTo>
                  <a:lnTo>
                    <a:pt x="795147" y="119735"/>
                  </a:lnTo>
                  <a:lnTo>
                    <a:pt x="761949" y="123698"/>
                  </a:lnTo>
                  <a:lnTo>
                    <a:pt x="761949" y="127850"/>
                  </a:lnTo>
                  <a:lnTo>
                    <a:pt x="713181" y="135724"/>
                  </a:lnTo>
                  <a:lnTo>
                    <a:pt x="670598" y="137782"/>
                  </a:lnTo>
                  <a:lnTo>
                    <a:pt x="611720" y="139065"/>
                  </a:lnTo>
                  <a:lnTo>
                    <a:pt x="536067" y="139928"/>
                  </a:lnTo>
                  <a:lnTo>
                    <a:pt x="334035" y="139928"/>
                  </a:lnTo>
                  <a:lnTo>
                    <a:pt x="327545" y="138518"/>
                  </a:lnTo>
                  <a:lnTo>
                    <a:pt x="327545" y="139928"/>
                  </a:lnTo>
                  <a:lnTo>
                    <a:pt x="170103" y="139928"/>
                  </a:lnTo>
                  <a:lnTo>
                    <a:pt x="157505" y="139598"/>
                  </a:lnTo>
                  <a:lnTo>
                    <a:pt x="123164" y="135813"/>
                  </a:lnTo>
                  <a:lnTo>
                    <a:pt x="70548" y="124421"/>
                  </a:lnTo>
                  <a:lnTo>
                    <a:pt x="22567" y="107950"/>
                  </a:lnTo>
                  <a:lnTo>
                    <a:pt x="277977" y="103949"/>
                  </a:lnTo>
                  <a:lnTo>
                    <a:pt x="302488" y="134454"/>
                  </a:lnTo>
                  <a:lnTo>
                    <a:pt x="327545" y="139928"/>
                  </a:lnTo>
                  <a:lnTo>
                    <a:pt x="327545" y="138518"/>
                  </a:lnTo>
                  <a:lnTo>
                    <a:pt x="308927" y="134429"/>
                  </a:lnTo>
                  <a:lnTo>
                    <a:pt x="452272" y="133705"/>
                  </a:lnTo>
                  <a:lnTo>
                    <a:pt x="586308" y="133870"/>
                  </a:lnTo>
                  <a:lnTo>
                    <a:pt x="653821" y="134404"/>
                  </a:lnTo>
                  <a:lnTo>
                    <a:pt x="740448" y="130784"/>
                  </a:lnTo>
                  <a:lnTo>
                    <a:pt x="761949" y="127850"/>
                  </a:lnTo>
                  <a:lnTo>
                    <a:pt x="761949" y="123698"/>
                  </a:lnTo>
                  <a:lnTo>
                    <a:pt x="729272" y="127596"/>
                  </a:lnTo>
                  <a:lnTo>
                    <a:pt x="653859" y="130225"/>
                  </a:lnTo>
                  <a:lnTo>
                    <a:pt x="588899" y="129717"/>
                  </a:lnTo>
                  <a:lnTo>
                    <a:pt x="459308" y="129527"/>
                  </a:lnTo>
                  <a:lnTo>
                    <a:pt x="304469" y="130263"/>
                  </a:lnTo>
                  <a:lnTo>
                    <a:pt x="276860" y="95885"/>
                  </a:lnTo>
                  <a:lnTo>
                    <a:pt x="276860" y="102565"/>
                  </a:lnTo>
                  <a:lnTo>
                    <a:pt x="18669" y="106616"/>
                  </a:lnTo>
                  <a:lnTo>
                    <a:pt x="13766" y="104927"/>
                  </a:lnTo>
                  <a:lnTo>
                    <a:pt x="136994" y="100799"/>
                  </a:lnTo>
                  <a:lnTo>
                    <a:pt x="271830" y="96291"/>
                  </a:lnTo>
                  <a:lnTo>
                    <a:pt x="276860" y="102565"/>
                  </a:lnTo>
                  <a:lnTo>
                    <a:pt x="276860" y="95885"/>
                  </a:lnTo>
                  <a:lnTo>
                    <a:pt x="274904" y="93446"/>
                  </a:lnTo>
                  <a:lnTo>
                    <a:pt x="337578" y="93446"/>
                  </a:lnTo>
                  <a:lnTo>
                    <a:pt x="360464" y="93446"/>
                  </a:lnTo>
                  <a:lnTo>
                    <a:pt x="446354" y="93446"/>
                  </a:lnTo>
                  <a:lnTo>
                    <a:pt x="479183" y="94373"/>
                  </a:lnTo>
                  <a:lnTo>
                    <a:pt x="505663" y="96748"/>
                  </a:lnTo>
                  <a:lnTo>
                    <a:pt x="528256" y="99961"/>
                  </a:lnTo>
                  <a:lnTo>
                    <a:pt x="560793" y="105702"/>
                  </a:lnTo>
                  <a:lnTo>
                    <a:pt x="573392" y="107645"/>
                  </a:lnTo>
                  <a:lnTo>
                    <a:pt x="585901" y="108978"/>
                  </a:lnTo>
                  <a:lnTo>
                    <a:pt x="598627" y="109474"/>
                  </a:lnTo>
                  <a:lnTo>
                    <a:pt x="608025" y="109270"/>
                  </a:lnTo>
                  <a:lnTo>
                    <a:pt x="775550" y="93446"/>
                  </a:lnTo>
                  <a:lnTo>
                    <a:pt x="839584" y="93446"/>
                  </a:lnTo>
                  <a:lnTo>
                    <a:pt x="839952" y="89306"/>
                  </a:lnTo>
                  <a:lnTo>
                    <a:pt x="839787" y="89281"/>
                  </a:lnTo>
                  <a:lnTo>
                    <a:pt x="830681" y="87845"/>
                  </a:lnTo>
                  <a:lnTo>
                    <a:pt x="828929" y="87630"/>
                  </a:lnTo>
                  <a:lnTo>
                    <a:pt x="841387" y="72605"/>
                  </a:lnTo>
                  <a:lnTo>
                    <a:pt x="861212" y="77355"/>
                  </a:lnTo>
                  <a:lnTo>
                    <a:pt x="870000" y="79717"/>
                  </a:lnTo>
                  <a:lnTo>
                    <a:pt x="870000" y="75349"/>
                  </a:lnTo>
                  <a:lnTo>
                    <a:pt x="868006" y="74803"/>
                  </a:lnTo>
                  <a:lnTo>
                    <a:pt x="844334" y="69037"/>
                  </a:lnTo>
                  <a:lnTo>
                    <a:pt x="862749" y="46837"/>
                  </a:lnTo>
                  <a:lnTo>
                    <a:pt x="857351" y="40271"/>
                  </a:lnTo>
                  <a:lnTo>
                    <a:pt x="857351" y="46824"/>
                  </a:lnTo>
                  <a:lnTo>
                    <a:pt x="824039" y="86995"/>
                  </a:lnTo>
                  <a:lnTo>
                    <a:pt x="809866" y="85153"/>
                  </a:lnTo>
                  <a:lnTo>
                    <a:pt x="809866" y="89281"/>
                  </a:lnTo>
                  <a:lnTo>
                    <a:pt x="775309" y="89281"/>
                  </a:lnTo>
                  <a:lnTo>
                    <a:pt x="775169" y="89281"/>
                  </a:lnTo>
                  <a:lnTo>
                    <a:pt x="731088" y="89281"/>
                  </a:lnTo>
                  <a:lnTo>
                    <a:pt x="731088" y="93446"/>
                  </a:lnTo>
                  <a:lnTo>
                    <a:pt x="612546" y="104648"/>
                  </a:lnTo>
                  <a:lnTo>
                    <a:pt x="596277" y="105308"/>
                  </a:lnTo>
                  <a:lnTo>
                    <a:pt x="580758" y="104343"/>
                  </a:lnTo>
                  <a:lnTo>
                    <a:pt x="565124" y="102196"/>
                  </a:lnTo>
                  <a:lnTo>
                    <a:pt x="528866" y="95834"/>
                  </a:lnTo>
                  <a:lnTo>
                    <a:pt x="512025" y="93446"/>
                  </a:lnTo>
                  <a:lnTo>
                    <a:pt x="731088" y="93446"/>
                  </a:lnTo>
                  <a:lnTo>
                    <a:pt x="731088" y="89281"/>
                  </a:lnTo>
                  <a:lnTo>
                    <a:pt x="446354" y="89281"/>
                  </a:lnTo>
                  <a:lnTo>
                    <a:pt x="445909" y="89281"/>
                  </a:lnTo>
                  <a:lnTo>
                    <a:pt x="374561" y="89281"/>
                  </a:lnTo>
                  <a:lnTo>
                    <a:pt x="400926" y="85013"/>
                  </a:lnTo>
                  <a:lnTo>
                    <a:pt x="437692" y="80530"/>
                  </a:lnTo>
                  <a:lnTo>
                    <a:pt x="484428" y="76784"/>
                  </a:lnTo>
                  <a:lnTo>
                    <a:pt x="540702" y="74726"/>
                  </a:lnTo>
                  <a:lnTo>
                    <a:pt x="606082" y="75298"/>
                  </a:lnTo>
                  <a:lnTo>
                    <a:pt x="676084" y="78232"/>
                  </a:lnTo>
                  <a:lnTo>
                    <a:pt x="733171" y="81889"/>
                  </a:lnTo>
                  <a:lnTo>
                    <a:pt x="777646" y="85737"/>
                  </a:lnTo>
                  <a:lnTo>
                    <a:pt x="809866" y="89281"/>
                  </a:lnTo>
                  <a:lnTo>
                    <a:pt x="809866" y="85153"/>
                  </a:lnTo>
                  <a:lnTo>
                    <a:pt x="803313" y="84289"/>
                  </a:lnTo>
                  <a:lnTo>
                    <a:pt x="757199" y="79654"/>
                  </a:lnTo>
                  <a:lnTo>
                    <a:pt x="719696" y="76962"/>
                  </a:lnTo>
                  <a:lnTo>
                    <a:pt x="779805" y="4178"/>
                  </a:lnTo>
                  <a:lnTo>
                    <a:pt x="822337" y="4178"/>
                  </a:lnTo>
                  <a:lnTo>
                    <a:pt x="857351" y="46824"/>
                  </a:lnTo>
                  <a:lnTo>
                    <a:pt x="857351" y="40271"/>
                  </a:lnTo>
                  <a:lnTo>
                    <a:pt x="824318" y="0"/>
                  </a:lnTo>
                  <a:lnTo>
                    <a:pt x="778002" y="0"/>
                  </a:lnTo>
                  <a:lnTo>
                    <a:pt x="778002" y="4178"/>
                  </a:lnTo>
                  <a:lnTo>
                    <a:pt x="717994" y="76835"/>
                  </a:lnTo>
                  <a:lnTo>
                    <a:pt x="712533" y="76441"/>
                  </a:lnTo>
                  <a:lnTo>
                    <a:pt x="772172" y="4178"/>
                  </a:lnTo>
                  <a:lnTo>
                    <a:pt x="778002" y="4178"/>
                  </a:lnTo>
                  <a:lnTo>
                    <a:pt x="778002" y="0"/>
                  </a:lnTo>
                  <a:lnTo>
                    <a:pt x="770204" y="0"/>
                  </a:lnTo>
                  <a:lnTo>
                    <a:pt x="723392" y="56718"/>
                  </a:lnTo>
                  <a:lnTo>
                    <a:pt x="720051" y="56603"/>
                  </a:lnTo>
                  <a:lnTo>
                    <a:pt x="720051" y="60782"/>
                  </a:lnTo>
                  <a:lnTo>
                    <a:pt x="707428" y="76073"/>
                  </a:lnTo>
                  <a:lnTo>
                    <a:pt x="691718" y="74930"/>
                  </a:lnTo>
                  <a:lnTo>
                    <a:pt x="687133" y="74726"/>
                  </a:lnTo>
                  <a:lnTo>
                    <a:pt x="606209" y="71132"/>
                  </a:lnTo>
                  <a:lnTo>
                    <a:pt x="518706" y="71081"/>
                  </a:lnTo>
                  <a:lnTo>
                    <a:pt x="448576" y="75311"/>
                  </a:lnTo>
                  <a:lnTo>
                    <a:pt x="396938" y="81394"/>
                  </a:lnTo>
                  <a:lnTo>
                    <a:pt x="364921" y="86880"/>
                  </a:lnTo>
                  <a:lnTo>
                    <a:pt x="353910" y="89281"/>
                  </a:lnTo>
                  <a:lnTo>
                    <a:pt x="293585" y="89281"/>
                  </a:lnTo>
                  <a:lnTo>
                    <a:pt x="358432" y="79273"/>
                  </a:lnTo>
                  <a:lnTo>
                    <a:pt x="403783" y="73469"/>
                  </a:lnTo>
                  <a:lnTo>
                    <a:pt x="456184" y="67894"/>
                  </a:lnTo>
                  <a:lnTo>
                    <a:pt x="514489" y="63106"/>
                  </a:lnTo>
                  <a:lnTo>
                    <a:pt x="577519" y="59677"/>
                  </a:lnTo>
                  <a:lnTo>
                    <a:pt x="643623" y="58775"/>
                  </a:lnTo>
                  <a:lnTo>
                    <a:pt x="683704" y="59385"/>
                  </a:lnTo>
                  <a:lnTo>
                    <a:pt x="720051" y="60782"/>
                  </a:lnTo>
                  <a:lnTo>
                    <a:pt x="720051" y="56603"/>
                  </a:lnTo>
                  <a:lnTo>
                    <a:pt x="683831" y="55219"/>
                  </a:lnTo>
                  <a:lnTo>
                    <a:pt x="643636" y="54610"/>
                  </a:lnTo>
                  <a:lnTo>
                    <a:pt x="607085" y="54762"/>
                  </a:lnTo>
                  <a:lnTo>
                    <a:pt x="577354" y="55511"/>
                  </a:lnTo>
                  <a:lnTo>
                    <a:pt x="495147" y="60337"/>
                  </a:lnTo>
                  <a:lnTo>
                    <a:pt x="488632" y="60960"/>
                  </a:lnTo>
                  <a:lnTo>
                    <a:pt x="464299" y="59042"/>
                  </a:lnTo>
                  <a:lnTo>
                    <a:pt x="464299" y="63233"/>
                  </a:lnTo>
                  <a:lnTo>
                    <a:pt x="421792" y="67221"/>
                  </a:lnTo>
                  <a:lnTo>
                    <a:pt x="359943" y="74853"/>
                  </a:lnTo>
                  <a:lnTo>
                    <a:pt x="312280" y="81940"/>
                  </a:lnTo>
                  <a:lnTo>
                    <a:pt x="281470" y="87185"/>
                  </a:lnTo>
                  <a:lnTo>
                    <a:pt x="270154" y="89319"/>
                  </a:lnTo>
                  <a:lnTo>
                    <a:pt x="270421" y="92163"/>
                  </a:lnTo>
                  <a:lnTo>
                    <a:pt x="12153" y="100799"/>
                  </a:lnTo>
                  <a:lnTo>
                    <a:pt x="22821" y="96456"/>
                  </a:lnTo>
                  <a:lnTo>
                    <a:pt x="35153" y="91668"/>
                  </a:lnTo>
                  <a:lnTo>
                    <a:pt x="47510" y="87236"/>
                  </a:lnTo>
                  <a:lnTo>
                    <a:pt x="69761" y="80454"/>
                  </a:lnTo>
                  <a:lnTo>
                    <a:pt x="80657" y="76212"/>
                  </a:lnTo>
                  <a:lnTo>
                    <a:pt x="91465" y="71335"/>
                  </a:lnTo>
                  <a:lnTo>
                    <a:pt x="103009" y="65760"/>
                  </a:lnTo>
                  <a:lnTo>
                    <a:pt x="107835" y="65506"/>
                  </a:lnTo>
                  <a:lnTo>
                    <a:pt x="114287" y="69659"/>
                  </a:lnTo>
                  <a:lnTo>
                    <a:pt x="152069" y="65506"/>
                  </a:lnTo>
                  <a:lnTo>
                    <a:pt x="153466" y="65354"/>
                  </a:lnTo>
                  <a:lnTo>
                    <a:pt x="250520" y="54686"/>
                  </a:lnTo>
                  <a:lnTo>
                    <a:pt x="253403" y="49745"/>
                  </a:lnTo>
                  <a:lnTo>
                    <a:pt x="260756" y="38823"/>
                  </a:lnTo>
                  <a:lnTo>
                    <a:pt x="265518" y="37147"/>
                  </a:lnTo>
                  <a:lnTo>
                    <a:pt x="367347" y="54038"/>
                  </a:lnTo>
                  <a:lnTo>
                    <a:pt x="384594" y="56718"/>
                  </a:lnTo>
                  <a:lnTo>
                    <a:pt x="395351" y="58051"/>
                  </a:lnTo>
                  <a:lnTo>
                    <a:pt x="464299" y="63233"/>
                  </a:lnTo>
                  <a:lnTo>
                    <a:pt x="464299" y="59042"/>
                  </a:lnTo>
                  <a:lnTo>
                    <a:pt x="395681" y="53886"/>
                  </a:lnTo>
                  <a:lnTo>
                    <a:pt x="385051" y="52565"/>
                  </a:lnTo>
                  <a:lnTo>
                    <a:pt x="367893" y="49898"/>
                  </a:lnTo>
                  <a:lnTo>
                    <a:pt x="257530" y="31597"/>
                  </a:lnTo>
                  <a:lnTo>
                    <a:pt x="257530" y="35826"/>
                  </a:lnTo>
                  <a:lnTo>
                    <a:pt x="250177" y="47167"/>
                  </a:lnTo>
                  <a:lnTo>
                    <a:pt x="247980" y="50774"/>
                  </a:lnTo>
                  <a:lnTo>
                    <a:pt x="115290" y="65354"/>
                  </a:lnTo>
                  <a:lnTo>
                    <a:pt x="112572" y="63703"/>
                  </a:lnTo>
                  <a:lnTo>
                    <a:pt x="110210" y="62280"/>
                  </a:lnTo>
                  <a:lnTo>
                    <a:pt x="113817" y="60528"/>
                  </a:lnTo>
                  <a:lnTo>
                    <a:pt x="119761" y="57734"/>
                  </a:lnTo>
                  <a:lnTo>
                    <a:pt x="132702" y="51841"/>
                  </a:lnTo>
                  <a:lnTo>
                    <a:pt x="138899" y="48920"/>
                  </a:lnTo>
                  <a:lnTo>
                    <a:pt x="163182" y="37172"/>
                  </a:lnTo>
                  <a:lnTo>
                    <a:pt x="174752" y="32296"/>
                  </a:lnTo>
                  <a:lnTo>
                    <a:pt x="185686" y="29070"/>
                  </a:lnTo>
                  <a:lnTo>
                    <a:pt x="196888" y="27749"/>
                  </a:lnTo>
                  <a:lnTo>
                    <a:pt x="214477" y="29311"/>
                  </a:lnTo>
                  <a:lnTo>
                    <a:pt x="244589" y="33667"/>
                  </a:lnTo>
                  <a:lnTo>
                    <a:pt x="257530" y="35826"/>
                  </a:lnTo>
                  <a:lnTo>
                    <a:pt x="257530" y="31597"/>
                  </a:lnTo>
                  <a:lnTo>
                    <a:pt x="244157" y="29375"/>
                  </a:lnTo>
                  <a:lnTo>
                    <a:pt x="232867" y="27749"/>
                  </a:lnTo>
                  <a:lnTo>
                    <a:pt x="214452" y="25107"/>
                  </a:lnTo>
                  <a:lnTo>
                    <a:pt x="196773" y="23571"/>
                  </a:lnTo>
                  <a:lnTo>
                    <a:pt x="184899" y="24980"/>
                  </a:lnTo>
                  <a:lnTo>
                    <a:pt x="173367" y="28371"/>
                  </a:lnTo>
                  <a:lnTo>
                    <a:pt x="161404" y="33401"/>
                  </a:lnTo>
                  <a:lnTo>
                    <a:pt x="137109" y="45148"/>
                  </a:lnTo>
                  <a:lnTo>
                    <a:pt x="130937" y="48056"/>
                  </a:lnTo>
                  <a:lnTo>
                    <a:pt x="118021" y="53936"/>
                  </a:lnTo>
                  <a:lnTo>
                    <a:pt x="112039" y="56756"/>
                  </a:lnTo>
                  <a:lnTo>
                    <a:pt x="89789" y="67513"/>
                  </a:lnTo>
                  <a:lnTo>
                    <a:pt x="79146" y="72326"/>
                  </a:lnTo>
                  <a:lnTo>
                    <a:pt x="68453" y="76504"/>
                  </a:lnTo>
                  <a:lnTo>
                    <a:pt x="42202" y="84658"/>
                  </a:lnTo>
                  <a:lnTo>
                    <a:pt x="25323" y="90982"/>
                  </a:lnTo>
                  <a:lnTo>
                    <a:pt x="10502" y="96977"/>
                  </a:lnTo>
                  <a:lnTo>
                    <a:pt x="0" y="101409"/>
                  </a:lnTo>
                  <a:lnTo>
                    <a:pt x="203" y="103403"/>
                  </a:lnTo>
                  <a:lnTo>
                    <a:pt x="444" y="104521"/>
                  </a:lnTo>
                  <a:lnTo>
                    <a:pt x="1422" y="105295"/>
                  </a:lnTo>
                  <a:lnTo>
                    <a:pt x="2006" y="105295"/>
                  </a:lnTo>
                  <a:lnTo>
                    <a:pt x="64008" y="126923"/>
                  </a:lnTo>
                  <a:lnTo>
                    <a:pt x="114401" y="138582"/>
                  </a:lnTo>
                  <a:lnTo>
                    <a:pt x="150075" y="143256"/>
                  </a:lnTo>
                  <a:lnTo>
                    <a:pt x="168351" y="144119"/>
                  </a:lnTo>
                  <a:lnTo>
                    <a:pt x="536079" y="144106"/>
                  </a:lnTo>
                  <a:lnTo>
                    <a:pt x="611860" y="143243"/>
                  </a:lnTo>
                  <a:lnTo>
                    <a:pt x="670852" y="141947"/>
                  </a:lnTo>
                  <a:lnTo>
                    <a:pt x="713562" y="139865"/>
                  </a:lnTo>
                  <a:lnTo>
                    <a:pt x="776693" y="129222"/>
                  </a:lnTo>
                  <a:lnTo>
                    <a:pt x="813282" y="120967"/>
                  </a:lnTo>
                  <a:lnTo>
                    <a:pt x="813244" y="120840"/>
                  </a:lnTo>
                  <a:lnTo>
                    <a:pt x="813854" y="120751"/>
                  </a:lnTo>
                  <a:lnTo>
                    <a:pt x="870648" y="108419"/>
                  </a:lnTo>
                  <a:lnTo>
                    <a:pt x="907478" y="97904"/>
                  </a:lnTo>
                  <a:lnTo>
                    <a:pt x="920940" y="93319"/>
                  </a:lnTo>
                  <a:lnTo>
                    <a:pt x="926719" y="91097"/>
                  </a:lnTo>
                  <a:close/>
                </a:path>
              </a:pathLst>
            </a:custGeom>
            <a:solidFill>
              <a:srgbClr val="2F1B3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2" name="object 182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3081352" y="1900462"/>
              <a:ext cx="86321" cy="182956"/>
            </a:xfrm>
            <a:prstGeom prst="rect">
              <a:avLst/>
            </a:prstGeom>
          </p:spPr>
        </p:pic>
        <p:pic>
          <p:nvPicPr>
            <p:cNvPr id="183" name="object 183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3081347" y="2211881"/>
              <a:ext cx="86321" cy="182968"/>
            </a:xfrm>
            <a:prstGeom prst="rect">
              <a:avLst/>
            </a:prstGeom>
          </p:spPr>
        </p:pic>
        <p:pic>
          <p:nvPicPr>
            <p:cNvPr id="184" name="object 184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2808806" y="1958858"/>
              <a:ext cx="182956" cy="86321"/>
            </a:xfrm>
            <a:prstGeom prst="rect">
              <a:avLst/>
            </a:prstGeom>
          </p:spPr>
        </p:pic>
        <p:pic>
          <p:nvPicPr>
            <p:cNvPr id="185" name="object 185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3241963" y="2196900"/>
              <a:ext cx="182956" cy="86321"/>
            </a:xfrm>
            <a:prstGeom prst="rect">
              <a:avLst/>
            </a:prstGeom>
          </p:spPr>
        </p:pic>
      </p:grpSp>
      <p:pic>
        <p:nvPicPr>
          <p:cNvPr id="186" name="object 186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2580843" y="3142322"/>
            <a:ext cx="1067142" cy="1794814"/>
          </a:xfrm>
          <a:prstGeom prst="rect">
            <a:avLst/>
          </a:prstGeom>
        </p:spPr>
      </p:pic>
      <p:pic>
        <p:nvPicPr>
          <p:cNvPr id="187" name="object 187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5868847" y="1239507"/>
            <a:ext cx="1067142" cy="1794814"/>
          </a:xfrm>
          <a:prstGeom prst="rect">
            <a:avLst/>
          </a:prstGeom>
        </p:spPr>
      </p:pic>
      <p:pic>
        <p:nvPicPr>
          <p:cNvPr id="188" name="object 188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5868847" y="3142322"/>
            <a:ext cx="1067142" cy="1794814"/>
          </a:xfrm>
          <a:prstGeom prst="rect">
            <a:avLst/>
          </a:prstGeom>
        </p:spPr>
      </p:pic>
      <p:grpSp>
        <p:nvGrpSpPr>
          <p:cNvPr id="189" name="object 189"/>
          <p:cNvGrpSpPr/>
          <p:nvPr/>
        </p:nvGrpSpPr>
        <p:grpSpPr>
          <a:xfrm>
            <a:off x="9156839" y="1239507"/>
            <a:ext cx="1067435" cy="1795145"/>
            <a:chOff x="9156839" y="1239507"/>
            <a:chExt cx="1067435" cy="1795145"/>
          </a:xfrm>
        </p:grpSpPr>
        <p:sp>
          <p:nvSpPr>
            <p:cNvPr id="190" name="object 190"/>
            <p:cNvSpPr/>
            <p:nvPr/>
          </p:nvSpPr>
          <p:spPr>
            <a:xfrm>
              <a:off x="9156839" y="1239507"/>
              <a:ext cx="1067435" cy="1795145"/>
            </a:xfrm>
            <a:custGeom>
              <a:avLst/>
              <a:gdLst/>
              <a:ahLst/>
              <a:cxnLst/>
              <a:rect l="l" t="t" r="r" b="b"/>
              <a:pathLst>
                <a:path w="1067434" h="1795145">
                  <a:moveTo>
                    <a:pt x="1067142" y="0"/>
                  </a:moveTo>
                  <a:lnTo>
                    <a:pt x="0" y="0"/>
                  </a:lnTo>
                  <a:lnTo>
                    <a:pt x="0" y="1794814"/>
                  </a:lnTo>
                  <a:lnTo>
                    <a:pt x="1067142" y="1794814"/>
                  </a:lnTo>
                  <a:lnTo>
                    <a:pt x="1067142" y="0"/>
                  </a:lnTo>
                  <a:close/>
                </a:path>
              </a:pathLst>
            </a:custGeom>
            <a:solidFill>
              <a:srgbClr val="E8F6F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1" name="object 191"/>
            <p:cNvSpPr/>
            <p:nvPr/>
          </p:nvSpPr>
          <p:spPr>
            <a:xfrm>
              <a:off x="9339935" y="1798949"/>
              <a:ext cx="711200" cy="711200"/>
            </a:xfrm>
            <a:custGeom>
              <a:avLst/>
              <a:gdLst/>
              <a:ahLst/>
              <a:cxnLst/>
              <a:rect l="l" t="t" r="r" b="b"/>
              <a:pathLst>
                <a:path w="711200" h="711200">
                  <a:moveTo>
                    <a:pt x="355485" y="0"/>
                  </a:moveTo>
                  <a:lnTo>
                    <a:pt x="307251" y="3245"/>
                  </a:lnTo>
                  <a:lnTo>
                    <a:pt x="260987" y="12698"/>
                  </a:lnTo>
                  <a:lnTo>
                    <a:pt x="217119" y="27935"/>
                  </a:lnTo>
                  <a:lnTo>
                    <a:pt x="176070" y="48534"/>
                  </a:lnTo>
                  <a:lnTo>
                    <a:pt x="138264" y="74069"/>
                  </a:lnTo>
                  <a:lnTo>
                    <a:pt x="104124" y="104119"/>
                  </a:lnTo>
                  <a:lnTo>
                    <a:pt x="74073" y="138258"/>
                  </a:lnTo>
                  <a:lnTo>
                    <a:pt x="48537" y="176065"/>
                  </a:lnTo>
                  <a:lnTo>
                    <a:pt x="27937" y="217114"/>
                  </a:lnTo>
                  <a:lnTo>
                    <a:pt x="12699" y="260983"/>
                  </a:lnTo>
                  <a:lnTo>
                    <a:pt x="3245" y="307248"/>
                  </a:lnTo>
                  <a:lnTo>
                    <a:pt x="0" y="355485"/>
                  </a:lnTo>
                  <a:lnTo>
                    <a:pt x="3245" y="403722"/>
                  </a:lnTo>
                  <a:lnTo>
                    <a:pt x="12699" y="449987"/>
                  </a:lnTo>
                  <a:lnTo>
                    <a:pt x="27937" y="493856"/>
                  </a:lnTo>
                  <a:lnTo>
                    <a:pt x="48537" y="534906"/>
                  </a:lnTo>
                  <a:lnTo>
                    <a:pt x="74073" y="572712"/>
                  </a:lnTo>
                  <a:lnTo>
                    <a:pt x="104124" y="606852"/>
                  </a:lnTo>
                  <a:lnTo>
                    <a:pt x="138264" y="636901"/>
                  </a:lnTo>
                  <a:lnTo>
                    <a:pt x="176070" y="662437"/>
                  </a:lnTo>
                  <a:lnTo>
                    <a:pt x="217119" y="683035"/>
                  </a:lnTo>
                  <a:lnTo>
                    <a:pt x="260987" y="698273"/>
                  </a:lnTo>
                  <a:lnTo>
                    <a:pt x="307251" y="707726"/>
                  </a:lnTo>
                  <a:lnTo>
                    <a:pt x="355485" y="710971"/>
                  </a:lnTo>
                  <a:lnTo>
                    <a:pt x="403722" y="707726"/>
                  </a:lnTo>
                  <a:lnTo>
                    <a:pt x="449987" y="698273"/>
                  </a:lnTo>
                  <a:lnTo>
                    <a:pt x="493856" y="683035"/>
                  </a:lnTo>
                  <a:lnTo>
                    <a:pt x="534906" y="662437"/>
                  </a:lnTo>
                  <a:lnTo>
                    <a:pt x="572712" y="636901"/>
                  </a:lnTo>
                  <a:lnTo>
                    <a:pt x="606852" y="606852"/>
                  </a:lnTo>
                  <a:lnTo>
                    <a:pt x="636901" y="572712"/>
                  </a:lnTo>
                  <a:lnTo>
                    <a:pt x="662437" y="534906"/>
                  </a:lnTo>
                  <a:lnTo>
                    <a:pt x="683035" y="493856"/>
                  </a:lnTo>
                  <a:lnTo>
                    <a:pt x="698273" y="449987"/>
                  </a:lnTo>
                  <a:lnTo>
                    <a:pt x="707726" y="403722"/>
                  </a:lnTo>
                  <a:lnTo>
                    <a:pt x="710971" y="355485"/>
                  </a:lnTo>
                  <a:lnTo>
                    <a:pt x="707726" y="307248"/>
                  </a:lnTo>
                  <a:lnTo>
                    <a:pt x="698273" y="260983"/>
                  </a:lnTo>
                  <a:lnTo>
                    <a:pt x="683035" y="217114"/>
                  </a:lnTo>
                  <a:lnTo>
                    <a:pt x="662437" y="176065"/>
                  </a:lnTo>
                  <a:lnTo>
                    <a:pt x="636901" y="138258"/>
                  </a:lnTo>
                  <a:lnTo>
                    <a:pt x="606852" y="104119"/>
                  </a:lnTo>
                  <a:lnTo>
                    <a:pt x="572712" y="74069"/>
                  </a:lnTo>
                  <a:lnTo>
                    <a:pt x="534906" y="48534"/>
                  </a:lnTo>
                  <a:lnTo>
                    <a:pt x="493856" y="27935"/>
                  </a:lnTo>
                  <a:lnTo>
                    <a:pt x="449987" y="12698"/>
                  </a:lnTo>
                  <a:lnTo>
                    <a:pt x="403722" y="3245"/>
                  </a:lnTo>
                  <a:lnTo>
                    <a:pt x="355485" y="0"/>
                  </a:lnTo>
                  <a:close/>
                </a:path>
              </a:pathLst>
            </a:custGeom>
            <a:solidFill>
              <a:srgbClr val="D709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2" name="object 192"/>
            <p:cNvSpPr/>
            <p:nvPr/>
          </p:nvSpPr>
          <p:spPr>
            <a:xfrm>
              <a:off x="9330860" y="1784000"/>
              <a:ext cx="729615" cy="741045"/>
            </a:xfrm>
            <a:custGeom>
              <a:avLst/>
              <a:gdLst/>
              <a:ahLst/>
              <a:cxnLst/>
              <a:rect l="l" t="t" r="r" b="b"/>
              <a:pathLst>
                <a:path w="729615" h="741044">
                  <a:moveTo>
                    <a:pt x="364566" y="0"/>
                  </a:moveTo>
                  <a:lnTo>
                    <a:pt x="318897" y="2891"/>
                  </a:lnTo>
                  <a:lnTo>
                    <a:pt x="274904" y="11332"/>
                  </a:lnTo>
                  <a:lnTo>
                    <a:pt x="232931" y="24973"/>
                  </a:lnTo>
                  <a:lnTo>
                    <a:pt x="193321" y="43464"/>
                  </a:lnTo>
                  <a:lnTo>
                    <a:pt x="156419" y="66456"/>
                  </a:lnTo>
                  <a:lnTo>
                    <a:pt x="122570" y="93598"/>
                  </a:lnTo>
                  <a:lnTo>
                    <a:pt x="92116" y="124541"/>
                  </a:lnTo>
                  <a:lnTo>
                    <a:pt x="65404" y="158935"/>
                  </a:lnTo>
                  <a:lnTo>
                    <a:pt x="42776" y="196431"/>
                  </a:lnTo>
                  <a:lnTo>
                    <a:pt x="24578" y="236678"/>
                  </a:lnTo>
                  <a:lnTo>
                    <a:pt x="11153" y="279328"/>
                  </a:lnTo>
                  <a:lnTo>
                    <a:pt x="2845" y="324029"/>
                  </a:lnTo>
                  <a:lnTo>
                    <a:pt x="0" y="370433"/>
                  </a:lnTo>
                  <a:lnTo>
                    <a:pt x="2845" y="416837"/>
                  </a:lnTo>
                  <a:lnTo>
                    <a:pt x="11153" y="461538"/>
                  </a:lnTo>
                  <a:lnTo>
                    <a:pt x="24578" y="504188"/>
                  </a:lnTo>
                  <a:lnTo>
                    <a:pt x="42776" y="544435"/>
                  </a:lnTo>
                  <a:lnTo>
                    <a:pt x="65404" y="581931"/>
                  </a:lnTo>
                  <a:lnTo>
                    <a:pt x="92116" y="616325"/>
                  </a:lnTo>
                  <a:lnTo>
                    <a:pt x="122570" y="647268"/>
                  </a:lnTo>
                  <a:lnTo>
                    <a:pt x="156419" y="674410"/>
                  </a:lnTo>
                  <a:lnTo>
                    <a:pt x="193321" y="697402"/>
                  </a:lnTo>
                  <a:lnTo>
                    <a:pt x="232931" y="715893"/>
                  </a:lnTo>
                  <a:lnTo>
                    <a:pt x="274904" y="729534"/>
                  </a:lnTo>
                  <a:lnTo>
                    <a:pt x="318897" y="737975"/>
                  </a:lnTo>
                  <a:lnTo>
                    <a:pt x="364566" y="740867"/>
                  </a:lnTo>
                  <a:lnTo>
                    <a:pt x="410231" y="737975"/>
                  </a:lnTo>
                  <a:lnTo>
                    <a:pt x="454223" y="729534"/>
                  </a:lnTo>
                  <a:lnTo>
                    <a:pt x="465347" y="725919"/>
                  </a:lnTo>
                  <a:lnTo>
                    <a:pt x="364566" y="725919"/>
                  </a:lnTo>
                  <a:lnTo>
                    <a:pt x="317191" y="722668"/>
                  </a:lnTo>
                  <a:lnTo>
                    <a:pt x="271733" y="713198"/>
                  </a:lnTo>
                  <a:lnTo>
                    <a:pt x="228612" y="697938"/>
                  </a:lnTo>
                  <a:lnTo>
                    <a:pt x="188247" y="677314"/>
                  </a:lnTo>
                  <a:lnTo>
                    <a:pt x="151059" y="651752"/>
                  </a:lnTo>
                  <a:lnTo>
                    <a:pt x="117467" y="621680"/>
                  </a:lnTo>
                  <a:lnTo>
                    <a:pt x="87891" y="587525"/>
                  </a:lnTo>
                  <a:lnTo>
                    <a:pt x="62751" y="549712"/>
                  </a:lnTo>
                  <a:lnTo>
                    <a:pt x="42467" y="508670"/>
                  </a:lnTo>
                  <a:lnTo>
                    <a:pt x="27458" y="464825"/>
                  </a:lnTo>
                  <a:lnTo>
                    <a:pt x="18145" y="418604"/>
                  </a:lnTo>
                  <a:lnTo>
                    <a:pt x="14947" y="370433"/>
                  </a:lnTo>
                  <a:lnTo>
                    <a:pt x="18145" y="322260"/>
                  </a:lnTo>
                  <a:lnTo>
                    <a:pt x="27458" y="276037"/>
                  </a:lnTo>
                  <a:lnTo>
                    <a:pt x="42467" y="232191"/>
                  </a:lnTo>
                  <a:lnTo>
                    <a:pt x="62751" y="191148"/>
                  </a:lnTo>
                  <a:lnTo>
                    <a:pt x="87891" y="153336"/>
                  </a:lnTo>
                  <a:lnTo>
                    <a:pt x="117467" y="119181"/>
                  </a:lnTo>
                  <a:lnTo>
                    <a:pt x="151059" y="89110"/>
                  </a:lnTo>
                  <a:lnTo>
                    <a:pt x="188247" y="63549"/>
                  </a:lnTo>
                  <a:lnTo>
                    <a:pt x="228612" y="42926"/>
                  </a:lnTo>
                  <a:lnTo>
                    <a:pt x="271733" y="27667"/>
                  </a:lnTo>
                  <a:lnTo>
                    <a:pt x="317191" y="18198"/>
                  </a:lnTo>
                  <a:lnTo>
                    <a:pt x="364566" y="14947"/>
                  </a:lnTo>
                  <a:lnTo>
                    <a:pt x="465347" y="14947"/>
                  </a:lnTo>
                  <a:lnTo>
                    <a:pt x="454223" y="11332"/>
                  </a:lnTo>
                  <a:lnTo>
                    <a:pt x="410231" y="2891"/>
                  </a:lnTo>
                  <a:lnTo>
                    <a:pt x="364566" y="0"/>
                  </a:lnTo>
                  <a:close/>
                </a:path>
                <a:path w="729615" h="741044">
                  <a:moveTo>
                    <a:pt x="465347" y="14947"/>
                  </a:moveTo>
                  <a:lnTo>
                    <a:pt x="364566" y="14947"/>
                  </a:lnTo>
                  <a:lnTo>
                    <a:pt x="411941" y="18198"/>
                  </a:lnTo>
                  <a:lnTo>
                    <a:pt x="457399" y="27667"/>
                  </a:lnTo>
                  <a:lnTo>
                    <a:pt x="500520" y="42926"/>
                  </a:lnTo>
                  <a:lnTo>
                    <a:pt x="540885" y="63549"/>
                  </a:lnTo>
                  <a:lnTo>
                    <a:pt x="578073" y="89110"/>
                  </a:lnTo>
                  <a:lnTo>
                    <a:pt x="611665" y="119181"/>
                  </a:lnTo>
                  <a:lnTo>
                    <a:pt x="641241" y="153336"/>
                  </a:lnTo>
                  <a:lnTo>
                    <a:pt x="666381" y="191148"/>
                  </a:lnTo>
                  <a:lnTo>
                    <a:pt x="686665" y="232191"/>
                  </a:lnTo>
                  <a:lnTo>
                    <a:pt x="701673" y="276037"/>
                  </a:lnTo>
                  <a:lnTo>
                    <a:pt x="710986" y="322260"/>
                  </a:lnTo>
                  <a:lnTo>
                    <a:pt x="714184" y="370433"/>
                  </a:lnTo>
                  <a:lnTo>
                    <a:pt x="710986" y="418604"/>
                  </a:lnTo>
                  <a:lnTo>
                    <a:pt x="701673" y="464825"/>
                  </a:lnTo>
                  <a:lnTo>
                    <a:pt x="686665" y="508670"/>
                  </a:lnTo>
                  <a:lnTo>
                    <a:pt x="666381" y="549712"/>
                  </a:lnTo>
                  <a:lnTo>
                    <a:pt x="641241" y="587525"/>
                  </a:lnTo>
                  <a:lnTo>
                    <a:pt x="611665" y="621680"/>
                  </a:lnTo>
                  <a:lnTo>
                    <a:pt x="578073" y="651752"/>
                  </a:lnTo>
                  <a:lnTo>
                    <a:pt x="540885" y="677314"/>
                  </a:lnTo>
                  <a:lnTo>
                    <a:pt x="500520" y="697938"/>
                  </a:lnTo>
                  <a:lnTo>
                    <a:pt x="457399" y="713198"/>
                  </a:lnTo>
                  <a:lnTo>
                    <a:pt x="411941" y="722668"/>
                  </a:lnTo>
                  <a:lnTo>
                    <a:pt x="364566" y="725919"/>
                  </a:lnTo>
                  <a:lnTo>
                    <a:pt x="465347" y="725919"/>
                  </a:lnTo>
                  <a:lnTo>
                    <a:pt x="535805" y="697402"/>
                  </a:lnTo>
                  <a:lnTo>
                    <a:pt x="572707" y="674410"/>
                  </a:lnTo>
                  <a:lnTo>
                    <a:pt x="606557" y="647268"/>
                  </a:lnTo>
                  <a:lnTo>
                    <a:pt x="637011" y="616325"/>
                  </a:lnTo>
                  <a:lnTo>
                    <a:pt x="663724" y="581931"/>
                  </a:lnTo>
                  <a:lnTo>
                    <a:pt x="686353" y="544435"/>
                  </a:lnTo>
                  <a:lnTo>
                    <a:pt x="704552" y="504188"/>
                  </a:lnTo>
                  <a:lnTo>
                    <a:pt x="717978" y="461538"/>
                  </a:lnTo>
                  <a:lnTo>
                    <a:pt x="726286" y="416837"/>
                  </a:lnTo>
                  <a:lnTo>
                    <a:pt x="729132" y="370433"/>
                  </a:lnTo>
                  <a:lnTo>
                    <a:pt x="726286" y="324029"/>
                  </a:lnTo>
                  <a:lnTo>
                    <a:pt x="717978" y="279328"/>
                  </a:lnTo>
                  <a:lnTo>
                    <a:pt x="704552" y="236678"/>
                  </a:lnTo>
                  <a:lnTo>
                    <a:pt x="686353" y="196431"/>
                  </a:lnTo>
                  <a:lnTo>
                    <a:pt x="663724" y="158935"/>
                  </a:lnTo>
                  <a:lnTo>
                    <a:pt x="637011" y="124541"/>
                  </a:lnTo>
                  <a:lnTo>
                    <a:pt x="606557" y="93598"/>
                  </a:lnTo>
                  <a:lnTo>
                    <a:pt x="572707" y="66456"/>
                  </a:lnTo>
                  <a:lnTo>
                    <a:pt x="535805" y="43464"/>
                  </a:lnTo>
                  <a:lnTo>
                    <a:pt x="496195" y="24973"/>
                  </a:lnTo>
                  <a:lnTo>
                    <a:pt x="465347" y="14947"/>
                  </a:lnTo>
                  <a:close/>
                </a:path>
              </a:pathLst>
            </a:custGeom>
            <a:solidFill>
              <a:srgbClr val="301B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3" name="object 193"/>
            <p:cNvSpPr/>
            <p:nvPr/>
          </p:nvSpPr>
          <p:spPr>
            <a:xfrm>
              <a:off x="9320834" y="1748958"/>
              <a:ext cx="716915" cy="582295"/>
            </a:xfrm>
            <a:custGeom>
              <a:avLst/>
              <a:gdLst/>
              <a:ahLst/>
              <a:cxnLst/>
              <a:rect l="l" t="t" r="r" b="b"/>
              <a:pathLst>
                <a:path w="716915" h="582294">
                  <a:moveTo>
                    <a:pt x="0" y="0"/>
                  </a:moveTo>
                  <a:lnTo>
                    <a:pt x="3003" y="9089"/>
                  </a:lnTo>
                  <a:lnTo>
                    <a:pt x="5883" y="18902"/>
                  </a:lnTo>
                  <a:lnTo>
                    <a:pt x="9396" y="32704"/>
                  </a:lnTo>
                  <a:lnTo>
                    <a:pt x="12522" y="48488"/>
                  </a:lnTo>
                  <a:lnTo>
                    <a:pt x="17145" y="63110"/>
                  </a:lnTo>
                  <a:lnTo>
                    <a:pt x="35601" y="98653"/>
                  </a:lnTo>
                  <a:lnTo>
                    <a:pt x="160261" y="250418"/>
                  </a:lnTo>
                  <a:lnTo>
                    <a:pt x="117360" y="231089"/>
                  </a:lnTo>
                  <a:lnTo>
                    <a:pt x="147332" y="283324"/>
                  </a:lnTo>
                  <a:lnTo>
                    <a:pt x="170738" y="308317"/>
                  </a:lnTo>
                  <a:lnTo>
                    <a:pt x="178054" y="532637"/>
                  </a:lnTo>
                  <a:lnTo>
                    <a:pt x="220865" y="573049"/>
                  </a:lnTo>
                  <a:lnTo>
                    <a:pt x="264693" y="531787"/>
                  </a:lnTo>
                  <a:lnTo>
                    <a:pt x="385648" y="551395"/>
                  </a:lnTo>
                  <a:lnTo>
                    <a:pt x="400875" y="564591"/>
                  </a:lnTo>
                  <a:lnTo>
                    <a:pt x="422262" y="565670"/>
                  </a:lnTo>
                  <a:lnTo>
                    <a:pt x="432752" y="561924"/>
                  </a:lnTo>
                  <a:lnTo>
                    <a:pt x="452310" y="576529"/>
                  </a:lnTo>
                  <a:lnTo>
                    <a:pt x="473278" y="582117"/>
                  </a:lnTo>
                  <a:lnTo>
                    <a:pt x="478053" y="571169"/>
                  </a:lnTo>
                  <a:lnTo>
                    <a:pt x="484060" y="564540"/>
                  </a:lnTo>
                  <a:lnTo>
                    <a:pt x="477139" y="554748"/>
                  </a:lnTo>
                  <a:lnTo>
                    <a:pt x="482295" y="551726"/>
                  </a:lnTo>
                  <a:lnTo>
                    <a:pt x="497573" y="537006"/>
                  </a:lnTo>
                  <a:lnTo>
                    <a:pt x="587032" y="473544"/>
                  </a:lnTo>
                  <a:lnTo>
                    <a:pt x="716915" y="492772"/>
                  </a:lnTo>
                  <a:lnTo>
                    <a:pt x="681634" y="434682"/>
                  </a:lnTo>
                  <a:lnTo>
                    <a:pt x="681266" y="434085"/>
                  </a:lnTo>
                  <a:lnTo>
                    <a:pt x="297180" y="254139"/>
                  </a:lnTo>
                  <a:lnTo>
                    <a:pt x="246494" y="187985"/>
                  </a:lnTo>
                  <a:lnTo>
                    <a:pt x="240411" y="221983"/>
                  </a:lnTo>
                  <a:lnTo>
                    <a:pt x="223520" y="201447"/>
                  </a:lnTo>
                  <a:lnTo>
                    <a:pt x="216544" y="189485"/>
                  </a:lnTo>
                  <a:lnTo>
                    <a:pt x="202152" y="165663"/>
                  </a:lnTo>
                  <a:lnTo>
                    <a:pt x="169164" y="117906"/>
                  </a:lnTo>
                  <a:lnTo>
                    <a:pt x="134993" y="92024"/>
                  </a:lnTo>
                  <a:lnTo>
                    <a:pt x="129844" y="89801"/>
                  </a:lnTo>
                  <a:lnTo>
                    <a:pt x="106819" y="67386"/>
                  </a:lnTo>
                  <a:lnTo>
                    <a:pt x="78812" y="45371"/>
                  </a:lnTo>
                  <a:lnTo>
                    <a:pt x="45877" y="24750"/>
                  </a:lnTo>
                  <a:lnTo>
                    <a:pt x="17949" y="92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ABD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4" name="object 194"/>
            <p:cNvSpPr/>
            <p:nvPr/>
          </p:nvSpPr>
          <p:spPr>
            <a:xfrm>
              <a:off x="9320843" y="1748953"/>
              <a:ext cx="716915" cy="582295"/>
            </a:xfrm>
            <a:custGeom>
              <a:avLst/>
              <a:gdLst/>
              <a:ahLst/>
              <a:cxnLst/>
              <a:rect l="l" t="t" r="r" b="b"/>
              <a:pathLst>
                <a:path w="716915" h="582294">
                  <a:moveTo>
                    <a:pt x="440411" y="561936"/>
                  </a:moveTo>
                  <a:lnTo>
                    <a:pt x="432752" y="561936"/>
                  </a:lnTo>
                  <a:lnTo>
                    <a:pt x="452297" y="576529"/>
                  </a:lnTo>
                  <a:lnTo>
                    <a:pt x="473265" y="582129"/>
                  </a:lnTo>
                  <a:lnTo>
                    <a:pt x="475622" y="576719"/>
                  </a:lnTo>
                  <a:lnTo>
                    <a:pt x="470623" y="576719"/>
                  </a:lnTo>
                  <a:lnTo>
                    <a:pt x="454672" y="572592"/>
                  </a:lnTo>
                  <a:lnTo>
                    <a:pt x="440411" y="561936"/>
                  </a:lnTo>
                  <a:close/>
                </a:path>
                <a:path w="716915" h="582294">
                  <a:moveTo>
                    <a:pt x="444779" y="550722"/>
                  </a:moveTo>
                  <a:lnTo>
                    <a:pt x="473316" y="570763"/>
                  </a:lnTo>
                  <a:lnTo>
                    <a:pt x="470623" y="576719"/>
                  </a:lnTo>
                  <a:lnTo>
                    <a:pt x="475622" y="576719"/>
                  </a:lnTo>
                  <a:lnTo>
                    <a:pt x="478040" y="571169"/>
                  </a:lnTo>
                  <a:lnTo>
                    <a:pt x="481946" y="566877"/>
                  </a:lnTo>
                  <a:lnTo>
                    <a:pt x="475754" y="566877"/>
                  </a:lnTo>
                  <a:lnTo>
                    <a:pt x="460032" y="555853"/>
                  </a:lnTo>
                  <a:lnTo>
                    <a:pt x="477899" y="555853"/>
                  </a:lnTo>
                  <a:lnTo>
                    <a:pt x="477126" y="554761"/>
                  </a:lnTo>
                  <a:lnTo>
                    <a:pt x="482282" y="551726"/>
                  </a:lnTo>
                  <a:lnTo>
                    <a:pt x="473240" y="551726"/>
                  </a:lnTo>
                  <a:lnTo>
                    <a:pt x="444779" y="550722"/>
                  </a:lnTo>
                  <a:close/>
                </a:path>
                <a:path w="716915" h="582294">
                  <a:moveTo>
                    <a:pt x="117347" y="231089"/>
                  </a:moveTo>
                  <a:lnTo>
                    <a:pt x="147319" y="283324"/>
                  </a:lnTo>
                  <a:lnTo>
                    <a:pt x="170738" y="308317"/>
                  </a:lnTo>
                  <a:lnTo>
                    <a:pt x="178041" y="532638"/>
                  </a:lnTo>
                  <a:lnTo>
                    <a:pt x="220865" y="573062"/>
                  </a:lnTo>
                  <a:lnTo>
                    <a:pt x="227554" y="566762"/>
                  </a:lnTo>
                  <a:lnTo>
                    <a:pt x="220865" y="566762"/>
                  </a:lnTo>
                  <a:lnTo>
                    <a:pt x="182562" y="530606"/>
                  </a:lnTo>
                  <a:lnTo>
                    <a:pt x="175488" y="313664"/>
                  </a:lnTo>
                  <a:lnTo>
                    <a:pt x="180627" y="313664"/>
                  </a:lnTo>
                  <a:lnTo>
                    <a:pt x="156641" y="286639"/>
                  </a:lnTo>
                  <a:lnTo>
                    <a:pt x="159129" y="286639"/>
                  </a:lnTo>
                  <a:lnTo>
                    <a:pt x="154266" y="284111"/>
                  </a:lnTo>
                  <a:lnTo>
                    <a:pt x="151168" y="280809"/>
                  </a:lnTo>
                  <a:lnTo>
                    <a:pt x="128358" y="241071"/>
                  </a:lnTo>
                  <a:lnTo>
                    <a:pt x="139502" y="241071"/>
                  </a:lnTo>
                  <a:lnTo>
                    <a:pt x="117347" y="231089"/>
                  </a:lnTo>
                  <a:close/>
                </a:path>
                <a:path w="716915" h="582294">
                  <a:moveTo>
                    <a:pt x="477899" y="555853"/>
                  </a:moveTo>
                  <a:lnTo>
                    <a:pt x="460032" y="555853"/>
                  </a:lnTo>
                  <a:lnTo>
                    <a:pt x="472605" y="556285"/>
                  </a:lnTo>
                  <a:lnTo>
                    <a:pt x="478205" y="564184"/>
                  </a:lnTo>
                  <a:lnTo>
                    <a:pt x="475754" y="566877"/>
                  </a:lnTo>
                  <a:lnTo>
                    <a:pt x="481946" y="566877"/>
                  </a:lnTo>
                  <a:lnTo>
                    <a:pt x="484060" y="564553"/>
                  </a:lnTo>
                  <a:lnTo>
                    <a:pt x="477899" y="555853"/>
                  </a:lnTo>
                  <a:close/>
                </a:path>
                <a:path w="716915" h="582294">
                  <a:moveTo>
                    <a:pt x="263194" y="526910"/>
                  </a:moveTo>
                  <a:lnTo>
                    <a:pt x="220865" y="566762"/>
                  </a:lnTo>
                  <a:lnTo>
                    <a:pt x="227554" y="566762"/>
                  </a:lnTo>
                  <a:lnTo>
                    <a:pt x="264693" y="531787"/>
                  </a:lnTo>
                  <a:lnTo>
                    <a:pt x="293271" y="531787"/>
                  </a:lnTo>
                  <a:lnTo>
                    <a:pt x="263194" y="526910"/>
                  </a:lnTo>
                  <a:close/>
                </a:path>
                <a:path w="716915" h="582294">
                  <a:moveTo>
                    <a:pt x="293271" y="531787"/>
                  </a:moveTo>
                  <a:lnTo>
                    <a:pt x="264693" y="531787"/>
                  </a:lnTo>
                  <a:lnTo>
                    <a:pt x="385635" y="551408"/>
                  </a:lnTo>
                  <a:lnTo>
                    <a:pt x="400862" y="564603"/>
                  </a:lnTo>
                  <a:lnTo>
                    <a:pt x="422262" y="565670"/>
                  </a:lnTo>
                  <a:lnTo>
                    <a:pt x="432752" y="561936"/>
                  </a:lnTo>
                  <a:lnTo>
                    <a:pt x="440411" y="561936"/>
                  </a:lnTo>
                  <a:lnTo>
                    <a:pt x="439238" y="561060"/>
                  </a:lnTo>
                  <a:lnTo>
                    <a:pt x="421576" y="561060"/>
                  </a:lnTo>
                  <a:lnTo>
                    <a:pt x="402666" y="560095"/>
                  </a:lnTo>
                  <a:lnTo>
                    <a:pt x="388277" y="547636"/>
                  </a:lnTo>
                  <a:lnTo>
                    <a:pt x="386800" y="545973"/>
                  </a:lnTo>
                  <a:lnTo>
                    <a:pt x="380695" y="545973"/>
                  </a:lnTo>
                  <a:lnTo>
                    <a:pt x="293271" y="531787"/>
                  </a:lnTo>
                  <a:close/>
                </a:path>
                <a:path w="716915" h="582294">
                  <a:moveTo>
                    <a:pt x="433527" y="556793"/>
                  </a:moveTo>
                  <a:lnTo>
                    <a:pt x="421576" y="561060"/>
                  </a:lnTo>
                  <a:lnTo>
                    <a:pt x="439238" y="561060"/>
                  </a:lnTo>
                  <a:lnTo>
                    <a:pt x="433527" y="556793"/>
                  </a:lnTo>
                  <a:close/>
                </a:path>
                <a:path w="716915" h="582294">
                  <a:moveTo>
                    <a:pt x="420154" y="489788"/>
                  </a:moveTo>
                  <a:lnTo>
                    <a:pt x="447751" y="520725"/>
                  </a:lnTo>
                  <a:lnTo>
                    <a:pt x="477189" y="549414"/>
                  </a:lnTo>
                  <a:lnTo>
                    <a:pt x="473240" y="551726"/>
                  </a:lnTo>
                  <a:lnTo>
                    <a:pt x="482282" y="551726"/>
                  </a:lnTo>
                  <a:lnTo>
                    <a:pt x="485303" y="548817"/>
                  </a:lnTo>
                  <a:lnTo>
                    <a:pt x="478205" y="548817"/>
                  </a:lnTo>
                  <a:lnTo>
                    <a:pt x="470528" y="541887"/>
                  </a:lnTo>
                  <a:lnTo>
                    <a:pt x="440940" y="512910"/>
                  </a:lnTo>
                  <a:lnTo>
                    <a:pt x="426919" y="497644"/>
                  </a:lnTo>
                  <a:lnTo>
                    <a:pt x="420154" y="489788"/>
                  </a:lnTo>
                  <a:close/>
                </a:path>
                <a:path w="716915" h="582294">
                  <a:moveTo>
                    <a:pt x="585863" y="468744"/>
                  </a:moveTo>
                  <a:lnTo>
                    <a:pt x="494652" y="533501"/>
                  </a:lnTo>
                  <a:lnTo>
                    <a:pt x="479729" y="547916"/>
                  </a:lnTo>
                  <a:lnTo>
                    <a:pt x="478205" y="548817"/>
                  </a:lnTo>
                  <a:lnTo>
                    <a:pt x="485303" y="548817"/>
                  </a:lnTo>
                  <a:lnTo>
                    <a:pt x="497560" y="537019"/>
                  </a:lnTo>
                  <a:lnTo>
                    <a:pt x="587019" y="473544"/>
                  </a:lnTo>
                  <a:lnTo>
                    <a:pt x="618265" y="473544"/>
                  </a:lnTo>
                  <a:lnTo>
                    <a:pt x="585863" y="468744"/>
                  </a:lnTo>
                  <a:close/>
                </a:path>
                <a:path w="716915" h="582294">
                  <a:moveTo>
                    <a:pt x="180627" y="313664"/>
                  </a:moveTo>
                  <a:lnTo>
                    <a:pt x="175488" y="313664"/>
                  </a:lnTo>
                  <a:lnTo>
                    <a:pt x="380695" y="545973"/>
                  </a:lnTo>
                  <a:lnTo>
                    <a:pt x="386800" y="545973"/>
                  </a:lnTo>
                  <a:lnTo>
                    <a:pt x="180627" y="313664"/>
                  </a:lnTo>
                  <a:close/>
                </a:path>
                <a:path w="716915" h="582294">
                  <a:moveTo>
                    <a:pt x="618265" y="473544"/>
                  </a:moveTo>
                  <a:lnTo>
                    <a:pt x="587019" y="473544"/>
                  </a:lnTo>
                  <a:lnTo>
                    <a:pt x="716902" y="492772"/>
                  </a:lnTo>
                  <a:lnTo>
                    <a:pt x="713284" y="486816"/>
                  </a:lnTo>
                  <a:lnTo>
                    <a:pt x="707923" y="486816"/>
                  </a:lnTo>
                  <a:lnTo>
                    <a:pt x="618265" y="473544"/>
                  </a:lnTo>
                  <a:close/>
                </a:path>
                <a:path w="716915" h="582294">
                  <a:moveTo>
                    <a:pt x="307278" y="258889"/>
                  </a:moveTo>
                  <a:lnTo>
                    <a:pt x="296506" y="258889"/>
                  </a:lnTo>
                  <a:lnTo>
                    <a:pt x="678065" y="437654"/>
                  </a:lnTo>
                  <a:lnTo>
                    <a:pt x="707923" y="486816"/>
                  </a:lnTo>
                  <a:lnTo>
                    <a:pt x="713284" y="486816"/>
                  </a:lnTo>
                  <a:lnTo>
                    <a:pt x="681266" y="434098"/>
                  </a:lnTo>
                  <a:lnTo>
                    <a:pt x="307278" y="258889"/>
                  </a:lnTo>
                  <a:close/>
                </a:path>
                <a:path w="716915" h="582294">
                  <a:moveTo>
                    <a:pt x="199284" y="288239"/>
                  </a:moveTo>
                  <a:lnTo>
                    <a:pt x="194602" y="288239"/>
                  </a:lnTo>
                  <a:lnTo>
                    <a:pt x="297586" y="400850"/>
                  </a:lnTo>
                  <a:lnTo>
                    <a:pt x="199284" y="288239"/>
                  </a:lnTo>
                  <a:close/>
                </a:path>
                <a:path w="716915" h="582294">
                  <a:moveTo>
                    <a:pt x="242536" y="257708"/>
                  </a:moveTo>
                  <a:lnTo>
                    <a:pt x="236943" y="257708"/>
                  </a:lnTo>
                  <a:lnTo>
                    <a:pt x="340537" y="388759"/>
                  </a:lnTo>
                  <a:lnTo>
                    <a:pt x="242536" y="257708"/>
                  </a:lnTo>
                  <a:close/>
                </a:path>
                <a:path w="716915" h="582294">
                  <a:moveTo>
                    <a:pt x="254925" y="199009"/>
                  </a:moveTo>
                  <a:lnTo>
                    <a:pt x="249161" y="199009"/>
                  </a:lnTo>
                  <a:lnTo>
                    <a:pt x="294220" y="257822"/>
                  </a:lnTo>
                  <a:lnTo>
                    <a:pt x="295274" y="258318"/>
                  </a:lnTo>
                  <a:lnTo>
                    <a:pt x="295668" y="264439"/>
                  </a:lnTo>
                  <a:lnTo>
                    <a:pt x="311977" y="303723"/>
                  </a:lnTo>
                  <a:lnTo>
                    <a:pt x="345666" y="342607"/>
                  </a:lnTo>
                  <a:lnTo>
                    <a:pt x="372956" y="373405"/>
                  </a:lnTo>
                  <a:lnTo>
                    <a:pt x="386651" y="388759"/>
                  </a:lnTo>
                  <a:lnTo>
                    <a:pt x="373061" y="373308"/>
                  </a:lnTo>
                  <a:lnTo>
                    <a:pt x="345985" y="342321"/>
                  </a:lnTo>
                  <a:lnTo>
                    <a:pt x="319143" y="311143"/>
                  </a:lnTo>
                  <a:lnTo>
                    <a:pt x="297580" y="270497"/>
                  </a:lnTo>
                  <a:lnTo>
                    <a:pt x="296506" y="258889"/>
                  </a:lnTo>
                  <a:lnTo>
                    <a:pt x="307278" y="258889"/>
                  </a:lnTo>
                  <a:lnTo>
                    <a:pt x="297167" y="254152"/>
                  </a:lnTo>
                  <a:lnTo>
                    <a:pt x="254925" y="199009"/>
                  </a:lnTo>
                  <a:close/>
                </a:path>
                <a:path w="716915" h="582294">
                  <a:moveTo>
                    <a:pt x="159129" y="286639"/>
                  </a:moveTo>
                  <a:lnTo>
                    <a:pt x="156641" y="286639"/>
                  </a:lnTo>
                  <a:lnTo>
                    <a:pt x="194602" y="306374"/>
                  </a:lnTo>
                  <a:lnTo>
                    <a:pt x="194602" y="304482"/>
                  </a:lnTo>
                  <a:lnTo>
                    <a:pt x="193459" y="304482"/>
                  </a:lnTo>
                  <a:lnTo>
                    <a:pt x="159129" y="286639"/>
                  </a:lnTo>
                  <a:close/>
                </a:path>
                <a:path w="716915" h="582294">
                  <a:moveTo>
                    <a:pt x="139502" y="241071"/>
                  </a:moveTo>
                  <a:lnTo>
                    <a:pt x="128358" y="241071"/>
                  </a:lnTo>
                  <a:lnTo>
                    <a:pt x="167665" y="258775"/>
                  </a:lnTo>
                  <a:lnTo>
                    <a:pt x="193459" y="286981"/>
                  </a:lnTo>
                  <a:lnTo>
                    <a:pt x="193459" y="304482"/>
                  </a:lnTo>
                  <a:lnTo>
                    <a:pt x="194602" y="304482"/>
                  </a:lnTo>
                  <a:lnTo>
                    <a:pt x="194602" y="288239"/>
                  </a:lnTo>
                  <a:lnTo>
                    <a:pt x="199284" y="288239"/>
                  </a:lnTo>
                  <a:lnTo>
                    <a:pt x="167678" y="252031"/>
                  </a:lnTo>
                  <a:lnTo>
                    <a:pt x="166289" y="250418"/>
                  </a:lnTo>
                  <a:lnTo>
                    <a:pt x="160248" y="250418"/>
                  </a:lnTo>
                  <a:lnTo>
                    <a:pt x="139502" y="241071"/>
                  </a:lnTo>
                  <a:close/>
                </a:path>
                <a:path w="716915" h="582294">
                  <a:moveTo>
                    <a:pt x="17638" y="9067"/>
                  </a:moveTo>
                  <a:lnTo>
                    <a:pt x="7772" y="9067"/>
                  </a:lnTo>
                  <a:lnTo>
                    <a:pt x="20740" y="15947"/>
                  </a:lnTo>
                  <a:lnTo>
                    <a:pt x="39082" y="26174"/>
                  </a:lnTo>
                  <a:lnTo>
                    <a:pt x="60070" y="38707"/>
                  </a:lnTo>
                  <a:lnTo>
                    <a:pt x="80975" y="52501"/>
                  </a:lnTo>
                  <a:lnTo>
                    <a:pt x="237426" y="237642"/>
                  </a:lnTo>
                  <a:lnTo>
                    <a:pt x="234397" y="252031"/>
                  </a:lnTo>
                  <a:lnTo>
                    <a:pt x="234446" y="254152"/>
                  </a:lnTo>
                  <a:lnTo>
                    <a:pt x="235724" y="292519"/>
                  </a:lnTo>
                  <a:lnTo>
                    <a:pt x="236943" y="257708"/>
                  </a:lnTo>
                  <a:lnTo>
                    <a:pt x="242536" y="257708"/>
                  </a:lnTo>
                  <a:lnTo>
                    <a:pt x="237578" y="251079"/>
                  </a:lnTo>
                  <a:lnTo>
                    <a:pt x="240884" y="236220"/>
                  </a:lnTo>
                  <a:lnTo>
                    <a:pt x="237731" y="236220"/>
                  </a:lnTo>
                  <a:lnTo>
                    <a:pt x="84823" y="55283"/>
                  </a:lnTo>
                  <a:lnTo>
                    <a:pt x="91395" y="55283"/>
                  </a:lnTo>
                  <a:lnTo>
                    <a:pt x="78801" y="45382"/>
                  </a:lnTo>
                  <a:lnTo>
                    <a:pt x="45869" y="24757"/>
                  </a:lnTo>
                  <a:lnTo>
                    <a:pt x="17638" y="9067"/>
                  </a:lnTo>
                  <a:close/>
                </a:path>
                <a:path w="716915" h="582294">
                  <a:moveTo>
                    <a:pt x="0" y="0"/>
                  </a:moveTo>
                  <a:lnTo>
                    <a:pt x="12509" y="48488"/>
                  </a:lnTo>
                  <a:lnTo>
                    <a:pt x="17132" y="63110"/>
                  </a:lnTo>
                  <a:lnTo>
                    <a:pt x="35589" y="98659"/>
                  </a:lnTo>
                  <a:lnTo>
                    <a:pt x="160248" y="250418"/>
                  </a:lnTo>
                  <a:lnTo>
                    <a:pt x="166289" y="250418"/>
                  </a:lnTo>
                  <a:lnTo>
                    <a:pt x="56743" y="123202"/>
                  </a:lnTo>
                  <a:lnTo>
                    <a:pt x="52527" y="117487"/>
                  </a:lnTo>
                  <a:lnTo>
                    <a:pt x="30611" y="80465"/>
                  </a:lnTo>
                  <a:lnTo>
                    <a:pt x="14869" y="36310"/>
                  </a:lnTo>
                  <a:lnTo>
                    <a:pt x="12363" y="25568"/>
                  </a:lnTo>
                  <a:lnTo>
                    <a:pt x="9787" y="15947"/>
                  </a:lnTo>
                  <a:lnTo>
                    <a:pt x="7772" y="9067"/>
                  </a:lnTo>
                  <a:lnTo>
                    <a:pt x="17638" y="9067"/>
                  </a:lnTo>
                  <a:lnTo>
                    <a:pt x="4952" y="2489"/>
                  </a:lnTo>
                  <a:lnTo>
                    <a:pt x="0" y="0"/>
                  </a:lnTo>
                  <a:close/>
                </a:path>
                <a:path w="716915" h="582294">
                  <a:moveTo>
                    <a:pt x="91395" y="55283"/>
                  </a:moveTo>
                  <a:lnTo>
                    <a:pt x="84823" y="55283"/>
                  </a:lnTo>
                  <a:lnTo>
                    <a:pt x="91973" y="60490"/>
                  </a:lnTo>
                  <a:lnTo>
                    <a:pt x="98475" y="65697"/>
                  </a:lnTo>
                  <a:lnTo>
                    <a:pt x="136074" y="102828"/>
                  </a:lnTo>
                  <a:lnTo>
                    <a:pt x="162902" y="134467"/>
                  </a:lnTo>
                  <a:lnTo>
                    <a:pt x="184019" y="160465"/>
                  </a:lnTo>
                  <a:lnTo>
                    <a:pt x="239458" y="228053"/>
                  </a:lnTo>
                  <a:lnTo>
                    <a:pt x="237731" y="236220"/>
                  </a:lnTo>
                  <a:lnTo>
                    <a:pt x="240884" y="236220"/>
                  </a:lnTo>
                  <a:lnTo>
                    <a:pt x="244050" y="221983"/>
                  </a:lnTo>
                  <a:lnTo>
                    <a:pt x="240398" y="221983"/>
                  </a:lnTo>
                  <a:lnTo>
                    <a:pt x="223507" y="201447"/>
                  </a:lnTo>
                  <a:lnTo>
                    <a:pt x="216537" y="189490"/>
                  </a:lnTo>
                  <a:lnTo>
                    <a:pt x="209697" y="178168"/>
                  </a:lnTo>
                  <a:lnTo>
                    <a:pt x="204406" y="178168"/>
                  </a:lnTo>
                  <a:lnTo>
                    <a:pt x="174702" y="141779"/>
                  </a:lnTo>
                  <a:lnTo>
                    <a:pt x="158147" y="121372"/>
                  </a:lnTo>
                  <a:lnTo>
                    <a:pt x="151149" y="112969"/>
                  </a:lnTo>
                  <a:lnTo>
                    <a:pt x="144988" y="105847"/>
                  </a:lnTo>
                  <a:lnTo>
                    <a:pt x="139191" y="99466"/>
                  </a:lnTo>
                  <a:lnTo>
                    <a:pt x="147628" y="99466"/>
                  </a:lnTo>
                  <a:lnTo>
                    <a:pt x="144354" y="97145"/>
                  </a:lnTo>
                  <a:lnTo>
                    <a:pt x="134981" y="92035"/>
                  </a:lnTo>
                  <a:lnTo>
                    <a:pt x="129832" y="89814"/>
                  </a:lnTo>
                  <a:lnTo>
                    <a:pt x="125809" y="85813"/>
                  </a:lnTo>
                  <a:lnTo>
                    <a:pt x="121389" y="81486"/>
                  </a:lnTo>
                  <a:lnTo>
                    <a:pt x="106806" y="67398"/>
                  </a:lnTo>
                  <a:lnTo>
                    <a:pt x="91395" y="55283"/>
                  </a:lnTo>
                  <a:close/>
                </a:path>
                <a:path w="716915" h="582294">
                  <a:moveTo>
                    <a:pt x="246481" y="187985"/>
                  </a:moveTo>
                  <a:lnTo>
                    <a:pt x="240398" y="221983"/>
                  </a:lnTo>
                  <a:lnTo>
                    <a:pt x="244050" y="221983"/>
                  </a:lnTo>
                  <a:lnTo>
                    <a:pt x="249161" y="199009"/>
                  </a:lnTo>
                  <a:lnTo>
                    <a:pt x="254925" y="199009"/>
                  </a:lnTo>
                  <a:lnTo>
                    <a:pt x="246481" y="187985"/>
                  </a:lnTo>
                  <a:close/>
                </a:path>
                <a:path w="716915" h="582294">
                  <a:moveTo>
                    <a:pt x="147628" y="99466"/>
                  </a:moveTo>
                  <a:lnTo>
                    <a:pt x="139191" y="99466"/>
                  </a:lnTo>
                  <a:lnTo>
                    <a:pt x="145168" y="103150"/>
                  </a:lnTo>
                  <a:lnTo>
                    <a:pt x="151788" y="107908"/>
                  </a:lnTo>
                  <a:lnTo>
                    <a:pt x="184443" y="146488"/>
                  </a:lnTo>
                  <a:lnTo>
                    <a:pt x="204406" y="178168"/>
                  </a:lnTo>
                  <a:lnTo>
                    <a:pt x="209697" y="178168"/>
                  </a:lnTo>
                  <a:lnTo>
                    <a:pt x="202145" y="165668"/>
                  </a:lnTo>
                  <a:lnTo>
                    <a:pt x="184848" y="138850"/>
                  </a:lnTo>
                  <a:lnTo>
                    <a:pt x="169163" y="117906"/>
                  </a:lnTo>
                  <a:lnTo>
                    <a:pt x="156299" y="105612"/>
                  </a:lnTo>
                  <a:lnTo>
                    <a:pt x="147628" y="9946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5" name="object 195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9597855" y="2131250"/>
              <a:ext cx="245859" cy="245846"/>
            </a:xfrm>
            <a:prstGeom prst="rect">
              <a:avLst/>
            </a:prstGeom>
          </p:spPr>
        </p:pic>
        <p:sp>
          <p:nvSpPr>
            <p:cNvPr id="196" name="object 196"/>
            <p:cNvSpPr/>
            <p:nvPr/>
          </p:nvSpPr>
          <p:spPr>
            <a:xfrm>
              <a:off x="9515703" y="2049094"/>
              <a:ext cx="410209" cy="410209"/>
            </a:xfrm>
            <a:custGeom>
              <a:avLst/>
              <a:gdLst/>
              <a:ahLst/>
              <a:cxnLst/>
              <a:rect l="l" t="t" r="r" b="b"/>
              <a:pathLst>
                <a:path w="410209" h="410210">
                  <a:moveTo>
                    <a:pt x="410171" y="205079"/>
                  </a:moveTo>
                  <a:lnTo>
                    <a:pt x="404755" y="252105"/>
                  </a:lnTo>
                  <a:lnTo>
                    <a:pt x="389326" y="295272"/>
                  </a:lnTo>
                  <a:lnTo>
                    <a:pt x="365117" y="333350"/>
                  </a:lnTo>
                  <a:lnTo>
                    <a:pt x="333357" y="365108"/>
                  </a:lnTo>
                  <a:lnTo>
                    <a:pt x="295279" y="389316"/>
                  </a:lnTo>
                  <a:lnTo>
                    <a:pt x="252113" y="404743"/>
                  </a:lnTo>
                  <a:lnTo>
                    <a:pt x="205092" y="410159"/>
                  </a:lnTo>
                  <a:lnTo>
                    <a:pt x="158065" y="404743"/>
                  </a:lnTo>
                  <a:lnTo>
                    <a:pt x="114897" y="389316"/>
                  </a:lnTo>
                  <a:lnTo>
                    <a:pt x="76816" y="365108"/>
                  </a:lnTo>
                  <a:lnTo>
                    <a:pt x="45055" y="333350"/>
                  </a:lnTo>
                  <a:lnTo>
                    <a:pt x="20845" y="295272"/>
                  </a:lnTo>
                  <a:lnTo>
                    <a:pt x="5416" y="252105"/>
                  </a:lnTo>
                  <a:lnTo>
                    <a:pt x="0" y="205079"/>
                  </a:lnTo>
                  <a:lnTo>
                    <a:pt x="5416" y="158057"/>
                  </a:lnTo>
                  <a:lnTo>
                    <a:pt x="20845" y="114892"/>
                  </a:lnTo>
                  <a:lnTo>
                    <a:pt x="45055" y="76814"/>
                  </a:lnTo>
                  <a:lnTo>
                    <a:pt x="76816" y="45054"/>
                  </a:lnTo>
                  <a:lnTo>
                    <a:pt x="114897" y="20845"/>
                  </a:lnTo>
                  <a:lnTo>
                    <a:pt x="158065" y="5416"/>
                  </a:lnTo>
                  <a:lnTo>
                    <a:pt x="205092" y="0"/>
                  </a:lnTo>
                  <a:lnTo>
                    <a:pt x="252113" y="5416"/>
                  </a:lnTo>
                  <a:lnTo>
                    <a:pt x="295279" y="20845"/>
                  </a:lnTo>
                  <a:lnTo>
                    <a:pt x="333357" y="45054"/>
                  </a:lnTo>
                  <a:lnTo>
                    <a:pt x="365117" y="76814"/>
                  </a:lnTo>
                  <a:lnTo>
                    <a:pt x="389326" y="114892"/>
                  </a:lnTo>
                  <a:lnTo>
                    <a:pt x="404755" y="158057"/>
                  </a:lnTo>
                  <a:lnTo>
                    <a:pt x="410171" y="205079"/>
                  </a:lnTo>
                  <a:close/>
                </a:path>
              </a:pathLst>
            </a:custGeom>
            <a:ln w="1436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97" name="object 197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9156839" y="3142322"/>
            <a:ext cx="1067142" cy="1794814"/>
          </a:xfrm>
          <a:prstGeom prst="rect">
            <a:avLst/>
          </a:prstGeom>
        </p:spPr>
      </p:pic>
      <p:sp>
        <p:nvSpPr>
          <p:cNvPr id="198" name="object 198"/>
          <p:cNvSpPr txBox="1"/>
          <p:nvPr/>
        </p:nvSpPr>
        <p:spPr>
          <a:xfrm>
            <a:off x="3755999" y="5045138"/>
            <a:ext cx="3288029" cy="1795145"/>
          </a:xfrm>
          <a:prstGeom prst="rect">
            <a:avLst/>
          </a:prstGeom>
        </p:spPr>
        <p:txBody>
          <a:bodyPr wrap="square" lIns="0" tIns="55244" rIns="0" bIns="0" rtlCol="0" vert="horz">
            <a:spAutoFit/>
          </a:bodyPr>
          <a:lstStyle/>
          <a:p>
            <a:pPr marL="1053465" marR="345440">
              <a:lnSpc>
                <a:spcPct val="110400"/>
              </a:lnSpc>
              <a:spcBef>
                <a:spcPts val="434"/>
              </a:spcBef>
            </a:pPr>
            <a:r>
              <a:rPr dirty="0" sz="1250" spc="20" b="1">
                <a:solidFill>
                  <a:srgbClr val="FFFFFF"/>
                </a:solidFill>
                <a:latin typeface="Montserrat"/>
                <a:cs typeface="Montserrat"/>
              </a:rPr>
              <a:t>Students, </a:t>
            </a:r>
            <a:r>
              <a:rPr dirty="0" sz="1250" spc="10" b="1">
                <a:solidFill>
                  <a:srgbClr val="FFFFFF"/>
                </a:solidFill>
                <a:latin typeface="Montserrat"/>
                <a:cs typeface="Montserrat"/>
              </a:rPr>
              <a:t>tell </a:t>
            </a:r>
            <a:r>
              <a:rPr dirty="0" sz="1250" spc="15" b="1">
                <a:solidFill>
                  <a:srgbClr val="FFFFFF"/>
                </a:solidFill>
                <a:latin typeface="Montserrat"/>
                <a:cs typeface="Montserrat"/>
              </a:rPr>
              <a:t>us </a:t>
            </a:r>
            <a:r>
              <a:rPr dirty="0" sz="1250" spc="25" b="1">
                <a:solidFill>
                  <a:srgbClr val="FFFFFF"/>
                </a:solidFill>
                <a:latin typeface="Montserrat"/>
                <a:cs typeface="Montserrat"/>
              </a:rPr>
              <a:t>what </a:t>
            </a:r>
            <a:r>
              <a:rPr dirty="0" sz="1250" spc="-340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1250" spc="15" b="1">
                <a:solidFill>
                  <a:srgbClr val="FFFFFF"/>
                </a:solidFill>
                <a:latin typeface="Montserrat"/>
                <a:cs typeface="Montserrat"/>
              </a:rPr>
              <a:t>you</a:t>
            </a:r>
            <a:r>
              <a:rPr dirty="0" sz="1250" spc="25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1250" spc="20" b="1">
                <a:solidFill>
                  <a:srgbClr val="FFFFFF"/>
                </a:solidFill>
                <a:latin typeface="Montserrat"/>
                <a:cs typeface="Montserrat"/>
              </a:rPr>
              <a:t>think...</a:t>
            </a:r>
            <a:endParaRPr sz="1250">
              <a:latin typeface="Montserrat"/>
              <a:cs typeface="Montserrat"/>
            </a:endParaRPr>
          </a:p>
          <a:p>
            <a:pPr marL="1053465" marR="165100">
              <a:lnSpc>
                <a:spcPct val="102000"/>
              </a:lnSpc>
              <a:spcBef>
                <a:spcPts val="650"/>
              </a:spcBef>
            </a:pPr>
            <a:r>
              <a:rPr dirty="0" sz="950" spc="-25" b="0">
                <a:solidFill>
                  <a:srgbClr val="FFFFFF"/>
                </a:solidFill>
                <a:latin typeface="Montserrat Medium"/>
                <a:cs typeface="Montserrat Medium"/>
              </a:rPr>
              <a:t>Take</a:t>
            </a:r>
            <a:r>
              <a:rPr dirty="0" sz="950" spc="-10" b="0">
                <a:solidFill>
                  <a:srgbClr val="FFFFFF"/>
                </a:solidFill>
                <a:latin typeface="Montserrat Medium"/>
                <a:cs typeface="Montserrat Medium"/>
              </a:rPr>
              <a:t> our short </a:t>
            </a:r>
            <a:r>
              <a:rPr dirty="0" sz="950" spc="-15" b="0">
                <a:solidFill>
                  <a:srgbClr val="FFFFFF"/>
                </a:solidFill>
                <a:latin typeface="Montserrat Medium"/>
                <a:cs typeface="Montserrat Medium"/>
              </a:rPr>
              <a:t>survey</a:t>
            </a:r>
            <a:r>
              <a:rPr dirty="0" sz="950" spc="-10" b="0">
                <a:solidFill>
                  <a:srgbClr val="FFFFFF"/>
                </a:solidFill>
                <a:latin typeface="Montserrat Medium"/>
                <a:cs typeface="Montserrat Medium"/>
              </a:rPr>
              <a:t> </a:t>
            </a:r>
            <a:r>
              <a:rPr dirty="0" sz="950" spc="-15" b="0">
                <a:solidFill>
                  <a:srgbClr val="FFFFFF"/>
                </a:solidFill>
                <a:latin typeface="Montserrat Medium"/>
                <a:cs typeface="Montserrat Medium"/>
              </a:rPr>
              <a:t>for</a:t>
            </a:r>
            <a:r>
              <a:rPr dirty="0" sz="950" spc="-10" b="0">
                <a:solidFill>
                  <a:srgbClr val="FFFFFF"/>
                </a:solidFill>
                <a:latin typeface="Montserrat Medium"/>
                <a:cs typeface="Montserrat Medium"/>
              </a:rPr>
              <a:t> a </a:t>
            </a:r>
            <a:r>
              <a:rPr dirty="0" sz="950" spc="-15" b="0">
                <a:solidFill>
                  <a:srgbClr val="FFFFFF"/>
                </a:solidFill>
                <a:latin typeface="Montserrat Medium"/>
                <a:cs typeface="Montserrat Medium"/>
              </a:rPr>
              <a:t>chance </a:t>
            </a:r>
            <a:r>
              <a:rPr dirty="0" sz="950" spc="-240" b="0">
                <a:solidFill>
                  <a:srgbClr val="FFFFFF"/>
                </a:solidFill>
                <a:latin typeface="Montserrat Medium"/>
                <a:cs typeface="Montserrat Medium"/>
              </a:rPr>
              <a:t> </a:t>
            </a:r>
            <a:r>
              <a:rPr dirty="0" sz="950" spc="-20" b="0">
                <a:solidFill>
                  <a:srgbClr val="FFFFFF"/>
                </a:solidFill>
                <a:latin typeface="Montserrat Medium"/>
                <a:cs typeface="Montserrat Medium"/>
              </a:rPr>
              <a:t>to</a:t>
            </a:r>
            <a:r>
              <a:rPr dirty="0" sz="950" spc="-10" b="0">
                <a:solidFill>
                  <a:srgbClr val="FFFFFF"/>
                </a:solidFill>
                <a:latin typeface="Montserrat Medium"/>
                <a:cs typeface="Montserrat Medium"/>
              </a:rPr>
              <a:t> win </a:t>
            </a:r>
            <a:r>
              <a:rPr dirty="0" sz="950" spc="-15" b="0">
                <a:solidFill>
                  <a:srgbClr val="FFFFFF"/>
                </a:solidFill>
                <a:latin typeface="Montserrat Medium"/>
                <a:cs typeface="Montserrat Medium"/>
              </a:rPr>
              <a:t>£500</a:t>
            </a:r>
            <a:r>
              <a:rPr dirty="0" sz="950" spc="-10" b="0">
                <a:solidFill>
                  <a:srgbClr val="FFFFFF"/>
                </a:solidFill>
                <a:latin typeface="Montserrat Medium"/>
                <a:cs typeface="Montserrat Medium"/>
              </a:rPr>
              <a:t> of </a:t>
            </a:r>
            <a:r>
              <a:rPr dirty="0" sz="950" spc="-20" b="0">
                <a:solidFill>
                  <a:srgbClr val="FFFFFF"/>
                </a:solidFill>
                <a:latin typeface="Montserrat Medium"/>
                <a:cs typeface="Montserrat Medium"/>
              </a:rPr>
              <a:t>robotics/coding </a:t>
            </a:r>
            <a:r>
              <a:rPr dirty="0" sz="950" spc="-15" b="0">
                <a:solidFill>
                  <a:srgbClr val="FFFFFF"/>
                </a:solidFill>
                <a:latin typeface="Montserrat Medium"/>
                <a:cs typeface="Montserrat Medium"/>
              </a:rPr>
              <a:t> </a:t>
            </a:r>
            <a:r>
              <a:rPr dirty="0" sz="950" spc="-10" b="0">
                <a:solidFill>
                  <a:srgbClr val="FFFFFF"/>
                </a:solidFill>
                <a:latin typeface="Montserrat Medium"/>
                <a:cs typeface="Montserrat Medium"/>
              </a:rPr>
              <a:t>equipment</a:t>
            </a:r>
            <a:r>
              <a:rPr dirty="0" sz="950" spc="-15" b="0">
                <a:solidFill>
                  <a:srgbClr val="FFFFFF"/>
                </a:solidFill>
                <a:latin typeface="Montserrat Medium"/>
                <a:cs typeface="Montserrat Medium"/>
              </a:rPr>
              <a:t> for your </a:t>
            </a:r>
            <a:r>
              <a:rPr dirty="0" sz="950" spc="-10" b="0">
                <a:solidFill>
                  <a:srgbClr val="FFFFFF"/>
                </a:solidFill>
                <a:latin typeface="Montserrat Medium"/>
                <a:cs typeface="Montserrat Medium"/>
              </a:rPr>
              <a:t>school.</a:t>
            </a:r>
            <a:endParaRPr sz="950">
              <a:latin typeface="Montserrat Medium"/>
              <a:cs typeface="Montserrat Medium"/>
            </a:endParaRPr>
          </a:p>
          <a:p>
            <a:pPr marL="1053465" marR="516255">
              <a:lnSpc>
                <a:spcPct val="102000"/>
              </a:lnSpc>
              <a:spcBef>
                <a:spcPts val="570"/>
              </a:spcBef>
            </a:pPr>
            <a:r>
              <a:rPr dirty="0" sz="950" spc="-10" b="0">
                <a:solidFill>
                  <a:srgbClr val="FFFFFF"/>
                </a:solidFill>
                <a:latin typeface="Montserrat Medium"/>
                <a:cs typeface="Montserrat Medium"/>
              </a:rPr>
              <a:t>Scan the </a:t>
            </a:r>
            <a:r>
              <a:rPr dirty="0" sz="950" spc="-15" b="0">
                <a:solidFill>
                  <a:srgbClr val="FFFFFF"/>
                </a:solidFill>
                <a:latin typeface="Montserrat Medium"/>
                <a:cs typeface="Montserrat Medium"/>
              </a:rPr>
              <a:t>QR code </a:t>
            </a:r>
            <a:r>
              <a:rPr dirty="0" sz="950" spc="-10" b="0">
                <a:solidFill>
                  <a:srgbClr val="FFFFFF"/>
                </a:solidFill>
                <a:latin typeface="Montserrat Medium"/>
                <a:cs typeface="Montserrat Medium"/>
              </a:rPr>
              <a:t>on </a:t>
            </a:r>
            <a:r>
              <a:rPr dirty="0" sz="950" spc="-15" b="0">
                <a:solidFill>
                  <a:srgbClr val="FFFFFF"/>
                </a:solidFill>
                <a:latin typeface="Montserrat Medium"/>
                <a:cs typeface="Montserrat Medium"/>
              </a:rPr>
              <a:t>your </a:t>
            </a:r>
            <a:r>
              <a:rPr dirty="0" sz="950" spc="-10" b="0">
                <a:solidFill>
                  <a:srgbClr val="FFFFFF"/>
                </a:solidFill>
                <a:latin typeface="Montserrat Medium"/>
                <a:cs typeface="Montserrat Medium"/>
              </a:rPr>
              <a:t> phone, or go </a:t>
            </a:r>
            <a:r>
              <a:rPr dirty="0" sz="950" spc="-20" b="0">
                <a:solidFill>
                  <a:srgbClr val="FFFFFF"/>
                </a:solidFill>
                <a:latin typeface="Montserrat Medium"/>
                <a:cs typeface="Montserrat Medium"/>
              </a:rPr>
              <a:t>to </a:t>
            </a:r>
            <a:r>
              <a:rPr dirty="0" sz="950" spc="-15" b="0">
                <a:solidFill>
                  <a:srgbClr val="FFFFFF"/>
                </a:solidFill>
                <a:latin typeface="Montserrat Medium"/>
                <a:cs typeface="Montserrat Medium"/>
              </a:rPr>
              <a:t> </a:t>
            </a:r>
            <a:r>
              <a:rPr dirty="0" u="sng" sz="950" spc="-20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tserrat Medium"/>
                <a:cs typeface="Montserrat Medium"/>
                <a:hlinkClick r:id="rId71"/>
              </a:rPr>
              <a:t>stemresources.raeng.org.uk/ </a:t>
            </a:r>
            <a:r>
              <a:rPr dirty="0" sz="950" spc="-245" b="0">
                <a:solidFill>
                  <a:srgbClr val="FFFFFF"/>
                </a:solidFill>
                <a:latin typeface="Montserrat Medium"/>
                <a:cs typeface="Montserrat Medium"/>
              </a:rPr>
              <a:t> </a:t>
            </a:r>
            <a:r>
              <a:rPr dirty="0" u="sng" sz="950" spc="-15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tserrat Medium"/>
                <a:cs typeface="Montserrat Medium"/>
                <a:hlinkClick r:id="rId71"/>
              </a:rPr>
              <a:t>student-survey</a:t>
            </a:r>
            <a:endParaRPr sz="950">
              <a:latin typeface="Montserrat Medium"/>
              <a:cs typeface="Montserrat Medium"/>
            </a:endParaRPr>
          </a:p>
        </p:txBody>
      </p:sp>
      <p:pic>
        <p:nvPicPr>
          <p:cNvPr id="199" name="object 199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3864000" y="5162550"/>
            <a:ext cx="830211" cy="83022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41117" y="7106399"/>
            <a:ext cx="7258888" cy="27360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55300" y="7165565"/>
            <a:ext cx="184277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solidFill>
                  <a:srgbClr val="002D5A"/>
                </a:solidFill>
                <a:latin typeface="Montserrat"/>
                <a:cs typeface="Montserrat"/>
              </a:rPr>
              <a:t>Future</a:t>
            </a:r>
            <a:r>
              <a:rPr dirty="0" sz="900" spc="-20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900" b="1">
                <a:solidFill>
                  <a:srgbClr val="002D5A"/>
                </a:solidFill>
                <a:latin typeface="Montserrat"/>
                <a:cs typeface="Montserrat"/>
              </a:rPr>
              <a:t>of</a:t>
            </a:r>
            <a:r>
              <a:rPr dirty="0" sz="900" spc="-20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900" b="1">
                <a:solidFill>
                  <a:srgbClr val="002D5A"/>
                </a:solidFill>
                <a:latin typeface="Montserrat"/>
                <a:cs typeface="Montserrat"/>
              </a:rPr>
              <a:t>flight:</a:t>
            </a:r>
            <a:r>
              <a:rPr dirty="0" sz="900" spc="-20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900" spc="-10" b="1">
                <a:solidFill>
                  <a:srgbClr val="002D5A"/>
                </a:solidFill>
                <a:latin typeface="Montserrat"/>
                <a:cs typeface="Montserrat"/>
              </a:rPr>
              <a:t>Teacher</a:t>
            </a:r>
            <a:r>
              <a:rPr dirty="0" sz="900" spc="-20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900" b="1">
                <a:solidFill>
                  <a:srgbClr val="002D5A"/>
                </a:solidFill>
                <a:latin typeface="Montserrat"/>
                <a:cs typeface="Montserrat"/>
              </a:rPr>
              <a:t>guide</a:t>
            </a:r>
            <a:endParaRPr sz="900">
              <a:latin typeface="Montserrat"/>
              <a:cs typeface="Montserra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075285" y="7161154"/>
            <a:ext cx="16192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002D5A"/>
                </a:solidFill>
                <a:latin typeface="Montserrat"/>
                <a:cs typeface="Montserrat"/>
              </a:rPr>
              <a:t>10</a:t>
            </a:r>
            <a:endParaRPr sz="1000">
              <a:latin typeface="Montserrat"/>
              <a:cs typeface="Montserra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8000" y="7003542"/>
            <a:ext cx="9756140" cy="0"/>
          </a:xfrm>
          <a:custGeom>
            <a:avLst/>
            <a:gdLst/>
            <a:ahLst/>
            <a:cxnLst/>
            <a:rect l="l" t="t" r="r" b="b"/>
            <a:pathLst>
              <a:path w="9756140" h="0">
                <a:moveTo>
                  <a:pt x="0" y="0"/>
                </a:moveTo>
                <a:lnTo>
                  <a:pt x="9756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5300" y="444734"/>
            <a:ext cx="6030595" cy="4216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-15">
                <a:solidFill>
                  <a:srgbClr val="D70929"/>
                </a:solidFill>
              </a:rPr>
              <a:t>Solutions</a:t>
            </a:r>
            <a:r>
              <a:rPr dirty="0" sz="2600" spc="-50">
                <a:solidFill>
                  <a:srgbClr val="D70929"/>
                </a:solidFill>
              </a:rPr>
              <a:t> </a:t>
            </a:r>
            <a:r>
              <a:rPr dirty="0" sz="2600" spc="-5">
                <a:solidFill>
                  <a:srgbClr val="D70929"/>
                </a:solidFill>
              </a:rPr>
              <a:t>and</a:t>
            </a:r>
            <a:r>
              <a:rPr dirty="0" sz="2600" spc="-45">
                <a:solidFill>
                  <a:srgbClr val="D70929"/>
                </a:solidFill>
              </a:rPr>
              <a:t> </a:t>
            </a:r>
            <a:r>
              <a:rPr dirty="0" sz="2600" spc="-5">
                <a:solidFill>
                  <a:srgbClr val="D70929"/>
                </a:solidFill>
              </a:rPr>
              <a:t>further</a:t>
            </a:r>
            <a:r>
              <a:rPr dirty="0" sz="2600" spc="-45">
                <a:solidFill>
                  <a:srgbClr val="D70929"/>
                </a:solidFill>
              </a:rPr>
              <a:t> </a:t>
            </a:r>
            <a:r>
              <a:rPr dirty="0" sz="2600" spc="-20">
                <a:solidFill>
                  <a:srgbClr val="D70929"/>
                </a:solidFill>
              </a:rPr>
              <a:t>investigation</a:t>
            </a:r>
            <a:endParaRPr sz="2600"/>
          </a:p>
        </p:txBody>
      </p:sp>
      <p:sp>
        <p:nvSpPr>
          <p:cNvPr id="7" name="object 7"/>
          <p:cNvSpPr/>
          <p:nvPr/>
        </p:nvSpPr>
        <p:spPr>
          <a:xfrm>
            <a:off x="467994" y="1379143"/>
            <a:ext cx="3747770" cy="3032125"/>
          </a:xfrm>
          <a:custGeom>
            <a:avLst/>
            <a:gdLst/>
            <a:ahLst/>
            <a:cxnLst/>
            <a:rect l="l" t="t" r="r" b="b"/>
            <a:pathLst>
              <a:path w="3747770" h="3032125">
                <a:moveTo>
                  <a:pt x="3747173" y="0"/>
                </a:moveTo>
                <a:lnTo>
                  <a:pt x="0" y="0"/>
                </a:lnTo>
                <a:lnTo>
                  <a:pt x="0" y="3031680"/>
                </a:lnTo>
                <a:lnTo>
                  <a:pt x="3747173" y="3031680"/>
                </a:lnTo>
                <a:lnTo>
                  <a:pt x="3747173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455300" y="1629038"/>
            <a:ext cx="1152525" cy="511175"/>
          </a:xfrm>
          <a:prstGeom prst="rect">
            <a:avLst/>
          </a:prstGeom>
        </p:spPr>
        <p:txBody>
          <a:bodyPr wrap="square" lIns="0" tIns="1054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dirty="0" sz="1100" b="1">
                <a:solidFill>
                  <a:srgbClr val="002D5A"/>
                </a:solidFill>
                <a:latin typeface="Montserrat"/>
                <a:cs typeface="Montserrat"/>
              </a:rPr>
              <a:t>Theory</a:t>
            </a:r>
            <a:r>
              <a:rPr dirty="0" sz="1100" spc="-35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1100" b="1">
                <a:solidFill>
                  <a:srgbClr val="002D5A"/>
                </a:solidFill>
                <a:latin typeface="Montserrat"/>
                <a:cs typeface="Montserrat"/>
              </a:rPr>
              <a:t>of</a:t>
            </a:r>
            <a:r>
              <a:rPr dirty="0" sz="1100" spc="-35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1100" b="1">
                <a:solidFill>
                  <a:srgbClr val="002D5A"/>
                </a:solidFill>
                <a:latin typeface="Montserrat"/>
                <a:cs typeface="Montserrat"/>
              </a:rPr>
              <a:t>flight</a:t>
            </a:r>
            <a:endParaRPr sz="11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dirty="0" sz="950" b="1">
                <a:latin typeface="Montserrat"/>
                <a:cs typeface="Montserrat"/>
              </a:rPr>
              <a:t>Flight</a:t>
            </a:r>
            <a:r>
              <a:rPr dirty="0" sz="950" spc="-30" b="1">
                <a:latin typeface="Montserrat"/>
                <a:cs typeface="Montserrat"/>
              </a:rPr>
              <a:t> </a:t>
            </a:r>
            <a:r>
              <a:rPr dirty="0" sz="950" b="1">
                <a:latin typeface="Montserrat"/>
                <a:cs typeface="Montserrat"/>
              </a:rPr>
              <a:t>in</a:t>
            </a:r>
            <a:r>
              <a:rPr dirty="0" sz="950" spc="-25" b="1">
                <a:latin typeface="Montserrat"/>
                <a:cs typeface="Montserrat"/>
              </a:rPr>
              <a:t> </a:t>
            </a:r>
            <a:r>
              <a:rPr dirty="0" sz="950" spc="-5" b="1">
                <a:latin typeface="Montserrat"/>
                <a:cs typeface="Montserrat"/>
              </a:rPr>
              <a:t>nature</a:t>
            </a:r>
            <a:endParaRPr sz="950">
              <a:latin typeface="Montserrat"/>
              <a:cs typeface="Montserrat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467994" y="2262009"/>
          <a:ext cx="3744595" cy="21431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5695"/>
                <a:gridCol w="1331595"/>
                <a:gridCol w="1295400"/>
              </a:tblGrid>
              <a:tr h="417195">
                <a:tc>
                  <a:txBody>
                    <a:bodyPr/>
                    <a:lstStyle/>
                    <a:p>
                      <a:pPr marL="198755" marR="191135" indent="173355">
                        <a:lnSpc>
                          <a:spcPct val="108300"/>
                        </a:lnSpc>
                        <a:spcBef>
                          <a:spcPts val="390"/>
                        </a:spcBef>
                      </a:pPr>
                      <a:r>
                        <a:rPr dirty="0" sz="950" b="1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Flight </a:t>
                      </a:r>
                      <a:r>
                        <a:rPr dirty="0" sz="950" spc="5" b="1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950" b="1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desc</a:t>
                      </a:r>
                      <a:r>
                        <a:rPr dirty="0" sz="950" spc="-5" b="1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r</a:t>
                      </a:r>
                      <a:r>
                        <a:rPr dirty="0" sz="950" b="1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iption</a:t>
                      </a:r>
                      <a:endParaRPr sz="950">
                        <a:latin typeface="Montserrat"/>
                        <a:cs typeface="Montserrat"/>
                      </a:endParaRPr>
                    </a:p>
                  </a:txBody>
                  <a:tcPr marL="0" marR="0" marB="0" marT="49530">
                    <a:lnR w="6350">
                      <a:solidFill>
                        <a:srgbClr val="FFFFFF"/>
                      </a:solidFill>
                      <a:prstDash val="solid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7092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50" spc="-5" b="1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Bird</a:t>
                      </a:r>
                      <a:endParaRPr sz="950">
                        <a:latin typeface="Montserrat"/>
                        <a:cs typeface="Montserrat"/>
                      </a:endParaRPr>
                    </a:p>
                  </a:txBody>
                  <a:tcPr marL="0" marR="0" marB="0" marT="127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7092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50" spc="-5" b="1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Aircraft</a:t>
                      </a:r>
                      <a:endParaRPr sz="950">
                        <a:latin typeface="Montserrat"/>
                        <a:cs typeface="Montserrat"/>
                      </a:endParaRPr>
                    </a:p>
                  </a:txBody>
                  <a:tcPr marL="0" marR="0" marB="0" marT="1270">
                    <a:lnL w="6350">
                      <a:solidFill>
                        <a:srgbClr val="FFFFFF"/>
                      </a:solidFill>
                      <a:prstDash val="solid"/>
                    </a:lnL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70929"/>
                    </a:solidFill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950" b="1">
                          <a:latin typeface="Montserrat"/>
                          <a:cs typeface="Montserrat"/>
                        </a:rPr>
                        <a:t>Speed</a:t>
                      </a:r>
                      <a:endParaRPr sz="950">
                        <a:latin typeface="Montserrat"/>
                        <a:cs typeface="Montserrat"/>
                      </a:endParaRPr>
                    </a:p>
                  </a:txBody>
                  <a:tcPr marL="0" marR="0" marB="0" marT="74930"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950" spc="-5">
                          <a:latin typeface="Montserrat"/>
                          <a:cs typeface="Montserrat"/>
                        </a:rPr>
                        <a:t>Peregrine</a:t>
                      </a:r>
                      <a:r>
                        <a:rPr dirty="0" sz="950" spc="-4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950" spc="-5">
                          <a:latin typeface="Montserrat"/>
                          <a:cs typeface="Montserrat"/>
                        </a:rPr>
                        <a:t>falcon</a:t>
                      </a:r>
                      <a:endParaRPr sz="950">
                        <a:latin typeface="Montserrat"/>
                        <a:cs typeface="Montserrat"/>
                      </a:endParaRPr>
                    </a:p>
                  </a:txBody>
                  <a:tcPr marL="0" marR="0" marB="0" marT="81280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950" spc="-10">
                          <a:latin typeface="Montserrat"/>
                          <a:cs typeface="Montserrat"/>
                        </a:rPr>
                        <a:t>Tempest</a:t>
                      </a:r>
                      <a:r>
                        <a:rPr dirty="0" sz="950" spc="-35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950" spc="-5">
                          <a:latin typeface="Montserrat"/>
                          <a:cs typeface="Montserrat"/>
                        </a:rPr>
                        <a:t>aircraft</a:t>
                      </a:r>
                      <a:endParaRPr sz="950">
                        <a:latin typeface="Montserrat"/>
                        <a:cs typeface="Montserrat"/>
                      </a:endParaRPr>
                    </a:p>
                  </a:txBody>
                  <a:tcPr marL="0" marR="0" marB="0" marT="81280">
                    <a:lnL w="6350">
                      <a:solidFill>
                        <a:srgbClr val="D70929"/>
                      </a:solidFill>
                      <a:prstDash val="solid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950" b="1">
                          <a:latin typeface="Montserrat"/>
                          <a:cs typeface="Montserrat"/>
                        </a:rPr>
                        <a:t>Gliding</a:t>
                      </a:r>
                      <a:endParaRPr sz="950">
                        <a:latin typeface="Montserrat"/>
                        <a:cs typeface="Montserrat"/>
                      </a:endParaRPr>
                    </a:p>
                  </a:txBody>
                  <a:tcPr marL="0" marR="0" marB="0" marT="74930"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950" spc="-5">
                          <a:latin typeface="Montserrat"/>
                          <a:cs typeface="Montserrat"/>
                        </a:rPr>
                        <a:t>Albatross</a:t>
                      </a:r>
                      <a:endParaRPr sz="950">
                        <a:latin typeface="Montserrat"/>
                        <a:cs typeface="Montserrat"/>
                      </a:endParaRPr>
                    </a:p>
                  </a:txBody>
                  <a:tcPr marL="0" marR="0" marB="0" marT="81280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950">
                          <a:latin typeface="Montserrat"/>
                          <a:cs typeface="Montserrat"/>
                        </a:rPr>
                        <a:t>Glider</a:t>
                      </a:r>
                      <a:endParaRPr sz="950">
                        <a:latin typeface="Montserrat"/>
                        <a:cs typeface="Montserrat"/>
                      </a:endParaRPr>
                    </a:p>
                  </a:txBody>
                  <a:tcPr marL="0" marR="0" marB="0" marT="81280">
                    <a:lnL w="6350">
                      <a:solidFill>
                        <a:srgbClr val="D70929"/>
                      </a:solidFill>
                      <a:prstDash val="solid"/>
                    </a:lnL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950" b="1">
                          <a:latin typeface="Montserrat"/>
                          <a:cs typeface="Montserrat"/>
                        </a:rPr>
                        <a:t>Manoeuvring</a:t>
                      </a:r>
                      <a:endParaRPr sz="950">
                        <a:latin typeface="Montserrat"/>
                        <a:cs typeface="Montserrat"/>
                      </a:endParaRPr>
                    </a:p>
                  </a:txBody>
                  <a:tcPr marL="0" marR="0" marB="0" marT="74930"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950" spc="-5">
                          <a:latin typeface="Montserrat"/>
                          <a:cs typeface="Montserrat"/>
                        </a:rPr>
                        <a:t>Hawk</a:t>
                      </a:r>
                      <a:endParaRPr sz="950">
                        <a:latin typeface="Montserrat"/>
                        <a:cs typeface="Montserrat"/>
                      </a:endParaRPr>
                    </a:p>
                  </a:txBody>
                  <a:tcPr marL="0" marR="0" marB="0" marT="81280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950" spc="5">
                          <a:latin typeface="Montserrat"/>
                          <a:cs typeface="Montserrat"/>
                        </a:rPr>
                        <a:t>Spitfire</a:t>
                      </a:r>
                      <a:endParaRPr sz="950">
                        <a:latin typeface="Montserrat"/>
                        <a:cs typeface="Montserrat"/>
                      </a:endParaRPr>
                    </a:p>
                  </a:txBody>
                  <a:tcPr marL="0" marR="0" marB="0" marT="81280">
                    <a:lnL w="6350">
                      <a:solidFill>
                        <a:srgbClr val="D70929"/>
                      </a:solidFill>
                      <a:prstDash val="solid"/>
                    </a:lnL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950" spc="-5" b="1">
                          <a:latin typeface="Montserrat"/>
                          <a:cs typeface="Montserrat"/>
                        </a:rPr>
                        <a:t>Endurance</a:t>
                      </a:r>
                      <a:endParaRPr sz="950">
                        <a:latin typeface="Montserrat"/>
                        <a:cs typeface="Montserrat"/>
                      </a:endParaRPr>
                    </a:p>
                  </a:txBody>
                  <a:tcPr marL="0" marR="0" marB="0" marT="74930"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950">
                          <a:latin typeface="Montserrat"/>
                          <a:cs typeface="Montserrat"/>
                        </a:rPr>
                        <a:t>Godwits</a:t>
                      </a:r>
                      <a:endParaRPr sz="950">
                        <a:latin typeface="Montserrat"/>
                        <a:cs typeface="Montserrat"/>
                      </a:endParaRPr>
                    </a:p>
                  </a:txBody>
                  <a:tcPr marL="0" marR="0" marB="0" marT="81280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950" spc="-15">
                          <a:latin typeface="Montserrat"/>
                          <a:cs typeface="Montserrat"/>
                        </a:rPr>
                        <a:t>Voyager</a:t>
                      </a:r>
                      <a:endParaRPr sz="950">
                        <a:latin typeface="Montserrat"/>
                        <a:cs typeface="Montserrat"/>
                      </a:endParaRPr>
                    </a:p>
                  </a:txBody>
                  <a:tcPr marL="0" marR="0" marB="0" marT="81280">
                    <a:lnL w="6350">
                      <a:solidFill>
                        <a:srgbClr val="D70929"/>
                      </a:solidFill>
                      <a:prstDash val="solid"/>
                    </a:lnL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950" spc="-5" b="1">
                          <a:latin typeface="Montserrat"/>
                          <a:cs typeface="Montserrat"/>
                        </a:rPr>
                        <a:t>Hovering</a:t>
                      </a:r>
                      <a:endParaRPr sz="950">
                        <a:latin typeface="Montserrat"/>
                        <a:cs typeface="Montserrat"/>
                      </a:endParaRPr>
                    </a:p>
                  </a:txBody>
                  <a:tcPr marL="0" marR="0" marB="0" marT="74930"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950" spc="-5">
                          <a:latin typeface="Montserrat"/>
                          <a:cs typeface="Montserrat"/>
                        </a:rPr>
                        <a:t>Hummingbird</a:t>
                      </a:r>
                      <a:endParaRPr sz="950">
                        <a:latin typeface="Montserrat"/>
                        <a:cs typeface="Montserrat"/>
                      </a:endParaRPr>
                    </a:p>
                  </a:txBody>
                  <a:tcPr marL="0" marR="0" marB="0" marT="81280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950" spc="-5">
                          <a:latin typeface="Montserrat"/>
                          <a:cs typeface="Montserrat"/>
                        </a:rPr>
                        <a:t>Helicopter</a:t>
                      </a:r>
                      <a:endParaRPr sz="950">
                        <a:latin typeface="Montserrat"/>
                        <a:cs typeface="Montserrat"/>
                      </a:endParaRPr>
                    </a:p>
                  </a:txBody>
                  <a:tcPr marL="0" marR="0" marB="0" marT="81280">
                    <a:lnL w="6350">
                      <a:solidFill>
                        <a:srgbClr val="D70929"/>
                      </a:solidFill>
                      <a:prstDash val="solid"/>
                    </a:lnL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950" spc="-5" b="1">
                          <a:latin typeface="Montserrat"/>
                          <a:cs typeface="Montserrat"/>
                        </a:rPr>
                        <a:t>Soaring</a:t>
                      </a:r>
                      <a:endParaRPr sz="950">
                        <a:latin typeface="Montserrat"/>
                        <a:cs typeface="Montserrat"/>
                      </a:endParaRPr>
                    </a:p>
                  </a:txBody>
                  <a:tcPr marL="0" marR="0" marB="0" marT="74930"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950" spc="-5">
                          <a:latin typeface="Montserrat"/>
                          <a:cs typeface="Montserrat"/>
                        </a:rPr>
                        <a:t>King</a:t>
                      </a:r>
                      <a:r>
                        <a:rPr dirty="0" sz="950" spc="-35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950" spc="-5">
                          <a:latin typeface="Montserrat"/>
                          <a:cs typeface="Montserrat"/>
                        </a:rPr>
                        <a:t>vulture</a:t>
                      </a:r>
                      <a:endParaRPr sz="950">
                        <a:latin typeface="Montserrat"/>
                        <a:cs typeface="Montserrat"/>
                      </a:endParaRPr>
                    </a:p>
                  </a:txBody>
                  <a:tcPr marL="0" marR="0" marB="0" marT="81280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950" spc="-10">
                          <a:latin typeface="Montserrat"/>
                          <a:cs typeface="Montserrat"/>
                        </a:rPr>
                        <a:t>Protector</a:t>
                      </a:r>
                      <a:endParaRPr sz="950">
                        <a:latin typeface="Montserrat"/>
                        <a:cs typeface="Montserrat"/>
                      </a:endParaRPr>
                    </a:p>
                  </a:txBody>
                  <a:tcPr marL="0" marR="0" marB="0" marT="81280">
                    <a:lnL w="6350">
                      <a:solidFill>
                        <a:srgbClr val="D70929"/>
                      </a:solidFill>
                      <a:prstDash val="solid"/>
                    </a:lnL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467994" y="4601667"/>
            <a:ext cx="9756140" cy="2238375"/>
          </a:xfrm>
          <a:custGeom>
            <a:avLst/>
            <a:gdLst/>
            <a:ahLst/>
            <a:cxnLst/>
            <a:rect l="l" t="t" r="r" b="b"/>
            <a:pathLst>
              <a:path w="9756140" h="2238375">
                <a:moveTo>
                  <a:pt x="9756000" y="0"/>
                </a:moveTo>
                <a:lnTo>
                  <a:pt x="0" y="0"/>
                </a:lnTo>
                <a:lnTo>
                  <a:pt x="0" y="2238336"/>
                </a:lnTo>
                <a:lnTo>
                  <a:pt x="9756000" y="2238336"/>
                </a:lnTo>
                <a:lnTo>
                  <a:pt x="9756000" y="0"/>
                </a:lnTo>
                <a:close/>
              </a:path>
            </a:pathLst>
          </a:custGeom>
          <a:solidFill>
            <a:srgbClr val="D0EBF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467994" y="4601667"/>
            <a:ext cx="4683760" cy="333375"/>
          </a:xfrm>
          <a:prstGeom prst="rect">
            <a:avLst/>
          </a:prstGeom>
          <a:solidFill>
            <a:srgbClr val="0093D6"/>
          </a:solidFill>
        </p:spPr>
        <p:txBody>
          <a:bodyPr wrap="square" lIns="0" tIns="104140" rIns="0" bIns="0" rtlCol="0" vert="horz">
            <a:spAutoFit/>
          </a:bodyPr>
          <a:lstStyle/>
          <a:p>
            <a:pPr marL="107950">
              <a:lnSpc>
                <a:spcPct val="100000"/>
              </a:lnSpc>
              <a:spcBef>
                <a:spcPts val="820"/>
              </a:spcBef>
            </a:pPr>
            <a:r>
              <a:rPr dirty="0" sz="950" b="1">
                <a:solidFill>
                  <a:srgbClr val="FFFFFF"/>
                </a:solidFill>
                <a:latin typeface="Montserrat"/>
                <a:cs typeface="Montserrat"/>
              </a:rPr>
              <a:t>What is the </a:t>
            </a:r>
            <a:r>
              <a:rPr dirty="0" sz="950" spc="-5" b="1">
                <a:solidFill>
                  <a:srgbClr val="FFFFFF"/>
                </a:solidFill>
                <a:latin typeface="Montserrat"/>
                <a:cs typeface="Montserrat"/>
              </a:rPr>
              <a:t>relationship</a:t>
            </a:r>
            <a:r>
              <a:rPr dirty="0" sz="950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 spc="-5" b="1">
                <a:solidFill>
                  <a:srgbClr val="FFFFFF"/>
                </a:solidFill>
                <a:latin typeface="Montserrat"/>
                <a:cs typeface="Montserrat"/>
              </a:rPr>
              <a:t>between</a:t>
            </a:r>
            <a:r>
              <a:rPr dirty="0" sz="950" b="1">
                <a:solidFill>
                  <a:srgbClr val="FFFFFF"/>
                </a:solidFill>
                <a:latin typeface="Montserrat"/>
                <a:cs typeface="Montserrat"/>
              </a:rPr>
              <a:t> the living thing and the technology?</a:t>
            </a:r>
            <a:endParaRPr sz="950">
              <a:latin typeface="Montserrat"/>
              <a:cs typeface="Montserra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76008" y="5042456"/>
            <a:ext cx="5998845" cy="1671320"/>
            <a:chOff x="576008" y="5042456"/>
            <a:chExt cx="5998845" cy="1671320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58679" y="5042456"/>
              <a:ext cx="2915991" cy="116716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6008" y="5042458"/>
              <a:ext cx="2949003" cy="1670939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8949101" y="468007"/>
            <a:ext cx="1419860" cy="1134745"/>
            <a:chOff x="8949101" y="468007"/>
            <a:chExt cx="1419860" cy="1134745"/>
          </a:xfrm>
        </p:grpSpPr>
        <p:sp>
          <p:nvSpPr>
            <p:cNvPr id="16" name="object 16"/>
            <p:cNvSpPr/>
            <p:nvPr/>
          </p:nvSpPr>
          <p:spPr>
            <a:xfrm>
              <a:off x="9091429" y="468007"/>
              <a:ext cx="1134745" cy="1134745"/>
            </a:xfrm>
            <a:custGeom>
              <a:avLst/>
              <a:gdLst/>
              <a:ahLst/>
              <a:cxnLst/>
              <a:rect l="l" t="t" r="r" b="b"/>
              <a:pathLst>
                <a:path w="1134745" h="1134745">
                  <a:moveTo>
                    <a:pt x="567372" y="0"/>
                  </a:moveTo>
                  <a:lnTo>
                    <a:pt x="518418" y="2082"/>
                  </a:lnTo>
                  <a:lnTo>
                    <a:pt x="470619" y="8216"/>
                  </a:lnTo>
                  <a:lnTo>
                    <a:pt x="424148" y="18231"/>
                  </a:lnTo>
                  <a:lnTo>
                    <a:pt x="379173" y="31958"/>
                  </a:lnTo>
                  <a:lnTo>
                    <a:pt x="335865" y="49224"/>
                  </a:lnTo>
                  <a:lnTo>
                    <a:pt x="294396" y="69862"/>
                  </a:lnTo>
                  <a:lnTo>
                    <a:pt x="254934" y="93699"/>
                  </a:lnTo>
                  <a:lnTo>
                    <a:pt x="217650" y="120566"/>
                  </a:lnTo>
                  <a:lnTo>
                    <a:pt x="182714" y="150292"/>
                  </a:lnTo>
                  <a:lnTo>
                    <a:pt x="150298" y="182707"/>
                  </a:lnTo>
                  <a:lnTo>
                    <a:pt x="120570" y="217642"/>
                  </a:lnTo>
                  <a:lnTo>
                    <a:pt x="93703" y="254925"/>
                  </a:lnTo>
                  <a:lnTo>
                    <a:pt x="69865" y="294386"/>
                  </a:lnTo>
                  <a:lnTo>
                    <a:pt x="49227" y="335855"/>
                  </a:lnTo>
                  <a:lnTo>
                    <a:pt x="31959" y="379162"/>
                  </a:lnTo>
                  <a:lnTo>
                    <a:pt x="18232" y="424136"/>
                  </a:lnTo>
                  <a:lnTo>
                    <a:pt x="8216" y="470607"/>
                  </a:lnTo>
                  <a:lnTo>
                    <a:pt x="2082" y="518405"/>
                  </a:lnTo>
                  <a:lnTo>
                    <a:pt x="0" y="567359"/>
                  </a:lnTo>
                  <a:lnTo>
                    <a:pt x="2082" y="616314"/>
                  </a:lnTo>
                  <a:lnTo>
                    <a:pt x="8216" y="664111"/>
                  </a:lnTo>
                  <a:lnTo>
                    <a:pt x="18232" y="710582"/>
                  </a:lnTo>
                  <a:lnTo>
                    <a:pt x="31959" y="755555"/>
                  </a:lnTo>
                  <a:lnTo>
                    <a:pt x="49227" y="798861"/>
                  </a:lnTo>
                  <a:lnTo>
                    <a:pt x="69865" y="840330"/>
                  </a:lnTo>
                  <a:lnTo>
                    <a:pt x="93703" y="879790"/>
                  </a:lnTo>
                  <a:lnTo>
                    <a:pt x="120570" y="917072"/>
                  </a:lnTo>
                  <a:lnTo>
                    <a:pt x="150298" y="952005"/>
                  </a:lnTo>
                  <a:lnTo>
                    <a:pt x="182714" y="984420"/>
                  </a:lnTo>
                  <a:lnTo>
                    <a:pt x="217650" y="1014145"/>
                  </a:lnTo>
                  <a:lnTo>
                    <a:pt x="254934" y="1041011"/>
                  </a:lnTo>
                  <a:lnTo>
                    <a:pt x="294396" y="1064847"/>
                  </a:lnTo>
                  <a:lnTo>
                    <a:pt x="335865" y="1085484"/>
                  </a:lnTo>
                  <a:lnTo>
                    <a:pt x="379173" y="1102750"/>
                  </a:lnTo>
                  <a:lnTo>
                    <a:pt x="424148" y="1116475"/>
                  </a:lnTo>
                  <a:lnTo>
                    <a:pt x="470619" y="1126490"/>
                  </a:lnTo>
                  <a:lnTo>
                    <a:pt x="518418" y="1132624"/>
                  </a:lnTo>
                  <a:lnTo>
                    <a:pt x="567372" y="1134706"/>
                  </a:lnTo>
                  <a:lnTo>
                    <a:pt x="616324" y="1132624"/>
                  </a:lnTo>
                  <a:lnTo>
                    <a:pt x="664121" y="1126490"/>
                  </a:lnTo>
                  <a:lnTo>
                    <a:pt x="710590" y="1116475"/>
                  </a:lnTo>
                  <a:lnTo>
                    <a:pt x="755563" y="1102750"/>
                  </a:lnTo>
                  <a:lnTo>
                    <a:pt x="798869" y="1085484"/>
                  </a:lnTo>
                  <a:lnTo>
                    <a:pt x="840337" y="1064847"/>
                  </a:lnTo>
                  <a:lnTo>
                    <a:pt x="879797" y="1041011"/>
                  </a:lnTo>
                  <a:lnTo>
                    <a:pt x="917079" y="1014145"/>
                  </a:lnTo>
                  <a:lnTo>
                    <a:pt x="952013" y="984420"/>
                  </a:lnTo>
                  <a:lnTo>
                    <a:pt x="984428" y="952005"/>
                  </a:lnTo>
                  <a:lnTo>
                    <a:pt x="1014154" y="917072"/>
                  </a:lnTo>
                  <a:lnTo>
                    <a:pt x="1041021" y="879790"/>
                  </a:lnTo>
                  <a:lnTo>
                    <a:pt x="1064857" y="840330"/>
                  </a:lnTo>
                  <a:lnTo>
                    <a:pt x="1085494" y="798861"/>
                  </a:lnTo>
                  <a:lnTo>
                    <a:pt x="1102761" y="755555"/>
                  </a:lnTo>
                  <a:lnTo>
                    <a:pt x="1116487" y="710582"/>
                  </a:lnTo>
                  <a:lnTo>
                    <a:pt x="1126503" y="664111"/>
                  </a:lnTo>
                  <a:lnTo>
                    <a:pt x="1132637" y="616314"/>
                  </a:lnTo>
                  <a:lnTo>
                    <a:pt x="1134719" y="567359"/>
                  </a:lnTo>
                  <a:lnTo>
                    <a:pt x="1132637" y="518405"/>
                  </a:lnTo>
                  <a:lnTo>
                    <a:pt x="1126503" y="470607"/>
                  </a:lnTo>
                  <a:lnTo>
                    <a:pt x="1116487" y="424136"/>
                  </a:lnTo>
                  <a:lnTo>
                    <a:pt x="1102761" y="379162"/>
                  </a:lnTo>
                  <a:lnTo>
                    <a:pt x="1085494" y="335855"/>
                  </a:lnTo>
                  <a:lnTo>
                    <a:pt x="1064857" y="294386"/>
                  </a:lnTo>
                  <a:lnTo>
                    <a:pt x="1041021" y="254925"/>
                  </a:lnTo>
                  <a:lnTo>
                    <a:pt x="1014154" y="217642"/>
                  </a:lnTo>
                  <a:lnTo>
                    <a:pt x="984428" y="182707"/>
                  </a:lnTo>
                  <a:lnTo>
                    <a:pt x="952013" y="150292"/>
                  </a:lnTo>
                  <a:lnTo>
                    <a:pt x="917079" y="120566"/>
                  </a:lnTo>
                  <a:lnTo>
                    <a:pt x="879797" y="93699"/>
                  </a:lnTo>
                  <a:lnTo>
                    <a:pt x="840337" y="69862"/>
                  </a:lnTo>
                  <a:lnTo>
                    <a:pt x="798869" y="49224"/>
                  </a:lnTo>
                  <a:lnTo>
                    <a:pt x="755563" y="31958"/>
                  </a:lnTo>
                  <a:lnTo>
                    <a:pt x="710590" y="18231"/>
                  </a:lnTo>
                  <a:lnTo>
                    <a:pt x="664121" y="8216"/>
                  </a:lnTo>
                  <a:lnTo>
                    <a:pt x="616324" y="2082"/>
                  </a:lnTo>
                  <a:lnTo>
                    <a:pt x="567372" y="0"/>
                  </a:lnTo>
                  <a:close/>
                </a:path>
              </a:pathLst>
            </a:custGeom>
            <a:solidFill>
              <a:srgbClr val="301B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9114358" y="490904"/>
              <a:ext cx="1089025" cy="1089025"/>
            </a:xfrm>
            <a:custGeom>
              <a:avLst/>
              <a:gdLst/>
              <a:ahLst/>
              <a:cxnLst/>
              <a:rect l="l" t="t" r="r" b="b"/>
              <a:pathLst>
                <a:path w="1089025" h="1089025">
                  <a:moveTo>
                    <a:pt x="544436" y="0"/>
                  </a:moveTo>
                  <a:lnTo>
                    <a:pt x="497460" y="1998"/>
                  </a:lnTo>
                  <a:lnTo>
                    <a:pt x="451593" y="7885"/>
                  </a:lnTo>
                  <a:lnTo>
                    <a:pt x="407000" y="17496"/>
                  </a:lnTo>
                  <a:lnTo>
                    <a:pt x="363843" y="30668"/>
                  </a:lnTo>
                  <a:lnTo>
                    <a:pt x="322286" y="47238"/>
                  </a:lnTo>
                  <a:lnTo>
                    <a:pt x="282492" y="67042"/>
                  </a:lnTo>
                  <a:lnTo>
                    <a:pt x="244625" y="89917"/>
                  </a:lnTo>
                  <a:lnTo>
                    <a:pt x="208849" y="115700"/>
                  </a:lnTo>
                  <a:lnTo>
                    <a:pt x="175326" y="144226"/>
                  </a:lnTo>
                  <a:lnTo>
                    <a:pt x="144220" y="175333"/>
                  </a:lnTo>
                  <a:lnTo>
                    <a:pt x="115695" y="208857"/>
                  </a:lnTo>
                  <a:lnTo>
                    <a:pt x="89913" y="244634"/>
                  </a:lnTo>
                  <a:lnTo>
                    <a:pt x="67039" y="282502"/>
                  </a:lnTo>
                  <a:lnTo>
                    <a:pt x="47236" y="322296"/>
                  </a:lnTo>
                  <a:lnTo>
                    <a:pt x="30666" y="363854"/>
                  </a:lnTo>
                  <a:lnTo>
                    <a:pt x="17495" y="407011"/>
                  </a:lnTo>
                  <a:lnTo>
                    <a:pt x="7884" y="451605"/>
                  </a:lnTo>
                  <a:lnTo>
                    <a:pt x="1998" y="497472"/>
                  </a:lnTo>
                  <a:lnTo>
                    <a:pt x="0" y="544449"/>
                  </a:lnTo>
                  <a:lnTo>
                    <a:pt x="1998" y="591425"/>
                  </a:lnTo>
                  <a:lnTo>
                    <a:pt x="7884" y="637292"/>
                  </a:lnTo>
                  <a:lnTo>
                    <a:pt x="17495" y="681886"/>
                  </a:lnTo>
                  <a:lnTo>
                    <a:pt x="30666" y="725043"/>
                  </a:lnTo>
                  <a:lnTo>
                    <a:pt x="47236" y="766601"/>
                  </a:lnTo>
                  <a:lnTo>
                    <a:pt x="67039" y="806395"/>
                  </a:lnTo>
                  <a:lnTo>
                    <a:pt x="89913" y="844263"/>
                  </a:lnTo>
                  <a:lnTo>
                    <a:pt x="115695" y="880040"/>
                  </a:lnTo>
                  <a:lnTo>
                    <a:pt x="144220" y="913564"/>
                  </a:lnTo>
                  <a:lnTo>
                    <a:pt x="175326" y="944671"/>
                  </a:lnTo>
                  <a:lnTo>
                    <a:pt x="208849" y="973197"/>
                  </a:lnTo>
                  <a:lnTo>
                    <a:pt x="244625" y="998980"/>
                  </a:lnTo>
                  <a:lnTo>
                    <a:pt x="282492" y="1021855"/>
                  </a:lnTo>
                  <a:lnTo>
                    <a:pt x="322286" y="1041659"/>
                  </a:lnTo>
                  <a:lnTo>
                    <a:pt x="363843" y="1058229"/>
                  </a:lnTo>
                  <a:lnTo>
                    <a:pt x="407000" y="1071401"/>
                  </a:lnTo>
                  <a:lnTo>
                    <a:pt x="451593" y="1081012"/>
                  </a:lnTo>
                  <a:lnTo>
                    <a:pt x="497460" y="1086899"/>
                  </a:lnTo>
                  <a:lnTo>
                    <a:pt x="544436" y="1088898"/>
                  </a:lnTo>
                  <a:lnTo>
                    <a:pt x="591414" y="1086899"/>
                  </a:lnTo>
                  <a:lnTo>
                    <a:pt x="637282" y="1081012"/>
                  </a:lnTo>
                  <a:lnTo>
                    <a:pt x="681877" y="1071401"/>
                  </a:lnTo>
                  <a:lnTo>
                    <a:pt x="725035" y="1058229"/>
                  </a:lnTo>
                  <a:lnTo>
                    <a:pt x="766593" y="1041659"/>
                  </a:lnTo>
                  <a:lnTo>
                    <a:pt x="806388" y="1021855"/>
                  </a:lnTo>
                  <a:lnTo>
                    <a:pt x="844256" y="998980"/>
                  </a:lnTo>
                  <a:lnTo>
                    <a:pt x="880033" y="973197"/>
                  </a:lnTo>
                  <a:lnTo>
                    <a:pt x="913556" y="944671"/>
                  </a:lnTo>
                  <a:lnTo>
                    <a:pt x="944663" y="913564"/>
                  </a:lnTo>
                  <a:lnTo>
                    <a:pt x="973189" y="880040"/>
                  </a:lnTo>
                  <a:lnTo>
                    <a:pt x="998970" y="844263"/>
                  </a:lnTo>
                  <a:lnTo>
                    <a:pt x="1021845" y="806395"/>
                  </a:lnTo>
                  <a:lnTo>
                    <a:pt x="1041648" y="766601"/>
                  </a:lnTo>
                  <a:lnTo>
                    <a:pt x="1058218" y="725043"/>
                  </a:lnTo>
                  <a:lnTo>
                    <a:pt x="1071389" y="681886"/>
                  </a:lnTo>
                  <a:lnTo>
                    <a:pt x="1081000" y="637292"/>
                  </a:lnTo>
                  <a:lnTo>
                    <a:pt x="1086886" y="591425"/>
                  </a:lnTo>
                  <a:lnTo>
                    <a:pt x="1088885" y="544449"/>
                  </a:lnTo>
                  <a:lnTo>
                    <a:pt x="1086886" y="497472"/>
                  </a:lnTo>
                  <a:lnTo>
                    <a:pt x="1081000" y="451605"/>
                  </a:lnTo>
                  <a:lnTo>
                    <a:pt x="1071389" y="407011"/>
                  </a:lnTo>
                  <a:lnTo>
                    <a:pt x="1058218" y="363854"/>
                  </a:lnTo>
                  <a:lnTo>
                    <a:pt x="1041648" y="322296"/>
                  </a:lnTo>
                  <a:lnTo>
                    <a:pt x="1021845" y="282502"/>
                  </a:lnTo>
                  <a:lnTo>
                    <a:pt x="998970" y="244634"/>
                  </a:lnTo>
                  <a:lnTo>
                    <a:pt x="973189" y="208857"/>
                  </a:lnTo>
                  <a:lnTo>
                    <a:pt x="944663" y="175333"/>
                  </a:lnTo>
                  <a:lnTo>
                    <a:pt x="913556" y="144226"/>
                  </a:lnTo>
                  <a:lnTo>
                    <a:pt x="880033" y="115700"/>
                  </a:lnTo>
                  <a:lnTo>
                    <a:pt x="844256" y="89917"/>
                  </a:lnTo>
                  <a:lnTo>
                    <a:pt x="806388" y="67042"/>
                  </a:lnTo>
                  <a:lnTo>
                    <a:pt x="766593" y="47238"/>
                  </a:lnTo>
                  <a:lnTo>
                    <a:pt x="725035" y="30668"/>
                  </a:lnTo>
                  <a:lnTo>
                    <a:pt x="681877" y="17496"/>
                  </a:lnTo>
                  <a:lnTo>
                    <a:pt x="637282" y="7885"/>
                  </a:lnTo>
                  <a:lnTo>
                    <a:pt x="591414" y="1998"/>
                  </a:lnTo>
                  <a:lnTo>
                    <a:pt x="544436" y="0"/>
                  </a:lnTo>
                  <a:close/>
                </a:path>
              </a:pathLst>
            </a:custGeom>
            <a:solidFill>
              <a:srgbClr val="D709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8949111" y="892347"/>
              <a:ext cx="1419860" cy="220979"/>
            </a:xfrm>
            <a:custGeom>
              <a:avLst/>
              <a:gdLst/>
              <a:ahLst/>
              <a:cxnLst/>
              <a:rect l="l" t="t" r="r" b="b"/>
              <a:pathLst>
                <a:path w="1419859" h="220980">
                  <a:moveTo>
                    <a:pt x="301383" y="36093"/>
                  </a:moveTo>
                  <a:lnTo>
                    <a:pt x="283186" y="38264"/>
                  </a:lnTo>
                  <a:lnTo>
                    <a:pt x="265518" y="43457"/>
                  </a:lnTo>
                  <a:lnTo>
                    <a:pt x="247212" y="51154"/>
                  </a:lnTo>
                  <a:lnTo>
                    <a:pt x="209996" y="69137"/>
                  </a:lnTo>
                  <a:lnTo>
                    <a:pt x="200553" y="73589"/>
                  </a:lnTo>
                  <a:lnTo>
                    <a:pt x="180759" y="82611"/>
                  </a:lnTo>
                  <a:lnTo>
                    <a:pt x="171600" y="86918"/>
                  </a:lnTo>
                  <a:lnTo>
                    <a:pt x="137516" y="103399"/>
                  </a:lnTo>
                  <a:lnTo>
                    <a:pt x="121215" y="110763"/>
                  </a:lnTo>
                  <a:lnTo>
                    <a:pt x="104837" y="117154"/>
                  </a:lnTo>
                  <a:lnTo>
                    <a:pt x="64636" y="129669"/>
                  </a:lnTo>
                  <a:lnTo>
                    <a:pt x="38793" y="139347"/>
                  </a:lnTo>
                  <a:lnTo>
                    <a:pt x="16096" y="148516"/>
                  </a:lnTo>
                  <a:lnTo>
                    <a:pt x="0" y="155308"/>
                  </a:lnTo>
                  <a:lnTo>
                    <a:pt x="304" y="158369"/>
                  </a:lnTo>
                  <a:lnTo>
                    <a:pt x="622" y="159842"/>
                  </a:lnTo>
                  <a:lnTo>
                    <a:pt x="1854" y="160782"/>
                  </a:lnTo>
                  <a:lnTo>
                    <a:pt x="3276" y="161048"/>
                  </a:lnTo>
                  <a:lnTo>
                    <a:pt x="2448" y="161048"/>
                  </a:lnTo>
                  <a:lnTo>
                    <a:pt x="80258" y="189116"/>
                  </a:lnTo>
                  <a:lnTo>
                    <a:pt x="146827" y="206653"/>
                  </a:lnTo>
                  <a:lnTo>
                    <a:pt x="200014" y="216119"/>
                  </a:lnTo>
                  <a:lnTo>
                    <a:pt x="257835" y="220726"/>
                  </a:lnTo>
                  <a:lnTo>
                    <a:pt x="259587" y="220726"/>
                  </a:lnTo>
                  <a:lnTo>
                    <a:pt x="260540" y="220700"/>
                  </a:lnTo>
                  <a:lnTo>
                    <a:pt x="821042" y="220700"/>
                  </a:lnTo>
                  <a:lnTo>
                    <a:pt x="974015" y="218716"/>
                  </a:lnTo>
                  <a:lnTo>
                    <a:pt x="1043658" y="216866"/>
                  </a:lnTo>
                  <a:lnTo>
                    <a:pt x="1092885" y="214223"/>
                  </a:lnTo>
                  <a:lnTo>
                    <a:pt x="1139897" y="207568"/>
                  </a:lnTo>
                  <a:lnTo>
                    <a:pt x="1189580" y="197912"/>
                  </a:lnTo>
                  <a:lnTo>
                    <a:pt x="1229095" y="189172"/>
                  </a:lnTo>
                  <a:lnTo>
                    <a:pt x="1245603" y="185267"/>
                  </a:lnTo>
                  <a:lnTo>
                    <a:pt x="1244701" y="185254"/>
                  </a:lnTo>
                  <a:lnTo>
                    <a:pt x="1313314" y="171005"/>
                  </a:lnTo>
                  <a:lnTo>
                    <a:pt x="1341261" y="163690"/>
                  </a:lnTo>
                  <a:lnTo>
                    <a:pt x="138798" y="163690"/>
                  </a:lnTo>
                  <a:lnTo>
                    <a:pt x="306930" y="161048"/>
                  </a:lnTo>
                  <a:lnTo>
                    <a:pt x="2412" y="161036"/>
                  </a:lnTo>
                  <a:lnTo>
                    <a:pt x="307738" y="161036"/>
                  </a:lnTo>
                  <a:lnTo>
                    <a:pt x="425754" y="159181"/>
                  </a:lnTo>
                  <a:lnTo>
                    <a:pt x="1358484" y="159181"/>
                  </a:lnTo>
                  <a:lnTo>
                    <a:pt x="1365307" y="157395"/>
                  </a:lnTo>
                  <a:lnTo>
                    <a:pt x="1398449" y="147126"/>
                  </a:lnTo>
                  <a:lnTo>
                    <a:pt x="1410512" y="142900"/>
                  </a:lnTo>
                  <a:lnTo>
                    <a:pt x="1419351" y="139522"/>
                  </a:lnTo>
                  <a:lnTo>
                    <a:pt x="1369793" y="125402"/>
                  </a:lnTo>
                  <a:lnTo>
                    <a:pt x="1332024" y="115247"/>
                  </a:lnTo>
                  <a:lnTo>
                    <a:pt x="1293266" y="105651"/>
                  </a:lnTo>
                  <a:lnTo>
                    <a:pt x="1303576" y="93218"/>
                  </a:lnTo>
                  <a:lnTo>
                    <a:pt x="748398" y="93218"/>
                  </a:lnTo>
                  <a:lnTo>
                    <a:pt x="606018" y="82524"/>
                  </a:lnTo>
                  <a:lnTo>
                    <a:pt x="589743" y="80502"/>
                  </a:lnTo>
                  <a:lnTo>
                    <a:pt x="563460" y="76425"/>
                  </a:lnTo>
                  <a:lnTo>
                    <a:pt x="373948" y="44975"/>
                  </a:lnTo>
                  <a:lnTo>
                    <a:pt x="328461" y="38438"/>
                  </a:lnTo>
                  <a:lnTo>
                    <a:pt x="301383" y="36093"/>
                  </a:lnTo>
                  <a:close/>
                </a:path>
                <a:path w="1419859" h="220980">
                  <a:moveTo>
                    <a:pt x="984997" y="83624"/>
                  </a:moveTo>
                  <a:lnTo>
                    <a:pt x="929466" y="83863"/>
                  </a:lnTo>
                  <a:lnTo>
                    <a:pt x="884288" y="85013"/>
                  </a:lnTo>
                  <a:lnTo>
                    <a:pt x="814624" y="88520"/>
                  </a:lnTo>
                  <a:lnTo>
                    <a:pt x="748398" y="93218"/>
                  </a:lnTo>
                  <a:lnTo>
                    <a:pt x="1303576" y="93218"/>
                  </a:lnTo>
                  <a:lnTo>
                    <a:pt x="1308852" y="86855"/>
                  </a:lnTo>
                  <a:lnTo>
                    <a:pt x="1107947" y="86855"/>
                  </a:lnTo>
                  <a:lnTo>
                    <a:pt x="1046088" y="84540"/>
                  </a:lnTo>
                  <a:lnTo>
                    <a:pt x="984997" y="83624"/>
                  </a:lnTo>
                  <a:close/>
                </a:path>
                <a:path w="1419859" h="220980">
                  <a:moveTo>
                    <a:pt x="1262506" y="0"/>
                  </a:moveTo>
                  <a:lnTo>
                    <a:pt x="1179639" y="0"/>
                  </a:lnTo>
                  <a:lnTo>
                    <a:pt x="1107947" y="86855"/>
                  </a:lnTo>
                  <a:lnTo>
                    <a:pt x="1308852" y="86855"/>
                  </a:lnTo>
                  <a:lnTo>
                    <a:pt x="1321384" y="71742"/>
                  </a:lnTo>
                  <a:lnTo>
                    <a:pt x="1262506" y="0"/>
                  </a:lnTo>
                  <a:close/>
                </a:path>
              </a:pathLst>
            </a:custGeom>
            <a:solidFill>
              <a:srgbClr val="B4BCE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8949093" y="892339"/>
              <a:ext cx="1419860" cy="220979"/>
            </a:xfrm>
            <a:custGeom>
              <a:avLst/>
              <a:gdLst/>
              <a:ahLst/>
              <a:cxnLst/>
              <a:rect l="l" t="t" r="r" b="b"/>
              <a:pathLst>
                <a:path w="1419859" h="220980">
                  <a:moveTo>
                    <a:pt x="1419377" y="139522"/>
                  </a:moveTo>
                  <a:lnTo>
                    <a:pt x="1398943" y="133718"/>
                  </a:lnTo>
                  <a:lnTo>
                    <a:pt x="1398943" y="140246"/>
                  </a:lnTo>
                  <a:lnTo>
                    <a:pt x="1379067" y="146672"/>
                  </a:lnTo>
                  <a:lnTo>
                    <a:pt x="1349019" y="155384"/>
                  </a:lnTo>
                  <a:lnTo>
                    <a:pt x="1334630" y="159042"/>
                  </a:lnTo>
                  <a:lnTo>
                    <a:pt x="1334630" y="122593"/>
                  </a:lnTo>
                  <a:lnTo>
                    <a:pt x="1350225" y="126682"/>
                  </a:lnTo>
                  <a:lnTo>
                    <a:pt x="1398943" y="140246"/>
                  </a:lnTo>
                  <a:lnTo>
                    <a:pt x="1398943" y="133718"/>
                  </a:lnTo>
                  <a:lnTo>
                    <a:pt x="1368272" y="124993"/>
                  </a:lnTo>
                  <a:lnTo>
                    <a:pt x="1332496" y="115404"/>
                  </a:lnTo>
                  <a:lnTo>
                    <a:pt x="1332496" y="122034"/>
                  </a:lnTo>
                  <a:lnTo>
                    <a:pt x="1332496" y="159588"/>
                  </a:lnTo>
                  <a:lnTo>
                    <a:pt x="1309636" y="165379"/>
                  </a:lnTo>
                  <a:lnTo>
                    <a:pt x="1261745" y="175653"/>
                  </a:lnTo>
                  <a:lnTo>
                    <a:pt x="1206144" y="185204"/>
                  </a:lnTo>
                  <a:lnTo>
                    <a:pt x="1156690" y="191401"/>
                  </a:lnTo>
                  <a:lnTo>
                    <a:pt x="1156690" y="197815"/>
                  </a:lnTo>
                  <a:lnTo>
                    <a:pt x="1092301" y="207873"/>
                  </a:lnTo>
                  <a:lnTo>
                    <a:pt x="1043241" y="210502"/>
                  </a:lnTo>
                  <a:lnTo>
                    <a:pt x="973747" y="212344"/>
                  </a:lnTo>
                  <a:lnTo>
                    <a:pt x="901661" y="213512"/>
                  </a:lnTo>
                  <a:lnTo>
                    <a:pt x="821042" y="214325"/>
                  </a:lnTo>
                  <a:lnTo>
                    <a:pt x="511670" y="214325"/>
                  </a:lnTo>
                  <a:lnTo>
                    <a:pt x="501713" y="212153"/>
                  </a:lnTo>
                  <a:lnTo>
                    <a:pt x="501713" y="214325"/>
                  </a:lnTo>
                  <a:lnTo>
                    <a:pt x="260540" y="214325"/>
                  </a:lnTo>
                  <a:lnTo>
                    <a:pt x="247954" y="214147"/>
                  </a:lnTo>
                  <a:lnTo>
                    <a:pt x="213347" y="211391"/>
                  </a:lnTo>
                  <a:lnTo>
                    <a:pt x="159473" y="202793"/>
                  </a:lnTo>
                  <a:lnTo>
                    <a:pt x="89077" y="185127"/>
                  </a:lnTo>
                  <a:lnTo>
                    <a:pt x="33540" y="165354"/>
                  </a:lnTo>
                  <a:lnTo>
                    <a:pt x="425754" y="159194"/>
                  </a:lnTo>
                  <a:lnTo>
                    <a:pt x="463308" y="205930"/>
                  </a:lnTo>
                  <a:lnTo>
                    <a:pt x="463448" y="205930"/>
                  </a:lnTo>
                  <a:lnTo>
                    <a:pt x="501713" y="214325"/>
                  </a:lnTo>
                  <a:lnTo>
                    <a:pt x="501713" y="212153"/>
                  </a:lnTo>
                  <a:lnTo>
                    <a:pt x="473163" y="205879"/>
                  </a:lnTo>
                  <a:lnTo>
                    <a:pt x="675474" y="204825"/>
                  </a:lnTo>
                  <a:lnTo>
                    <a:pt x="802436" y="204749"/>
                  </a:lnTo>
                  <a:lnTo>
                    <a:pt x="936104" y="205270"/>
                  </a:lnTo>
                  <a:lnTo>
                    <a:pt x="1001395" y="205841"/>
                  </a:lnTo>
                  <a:lnTo>
                    <a:pt x="1086408" y="203885"/>
                  </a:lnTo>
                  <a:lnTo>
                    <a:pt x="1156690" y="197815"/>
                  </a:lnTo>
                  <a:lnTo>
                    <a:pt x="1156690" y="191401"/>
                  </a:lnTo>
                  <a:lnTo>
                    <a:pt x="1143698" y="193027"/>
                  </a:lnTo>
                  <a:lnTo>
                    <a:pt x="1075194" y="198107"/>
                  </a:lnTo>
                  <a:lnTo>
                    <a:pt x="1001471" y="199453"/>
                  </a:lnTo>
                  <a:lnTo>
                    <a:pt x="874293" y="198551"/>
                  </a:lnTo>
                  <a:lnTo>
                    <a:pt x="686663" y="198424"/>
                  </a:lnTo>
                  <a:lnTo>
                    <a:pt x="466344" y="199517"/>
                  </a:lnTo>
                  <a:lnTo>
                    <a:pt x="424065" y="146888"/>
                  </a:lnTo>
                  <a:lnTo>
                    <a:pt x="424065" y="157099"/>
                  </a:lnTo>
                  <a:lnTo>
                    <a:pt x="27800" y="163309"/>
                  </a:lnTo>
                  <a:lnTo>
                    <a:pt x="20574" y="160731"/>
                  </a:lnTo>
                  <a:lnTo>
                    <a:pt x="37071" y="160172"/>
                  </a:lnTo>
                  <a:lnTo>
                    <a:pt x="19037" y="160172"/>
                  </a:lnTo>
                  <a:lnTo>
                    <a:pt x="37439" y="160159"/>
                  </a:lnTo>
                  <a:lnTo>
                    <a:pt x="209854" y="154393"/>
                  </a:lnTo>
                  <a:lnTo>
                    <a:pt x="416369" y="147497"/>
                  </a:lnTo>
                  <a:lnTo>
                    <a:pt x="424065" y="157099"/>
                  </a:lnTo>
                  <a:lnTo>
                    <a:pt x="424065" y="146888"/>
                  </a:lnTo>
                  <a:lnTo>
                    <a:pt x="421055" y="143129"/>
                  </a:lnTo>
                  <a:lnTo>
                    <a:pt x="517055" y="143129"/>
                  </a:lnTo>
                  <a:lnTo>
                    <a:pt x="552107" y="143129"/>
                  </a:lnTo>
                  <a:lnTo>
                    <a:pt x="682955" y="143129"/>
                  </a:lnTo>
                  <a:lnTo>
                    <a:pt x="733933" y="144551"/>
                  </a:lnTo>
                  <a:lnTo>
                    <a:pt x="774484" y="148196"/>
                  </a:lnTo>
                  <a:lnTo>
                    <a:pt x="809078" y="153111"/>
                  </a:lnTo>
                  <a:lnTo>
                    <a:pt x="858913" y="161886"/>
                  </a:lnTo>
                  <a:lnTo>
                    <a:pt x="878217" y="164871"/>
                  </a:lnTo>
                  <a:lnTo>
                    <a:pt x="897369" y="166928"/>
                  </a:lnTo>
                  <a:lnTo>
                    <a:pt x="916851" y="167690"/>
                  </a:lnTo>
                  <a:lnTo>
                    <a:pt x="923975" y="167690"/>
                  </a:lnTo>
                  <a:lnTo>
                    <a:pt x="931240" y="167373"/>
                  </a:lnTo>
                  <a:lnTo>
                    <a:pt x="1187907" y="143129"/>
                  </a:lnTo>
                  <a:lnTo>
                    <a:pt x="1285900" y="143129"/>
                  </a:lnTo>
                  <a:lnTo>
                    <a:pt x="1286471" y="136779"/>
                  </a:lnTo>
                  <a:lnTo>
                    <a:pt x="1286230" y="136740"/>
                  </a:lnTo>
                  <a:lnTo>
                    <a:pt x="1279105" y="135585"/>
                  </a:lnTo>
                  <a:lnTo>
                    <a:pt x="1269593" y="134226"/>
                  </a:lnTo>
                  <a:lnTo>
                    <a:pt x="1288681" y="111201"/>
                  </a:lnTo>
                  <a:lnTo>
                    <a:pt x="1319022" y="118491"/>
                  </a:lnTo>
                  <a:lnTo>
                    <a:pt x="1332496" y="122034"/>
                  </a:lnTo>
                  <a:lnTo>
                    <a:pt x="1332496" y="115404"/>
                  </a:lnTo>
                  <a:lnTo>
                    <a:pt x="1329423" y="114579"/>
                  </a:lnTo>
                  <a:lnTo>
                    <a:pt x="1293202" y="105740"/>
                  </a:lnTo>
                  <a:lnTo>
                    <a:pt x="1321396" y="71742"/>
                  </a:lnTo>
                  <a:lnTo>
                    <a:pt x="1313116" y="61658"/>
                  </a:lnTo>
                  <a:lnTo>
                    <a:pt x="1313116" y="71716"/>
                  </a:lnTo>
                  <a:lnTo>
                    <a:pt x="1262176" y="133159"/>
                  </a:lnTo>
                  <a:lnTo>
                    <a:pt x="1257757" y="132524"/>
                  </a:lnTo>
                  <a:lnTo>
                    <a:pt x="1240383" y="130416"/>
                  </a:lnTo>
                  <a:lnTo>
                    <a:pt x="1240383" y="136740"/>
                  </a:lnTo>
                  <a:lnTo>
                    <a:pt x="1119949" y="136740"/>
                  </a:lnTo>
                  <a:lnTo>
                    <a:pt x="1119949" y="143129"/>
                  </a:lnTo>
                  <a:lnTo>
                    <a:pt x="938161" y="160299"/>
                  </a:lnTo>
                  <a:lnTo>
                    <a:pt x="913257" y="161302"/>
                  </a:lnTo>
                  <a:lnTo>
                    <a:pt x="889482" y="159829"/>
                  </a:lnTo>
                  <a:lnTo>
                    <a:pt x="865555" y="156527"/>
                  </a:lnTo>
                  <a:lnTo>
                    <a:pt x="810018" y="146786"/>
                  </a:lnTo>
                  <a:lnTo>
                    <a:pt x="784225" y="143129"/>
                  </a:lnTo>
                  <a:lnTo>
                    <a:pt x="1119949" y="143129"/>
                  </a:lnTo>
                  <a:lnTo>
                    <a:pt x="1119949" y="136740"/>
                  </a:lnTo>
                  <a:lnTo>
                    <a:pt x="682955" y="136740"/>
                  </a:lnTo>
                  <a:lnTo>
                    <a:pt x="573684" y="136740"/>
                  </a:lnTo>
                  <a:lnTo>
                    <a:pt x="636282" y="127241"/>
                  </a:lnTo>
                  <a:lnTo>
                    <a:pt x="679678" y="122440"/>
                  </a:lnTo>
                  <a:lnTo>
                    <a:pt x="730821" y="118325"/>
                  </a:lnTo>
                  <a:lnTo>
                    <a:pt x="789457" y="115404"/>
                  </a:lnTo>
                  <a:lnTo>
                    <a:pt x="855357" y="114236"/>
                  </a:lnTo>
                  <a:lnTo>
                    <a:pt x="928281" y="115328"/>
                  </a:lnTo>
                  <a:lnTo>
                    <a:pt x="1001979" y="118173"/>
                  </a:lnTo>
                  <a:lnTo>
                    <a:pt x="1066812" y="121615"/>
                  </a:lnTo>
                  <a:lnTo>
                    <a:pt x="1122921" y="125425"/>
                  </a:lnTo>
                  <a:lnTo>
                    <a:pt x="1170444" y="129374"/>
                  </a:lnTo>
                  <a:lnTo>
                    <a:pt x="1209548" y="133223"/>
                  </a:lnTo>
                  <a:lnTo>
                    <a:pt x="1240383" y="136740"/>
                  </a:lnTo>
                  <a:lnTo>
                    <a:pt x="1240383" y="130416"/>
                  </a:lnTo>
                  <a:lnTo>
                    <a:pt x="1222044" y="128168"/>
                  </a:lnTo>
                  <a:lnTo>
                    <a:pt x="1171625" y="123063"/>
                  </a:lnTo>
                  <a:lnTo>
                    <a:pt x="1106119" y="117779"/>
                  </a:lnTo>
                  <a:lnTo>
                    <a:pt x="1102563" y="117576"/>
                  </a:lnTo>
                  <a:lnTo>
                    <a:pt x="1194384" y="6400"/>
                  </a:lnTo>
                  <a:lnTo>
                    <a:pt x="1259509" y="6400"/>
                  </a:lnTo>
                  <a:lnTo>
                    <a:pt x="1313116" y="71716"/>
                  </a:lnTo>
                  <a:lnTo>
                    <a:pt x="1313116" y="61658"/>
                  </a:lnTo>
                  <a:lnTo>
                    <a:pt x="1262532" y="0"/>
                  </a:lnTo>
                  <a:lnTo>
                    <a:pt x="1191628" y="0"/>
                  </a:lnTo>
                  <a:lnTo>
                    <a:pt x="1191628" y="6400"/>
                  </a:lnTo>
                  <a:lnTo>
                    <a:pt x="1099921" y="117411"/>
                  </a:lnTo>
                  <a:lnTo>
                    <a:pt x="1091463" y="116903"/>
                  </a:lnTo>
                  <a:lnTo>
                    <a:pt x="1182674" y="6400"/>
                  </a:lnTo>
                  <a:lnTo>
                    <a:pt x="1191628" y="6400"/>
                  </a:lnTo>
                  <a:lnTo>
                    <a:pt x="1191628" y="0"/>
                  </a:lnTo>
                  <a:lnTo>
                    <a:pt x="1179652" y="0"/>
                  </a:lnTo>
                  <a:lnTo>
                    <a:pt x="1107960" y="86893"/>
                  </a:lnTo>
                  <a:lnTo>
                    <a:pt x="1102829" y="86702"/>
                  </a:lnTo>
                  <a:lnTo>
                    <a:pt x="1102829" y="93091"/>
                  </a:lnTo>
                  <a:lnTo>
                    <a:pt x="1083589" y="116420"/>
                  </a:lnTo>
                  <a:lnTo>
                    <a:pt x="1047445" y="114236"/>
                  </a:lnTo>
                  <a:lnTo>
                    <a:pt x="1025194" y="112890"/>
                  </a:lnTo>
                  <a:lnTo>
                    <a:pt x="928484" y="108940"/>
                  </a:lnTo>
                  <a:lnTo>
                    <a:pt x="841692" y="107937"/>
                  </a:lnTo>
                  <a:lnTo>
                    <a:pt x="765048" y="110020"/>
                  </a:lnTo>
                  <a:lnTo>
                    <a:pt x="698969" y="114312"/>
                  </a:lnTo>
                  <a:lnTo>
                    <a:pt x="643864" y="119888"/>
                  </a:lnTo>
                  <a:lnTo>
                    <a:pt x="600163" y="125844"/>
                  </a:lnTo>
                  <a:lnTo>
                    <a:pt x="548627" y="135229"/>
                  </a:lnTo>
                  <a:lnTo>
                    <a:pt x="542074" y="136740"/>
                  </a:lnTo>
                  <a:lnTo>
                    <a:pt x="449681" y="136740"/>
                  </a:lnTo>
                  <a:lnTo>
                    <a:pt x="509587" y="127101"/>
                  </a:lnTo>
                  <a:lnTo>
                    <a:pt x="548995" y="121412"/>
                  </a:lnTo>
                  <a:lnTo>
                    <a:pt x="594004" y="115493"/>
                  </a:lnTo>
                  <a:lnTo>
                    <a:pt x="644080" y="109601"/>
                  </a:lnTo>
                  <a:lnTo>
                    <a:pt x="698703" y="103987"/>
                  </a:lnTo>
                  <a:lnTo>
                    <a:pt x="757351" y="98920"/>
                  </a:lnTo>
                  <a:lnTo>
                    <a:pt x="819467" y="94640"/>
                  </a:lnTo>
                  <a:lnTo>
                    <a:pt x="884555" y="91401"/>
                  </a:lnTo>
                  <a:lnTo>
                    <a:pt x="929944" y="90258"/>
                  </a:lnTo>
                  <a:lnTo>
                    <a:pt x="985786" y="90017"/>
                  </a:lnTo>
                  <a:lnTo>
                    <a:pt x="1047165" y="90957"/>
                  </a:lnTo>
                  <a:lnTo>
                    <a:pt x="1102829" y="93091"/>
                  </a:lnTo>
                  <a:lnTo>
                    <a:pt x="1102829" y="86702"/>
                  </a:lnTo>
                  <a:lnTo>
                    <a:pt x="1047343" y="84582"/>
                  </a:lnTo>
                  <a:lnTo>
                    <a:pt x="985799" y="83642"/>
                  </a:lnTo>
                  <a:lnTo>
                    <a:pt x="929817" y="83870"/>
                  </a:lnTo>
                  <a:lnTo>
                    <a:pt x="884301" y="85026"/>
                  </a:lnTo>
                  <a:lnTo>
                    <a:pt x="799045" y="89522"/>
                  </a:lnTo>
                  <a:lnTo>
                    <a:pt x="748385" y="93446"/>
                  </a:lnTo>
                  <a:lnTo>
                    <a:pt x="748411" y="93230"/>
                  </a:lnTo>
                  <a:lnTo>
                    <a:pt x="709091" y="90284"/>
                  </a:lnTo>
                  <a:lnTo>
                    <a:pt x="709091" y="96710"/>
                  </a:lnTo>
                  <a:lnTo>
                    <a:pt x="646010" y="102958"/>
                  </a:lnTo>
                  <a:lnTo>
                    <a:pt x="580656" y="110744"/>
                  </a:lnTo>
                  <a:lnTo>
                    <a:pt x="524344" y="118452"/>
                  </a:lnTo>
                  <a:lnTo>
                    <a:pt x="478294" y="125501"/>
                  </a:lnTo>
                  <a:lnTo>
                    <a:pt x="413778" y="136804"/>
                  </a:lnTo>
                  <a:lnTo>
                    <a:pt x="414210" y="141160"/>
                  </a:lnTo>
                  <a:lnTo>
                    <a:pt x="18618" y="154393"/>
                  </a:lnTo>
                  <a:lnTo>
                    <a:pt x="34975" y="147739"/>
                  </a:lnTo>
                  <a:lnTo>
                    <a:pt x="53835" y="140411"/>
                  </a:lnTo>
                  <a:lnTo>
                    <a:pt x="72783" y="133629"/>
                  </a:lnTo>
                  <a:lnTo>
                    <a:pt x="106845" y="123240"/>
                  </a:lnTo>
                  <a:lnTo>
                    <a:pt x="123545" y="116738"/>
                  </a:lnTo>
                  <a:lnTo>
                    <a:pt x="140093" y="109258"/>
                  </a:lnTo>
                  <a:lnTo>
                    <a:pt x="157734" y="100736"/>
                  </a:lnTo>
                  <a:lnTo>
                    <a:pt x="165188" y="100342"/>
                  </a:lnTo>
                  <a:lnTo>
                    <a:pt x="175069" y="106705"/>
                  </a:lnTo>
                  <a:lnTo>
                    <a:pt x="232943" y="100342"/>
                  </a:lnTo>
                  <a:lnTo>
                    <a:pt x="235026" y="100114"/>
                  </a:lnTo>
                  <a:lnTo>
                    <a:pt x="383717" y="83769"/>
                  </a:lnTo>
                  <a:lnTo>
                    <a:pt x="384517" y="82397"/>
                  </a:lnTo>
                  <a:lnTo>
                    <a:pt x="388493" y="76161"/>
                  </a:lnTo>
                  <a:lnTo>
                    <a:pt x="394385" y="68237"/>
                  </a:lnTo>
                  <a:lnTo>
                    <a:pt x="401193" y="60921"/>
                  </a:lnTo>
                  <a:lnTo>
                    <a:pt x="407174" y="56984"/>
                  </a:lnTo>
                  <a:lnTo>
                    <a:pt x="562635" y="82778"/>
                  </a:lnTo>
                  <a:lnTo>
                    <a:pt x="589064" y="86868"/>
                  </a:lnTo>
                  <a:lnTo>
                    <a:pt x="605523" y="88912"/>
                  </a:lnTo>
                  <a:lnTo>
                    <a:pt x="709091" y="96710"/>
                  </a:lnTo>
                  <a:lnTo>
                    <a:pt x="709091" y="90284"/>
                  </a:lnTo>
                  <a:lnTo>
                    <a:pt x="606018" y="82537"/>
                  </a:lnTo>
                  <a:lnTo>
                    <a:pt x="589749" y="80518"/>
                  </a:lnTo>
                  <a:lnTo>
                    <a:pt x="563473" y="76441"/>
                  </a:lnTo>
                  <a:lnTo>
                    <a:pt x="397814" y="48958"/>
                  </a:lnTo>
                  <a:lnTo>
                    <a:pt x="397814" y="55435"/>
                  </a:lnTo>
                  <a:lnTo>
                    <a:pt x="397598" y="55562"/>
                  </a:lnTo>
                  <a:lnTo>
                    <a:pt x="389966" y="63487"/>
                  </a:lnTo>
                  <a:lnTo>
                    <a:pt x="383755" y="71716"/>
                  </a:lnTo>
                  <a:lnTo>
                    <a:pt x="379818" y="77774"/>
                  </a:lnTo>
                  <a:lnTo>
                    <a:pt x="176618" y="100114"/>
                  </a:lnTo>
                  <a:lnTo>
                    <a:pt x="172427" y="97574"/>
                  </a:lnTo>
                  <a:lnTo>
                    <a:pt x="168808" y="95377"/>
                  </a:lnTo>
                  <a:lnTo>
                    <a:pt x="174332" y="92710"/>
                  </a:lnTo>
                  <a:lnTo>
                    <a:pt x="183438" y="88417"/>
                  </a:lnTo>
                  <a:lnTo>
                    <a:pt x="203250" y="79400"/>
                  </a:lnTo>
                  <a:lnTo>
                    <a:pt x="212750" y="74930"/>
                  </a:lnTo>
                  <a:lnTo>
                    <a:pt x="249948" y="56934"/>
                  </a:lnTo>
                  <a:lnTo>
                    <a:pt x="267652" y="49466"/>
                  </a:lnTo>
                  <a:lnTo>
                    <a:pt x="284416" y="44526"/>
                  </a:lnTo>
                  <a:lnTo>
                    <a:pt x="301561" y="42506"/>
                  </a:lnTo>
                  <a:lnTo>
                    <a:pt x="328510" y="44894"/>
                  </a:lnTo>
                  <a:lnTo>
                    <a:pt x="374611" y="51574"/>
                  </a:lnTo>
                  <a:lnTo>
                    <a:pt x="397814" y="55435"/>
                  </a:lnTo>
                  <a:lnTo>
                    <a:pt x="397814" y="48958"/>
                  </a:lnTo>
                  <a:lnTo>
                    <a:pt x="373964" y="44996"/>
                  </a:lnTo>
                  <a:lnTo>
                    <a:pt x="356654" y="42506"/>
                  </a:lnTo>
                  <a:lnTo>
                    <a:pt x="328472" y="38455"/>
                  </a:lnTo>
                  <a:lnTo>
                    <a:pt x="301396" y="36106"/>
                  </a:lnTo>
                  <a:lnTo>
                    <a:pt x="283197" y="38277"/>
                  </a:lnTo>
                  <a:lnTo>
                    <a:pt x="265531" y="43472"/>
                  </a:lnTo>
                  <a:lnTo>
                    <a:pt x="247230" y="51168"/>
                  </a:lnTo>
                  <a:lnTo>
                    <a:pt x="210007" y="69151"/>
                  </a:lnTo>
                  <a:lnTo>
                    <a:pt x="200571" y="73609"/>
                  </a:lnTo>
                  <a:lnTo>
                    <a:pt x="180771" y="82626"/>
                  </a:lnTo>
                  <a:lnTo>
                    <a:pt x="171602" y="86931"/>
                  </a:lnTo>
                  <a:lnTo>
                    <a:pt x="137528" y="103416"/>
                  </a:lnTo>
                  <a:lnTo>
                    <a:pt x="121221" y="110782"/>
                  </a:lnTo>
                  <a:lnTo>
                    <a:pt x="104851" y="117170"/>
                  </a:lnTo>
                  <a:lnTo>
                    <a:pt x="64643" y="129679"/>
                  </a:lnTo>
                  <a:lnTo>
                    <a:pt x="38811" y="139357"/>
                  </a:lnTo>
                  <a:lnTo>
                    <a:pt x="16116" y="148526"/>
                  </a:lnTo>
                  <a:lnTo>
                    <a:pt x="0" y="155333"/>
                  </a:lnTo>
                  <a:lnTo>
                    <a:pt x="317" y="158394"/>
                  </a:lnTo>
                  <a:lnTo>
                    <a:pt x="685" y="160083"/>
                  </a:lnTo>
                  <a:lnTo>
                    <a:pt x="2197" y="161277"/>
                  </a:lnTo>
                  <a:lnTo>
                    <a:pt x="3098" y="161277"/>
                  </a:lnTo>
                  <a:lnTo>
                    <a:pt x="80276" y="189128"/>
                  </a:lnTo>
                  <a:lnTo>
                    <a:pt x="146837" y="206667"/>
                  </a:lnTo>
                  <a:lnTo>
                    <a:pt x="200025" y="216141"/>
                  </a:lnTo>
                  <a:lnTo>
                    <a:pt x="237731" y="220002"/>
                  </a:lnTo>
                  <a:lnTo>
                    <a:pt x="257860" y="220738"/>
                  </a:lnTo>
                  <a:lnTo>
                    <a:pt x="821067" y="220713"/>
                  </a:lnTo>
                  <a:lnTo>
                    <a:pt x="901814" y="219900"/>
                  </a:lnTo>
                  <a:lnTo>
                    <a:pt x="974026" y="218719"/>
                  </a:lnTo>
                  <a:lnTo>
                    <a:pt x="1043660" y="216865"/>
                  </a:lnTo>
                  <a:lnTo>
                    <a:pt x="1092885" y="214223"/>
                  </a:lnTo>
                  <a:lnTo>
                    <a:pt x="1139888" y="207581"/>
                  </a:lnTo>
                  <a:lnTo>
                    <a:pt x="1189583" y="197916"/>
                  </a:lnTo>
                  <a:lnTo>
                    <a:pt x="1229106" y="189179"/>
                  </a:lnTo>
                  <a:lnTo>
                    <a:pt x="1245628" y="185280"/>
                  </a:lnTo>
                  <a:lnTo>
                    <a:pt x="1245527" y="184912"/>
                  </a:lnTo>
                  <a:lnTo>
                    <a:pt x="1293495" y="175564"/>
                  </a:lnTo>
                  <a:lnTo>
                    <a:pt x="1342313" y="163779"/>
                  </a:lnTo>
                  <a:lnTo>
                    <a:pt x="1378940" y="153377"/>
                  </a:lnTo>
                  <a:lnTo>
                    <a:pt x="1402105" y="145923"/>
                  </a:lnTo>
                  <a:lnTo>
                    <a:pt x="1419377" y="139522"/>
                  </a:lnTo>
                  <a:close/>
                </a:path>
              </a:pathLst>
            </a:custGeom>
            <a:solidFill>
              <a:srgbClr val="2F1B3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9190711" y="673213"/>
              <a:ext cx="944244" cy="757555"/>
            </a:xfrm>
            <a:custGeom>
              <a:avLst/>
              <a:gdLst/>
              <a:ahLst/>
              <a:cxnLst/>
              <a:rect l="l" t="t" r="r" b="b"/>
              <a:pathLst>
                <a:path w="944245" h="757555">
                  <a:moveTo>
                    <a:pt x="280225" y="114287"/>
                  </a:moveTo>
                  <a:lnTo>
                    <a:pt x="132219" y="114287"/>
                  </a:lnTo>
                  <a:lnTo>
                    <a:pt x="132219" y="89446"/>
                  </a:lnTo>
                  <a:lnTo>
                    <a:pt x="0" y="155549"/>
                  </a:lnTo>
                  <a:lnTo>
                    <a:pt x="132219" y="221653"/>
                  </a:lnTo>
                  <a:lnTo>
                    <a:pt x="132219" y="196811"/>
                  </a:lnTo>
                  <a:lnTo>
                    <a:pt x="280225" y="196811"/>
                  </a:lnTo>
                  <a:lnTo>
                    <a:pt x="280225" y="114287"/>
                  </a:lnTo>
                  <a:close/>
                </a:path>
                <a:path w="944245" h="757555">
                  <a:moveTo>
                    <a:pt x="549643" y="609193"/>
                  </a:moveTo>
                  <a:lnTo>
                    <a:pt x="483539" y="476973"/>
                  </a:lnTo>
                  <a:lnTo>
                    <a:pt x="417436" y="609193"/>
                  </a:lnTo>
                  <a:lnTo>
                    <a:pt x="442277" y="609193"/>
                  </a:lnTo>
                  <a:lnTo>
                    <a:pt x="442277" y="757186"/>
                  </a:lnTo>
                  <a:lnTo>
                    <a:pt x="524802" y="757186"/>
                  </a:lnTo>
                  <a:lnTo>
                    <a:pt x="524802" y="609193"/>
                  </a:lnTo>
                  <a:lnTo>
                    <a:pt x="549643" y="609193"/>
                  </a:lnTo>
                  <a:close/>
                </a:path>
                <a:path w="944245" h="757555">
                  <a:moveTo>
                    <a:pt x="549656" y="148005"/>
                  </a:moveTo>
                  <a:lnTo>
                    <a:pt x="524802" y="148005"/>
                  </a:lnTo>
                  <a:lnTo>
                    <a:pt x="524802" y="0"/>
                  </a:lnTo>
                  <a:lnTo>
                    <a:pt x="442277" y="0"/>
                  </a:lnTo>
                  <a:lnTo>
                    <a:pt x="442277" y="148005"/>
                  </a:lnTo>
                  <a:lnTo>
                    <a:pt x="417436" y="148005"/>
                  </a:lnTo>
                  <a:lnTo>
                    <a:pt x="483539" y="280225"/>
                  </a:lnTo>
                  <a:lnTo>
                    <a:pt x="549656" y="148005"/>
                  </a:lnTo>
                  <a:close/>
                </a:path>
                <a:path w="944245" h="757555">
                  <a:moveTo>
                    <a:pt x="943648" y="520128"/>
                  </a:moveTo>
                  <a:lnTo>
                    <a:pt x="811428" y="454025"/>
                  </a:lnTo>
                  <a:lnTo>
                    <a:pt x="811428" y="478866"/>
                  </a:lnTo>
                  <a:lnTo>
                    <a:pt x="663422" y="478866"/>
                  </a:lnTo>
                  <a:lnTo>
                    <a:pt x="663422" y="561390"/>
                  </a:lnTo>
                  <a:lnTo>
                    <a:pt x="811428" y="561390"/>
                  </a:lnTo>
                  <a:lnTo>
                    <a:pt x="811428" y="586232"/>
                  </a:lnTo>
                  <a:lnTo>
                    <a:pt x="943648" y="52012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/>
          <p:nvPr/>
        </p:nvSpPr>
        <p:spPr>
          <a:xfrm>
            <a:off x="575995" y="5042458"/>
            <a:ext cx="288290" cy="288290"/>
          </a:xfrm>
          <a:prstGeom prst="rect">
            <a:avLst/>
          </a:prstGeom>
          <a:solidFill>
            <a:srgbClr val="0093D6"/>
          </a:solidFill>
        </p:spPr>
        <p:txBody>
          <a:bodyPr wrap="square" lIns="0" tIns="8128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640"/>
              </a:spcBef>
            </a:pPr>
            <a:r>
              <a:rPr dirty="0" sz="950" b="1">
                <a:solidFill>
                  <a:srgbClr val="FFFFFF"/>
                </a:solidFill>
                <a:latin typeface="Montserrat"/>
                <a:cs typeface="Montserrat"/>
              </a:rPr>
              <a:t>1</a:t>
            </a:r>
            <a:endParaRPr sz="950">
              <a:latin typeface="Montserrat"/>
              <a:cs typeface="Montserra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658666" y="5042458"/>
            <a:ext cx="288290" cy="288290"/>
          </a:xfrm>
          <a:prstGeom prst="rect">
            <a:avLst/>
          </a:prstGeom>
          <a:solidFill>
            <a:srgbClr val="0093D6"/>
          </a:solidFill>
        </p:spPr>
        <p:txBody>
          <a:bodyPr wrap="square" lIns="0" tIns="8128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640"/>
              </a:spcBef>
            </a:pPr>
            <a:r>
              <a:rPr dirty="0" sz="950" b="1">
                <a:solidFill>
                  <a:srgbClr val="FFFFFF"/>
                </a:solidFill>
                <a:latin typeface="Montserrat"/>
                <a:cs typeface="Montserrat"/>
              </a:rPr>
              <a:t>2</a:t>
            </a:r>
            <a:endParaRPr sz="950">
              <a:latin typeface="Montserrat"/>
              <a:cs typeface="Montserrat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395177" y="1739138"/>
            <a:ext cx="5184140" cy="2673350"/>
          </a:xfrm>
          <a:custGeom>
            <a:avLst/>
            <a:gdLst/>
            <a:ahLst/>
            <a:cxnLst/>
            <a:rect l="l" t="t" r="r" b="b"/>
            <a:pathLst>
              <a:path w="5184140" h="2673350">
                <a:moveTo>
                  <a:pt x="5184000" y="0"/>
                </a:moveTo>
                <a:lnTo>
                  <a:pt x="0" y="0"/>
                </a:lnTo>
                <a:lnTo>
                  <a:pt x="0" y="2673197"/>
                </a:lnTo>
                <a:lnTo>
                  <a:pt x="5184000" y="2673197"/>
                </a:lnTo>
                <a:lnTo>
                  <a:pt x="5184000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4382475" y="1629038"/>
            <a:ext cx="1545590" cy="511175"/>
          </a:xfrm>
          <a:prstGeom prst="rect">
            <a:avLst/>
          </a:prstGeom>
        </p:spPr>
        <p:txBody>
          <a:bodyPr wrap="square" lIns="0" tIns="1054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dirty="0" sz="1100" spc="-10" b="1">
                <a:solidFill>
                  <a:srgbClr val="002D5A"/>
                </a:solidFill>
                <a:latin typeface="Montserrat"/>
                <a:cs typeface="Montserrat"/>
              </a:rPr>
              <a:t>Forces</a:t>
            </a:r>
            <a:r>
              <a:rPr dirty="0" sz="1100" spc="-30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1100" b="1">
                <a:solidFill>
                  <a:srgbClr val="002D5A"/>
                </a:solidFill>
                <a:latin typeface="Montserrat"/>
                <a:cs typeface="Montserrat"/>
              </a:rPr>
              <a:t>of</a:t>
            </a:r>
            <a:r>
              <a:rPr dirty="0" sz="1100" spc="-25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1100" b="1">
                <a:solidFill>
                  <a:srgbClr val="002D5A"/>
                </a:solidFill>
                <a:latin typeface="Montserrat"/>
                <a:cs typeface="Montserrat"/>
              </a:rPr>
              <a:t>flight</a:t>
            </a:r>
            <a:endParaRPr sz="11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dirty="0" sz="950" b="1">
                <a:latin typeface="Montserrat"/>
                <a:cs typeface="Montserrat"/>
              </a:rPr>
              <a:t>Build</a:t>
            </a:r>
            <a:r>
              <a:rPr dirty="0" sz="950" spc="-25" b="1">
                <a:latin typeface="Montserrat"/>
                <a:cs typeface="Montserrat"/>
              </a:rPr>
              <a:t> </a:t>
            </a:r>
            <a:r>
              <a:rPr dirty="0" sz="950" spc="-5" b="1">
                <a:latin typeface="Montserrat"/>
                <a:cs typeface="Montserrat"/>
              </a:rPr>
              <a:t>your</a:t>
            </a:r>
            <a:r>
              <a:rPr dirty="0" sz="950" spc="-25" b="1">
                <a:latin typeface="Montserrat"/>
                <a:cs typeface="Montserrat"/>
              </a:rPr>
              <a:t> </a:t>
            </a:r>
            <a:r>
              <a:rPr dirty="0" sz="950" spc="-5" b="1">
                <a:latin typeface="Montserrat"/>
                <a:cs typeface="Montserrat"/>
              </a:rPr>
              <a:t>own</a:t>
            </a:r>
            <a:r>
              <a:rPr dirty="0" sz="950" spc="-25" b="1">
                <a:latin typeface="Montserrat"/>
                <a:cs typeface="Montserrat"/>
              </a:rPr>
              <a:t> </a:t>
            </a:r>
            <a:r>
              <a:rPr dirty="0" sz="950" b="1">
                <a:latin typeface="Montserrat"/>
                <a:cs typeface="Montserrat"/>
              </a:rPr>
              <a:t>glossary</a:t>
            </a:r>
            <a:endParaRPr sz="950">
              <a:latin typeface="Montserrat"/>
              <a:cs typeface="Montserrat"/>
            </a:endParaRPr>
          </a:p>
        </p:txBody>
      </p:sp>
      <p:graphicFrame>
        <p:nvGraphicFramePr>
          <p:cNvPr id="25" name="object 25"/>
          <p:cNvGraphicFramePr>
            <a:graphicFrameLocks noGrp="1"/>
          </p:cNvGraphicFramePr>
          <p:nvPr/>
        </p:nvGraphicFramePr>
        <p:xfrm>
          <a:off x="4395175" y="2262010"/>
          <a:ext cx="5190490" cy="2143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1845"/>
                <a:gridCol w="4391660"/>
              </a:tblGrid>
              <a:tr h="5359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50" b="1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Thrust</a:t>
                      </a:r>
                      <a:endParaRPr sz="950">
                        <a:latin typeface="Montserrat"/>
                        <a:cs typeface="Montserrat"/>
                      </a:endParaRPr>
                    </a:p>
                  </a:txBody>
                  <a:tcPr marL="0" marR="0" marB="0" marT="1905">
                    <a:lnR w="6350">
                      <a:solidFill>
                        <a:srgbClr val="FFFFFF"/>
                      </a:solidFill>
                      <a:prstDash val="solid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70929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9375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dirty="0" sz="900" spc="5">
                          <a:latin typeface="Montserrat"/>
                          <a:cs typeface="Montserrat"/>
                        </a:rPr>
                        <a:t>is</a:t>
                      </a:r>
                      <a:r>
                        <a:rPr dirty="0" sz="900" spc="10">
                          <a:latin typeface="Montserrat"/>
                          <a:cs typeface="Montserrat"/>
                        </a:rPr>
                        <a:t> the </a:t>
                      </a:r>
                      <a:r>
                        <a:rPr dirty="0" sz="900" spc="5">
                          <a:latin typeface="Montserrat"/>
                          <a:cs typeface="Montserrat"/>
                        </a:rPr>
                        <a:t>force</a:t>
                      </a:r>
                      <a:r>
                        <a:rPr dirty="0" sz="900" spc="10">
                          <a:latin typeface="Montserrat"/>
                          <a:cs typeface="Montserrat"/>
                        </a:rPr>
                        <a:t> that moves </a:t>
                      </a:r>
                      <a:r>
                        <a:rPr dirty="0" sz="900" spc="15">
                          <a:latin typeface="Montserrat"/>
                          <a:cs typeface="Montserrat"/>
                        </a:rPr>
                        <a:t>an</a:t>
                      </a:r>
                      <a:r>
                        <a:rPr dirty="0" sz="900" spc="1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900" spc="5">
                          <a:latin typeface="Montserrat"/>
                          <a:cs typeface="Montserrat"/>
                        </a:rPr>
                        <a:t>aircraft</a:t>
                      </a:r>
                      <a:r>
                        <a:rPr dirty="0" sz="900" spc="10">
                          <a:latin typeface="Montserrat"/>
                          <a:cs typeface="Montserrat"/>
                        </a:rPr>
                        <a:t> through the </a:t>
                      </a:r>
                      <a:r>
                        <a:rPr dirty="0" sz="900" spc="5">
                          <a:latin typeface="Montserrat"/>
                          <a:cs typeface="Montserrat"/>
                        </a:rPr>
                        <a:t>air.</a:t>
                      </a:r>
                      <a:r>
                        <a:rPr dirty="0" sz="900" spc="1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900" spc="5">
                          <a:latin typeface="Montserrat"/>
                          <a:cs typeface="Montserrat"/>
                        </a:rPr>
                        <a:t>It</a:t>
                      </a:r>
                      <a:r>
                        <a:rPr dirty="0" sz="900" spc="1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900" spc="5">
                          <a:latin typeface="Montserrat"/>
                          <a:cs typeface="Montserrat"/>
                        </a:rPr>
                        <a:t>overcomes</a:t>
                      </a:r>
                      <a:r>
                        <a:rPr dirty="0" sz="900" spc="10">
                          <a:latin typeface="Montserrat"/>
                          <a:cs typeface="Montserrat"/>
                        </a:rPr>
                        <a:t> the drag </a:t>
                      </a:r>
                      <a:r>
                        <a:rPr dirty="0" sz="900" spc="-22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900" spc="15">
                          <a:latin typeface="Montserrat"/>
                          <a:cs typeface="Montserrat"/>
                        </a:rPr>
                        <a:t>and </a:t>
                      </a:r>
                      <a:r>
                        <a:rPr dirty="0" sz="900" spc="10">
                          <a:latin typeface="Montserrat"/>
                          <a:cs typeface="Montserrat"/>
                        </a:rPr>
                        <a:t>weight of </a:t>
                      </a:r>
                      <a:r>
                        <a:rPr dirty="0" sz="900" spc="15">
                          <a:latin typeface="Montserrat"/>
                          <a:cs typeface="Montserrat"/>
                        </a:rPr>
                        <a:t>an </a:t>
                      </a:r>
                      <a:r>
                        <a:rPr dirty="0" sz="900" spc="5">
                          <a:latin typeface="Montserrat"/>
                          <a:cs typeface="Montserrat"/>
                        </a:rPr>
                        <a:t>aircraft. Aircraft </a:t>
                      </a:r>
                      <a:r>
                        <a:rPr dirty="0" sz="900" spc="10">
                          <a:latin typeface="Montserrat"/>
                          <a:cs typeface="Montserrat"/>
                        </a:rPr>
                        <a:t>engines generate this </a:t>
                      </a:r>
                      <a:r>
                        <a:rPr dirty="0" sz="900" spc="5">
                          <a:latin typeface="Montserrat"/>
                          <a:cs typeface="Montserrat"/>
                        </a:rPr>
                        <a:t>force </a:t>
                      </a:r>
                      <a:r>
                        <a:rPr dirty="0" sz="900" spc="10">
                          <a:latin typeface="Montserrat"/>
                          <a:cs typeface="Montserrat"/>
                        </a:rPr>
                        <a:t>through </a:t>
                      </a:r>
                      <a:r>
                        <a:rPr dirty="0" sz="900" spc="15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900" spc="10">
                          <a:latin typeface="Montserrat"/>
                          <a:cs typeface="Montserrat"/>
                        </a:rPr>
                        <a:t>the</a:t>
                      </a:r>
                      <a:r>
                        <a:rPr dirty="0" sz="90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900" spc="10">
                          <a:latin typeface="Montserrat"/>
                          <a:cs typeface="Montserrat"/>
                        </a:rPr>
                        <a:t>propulsion</a:t>
                      </a:r>
                      <a:r>
                        <a:rPr dirty="0" sz="900" spc="5">
                          <a:latin typeface="Montserrat"/>
                          <a:cs typeface="Montserrat"/>
                        </a:rPr>
                        <a:t> system </a:t>
                      </a:r>
                      <a:r>
                        <a:rPr dirty="0" sz="900" spc="10">
                          <a:latin typeface="Montserrat"/>
                          <a:cs typeface="Montserrat"/>
                        </a:rPr>
                        <a:t>(propeller</a:t>
                      </a:r>
                      <a:r>
                        <a:rPr dirty="0" sz="900" spc="5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900" spc="10">
                          <a:latin typeface="Montserrat"/>
                          <a:cs typeface="Montserrat"/>
                        </a:rPr>
                        <a:t>or</a:t>
                      </a:r>
                      <a:r>
                        <a:rPr dirty="0" sz="900" spc="5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900" spc="10">
                          <a:latin typeface="Montserrat"/>
                          <a:cs typeface="Montserrat"/>
                        </a:rPr>
                        <a:t>jet</a:t>
                      </a:r>
                      <a:r>
                        <a:rPr dirty="0" sz="900" spc="5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900" spc="10">
                          <a:latin typeface="Montserrat"/>
                          <a:cs typeface="Montserrat"/>
                        </a:rPr>
                        <a:t>engine).</a:t>
                      </a:r>
                      <a:endParaRPr sz="900">
                        <a:latin typeface="Montserrat"/>
                        <a:cs typeface="Montserrat"/>
                      </a:endParaRPr>
                    </a:p>
                  </a:txBody>
                  <a:tcPr marL="0" marR="0" marB="0" marT="62230">
                    <a:lnL w="6350">
                      <a:solidFill>
                        <a:srgbClr val="FFFFFF"/>
                      </a:solidFill>
                      <a:prstDash val="solid"/>
                    </a:lnL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</a:tr>
              <a:tr h="3987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50" spc="-10" b="1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Weight</a:t>
                      </a:r>
                      <a:endParaRPr sz="950">
                        <a:latin typeface="Montserrat"/>
                        <a:cs typeface="Montserrat"/>
                      </a:endParaRPr>
                    </a:p>
                  </a:txBody>
                  <a:tcPr marL="0" marR="0" marB="0" marT="6350"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70929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111125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dirty="0" sz="900" spc="5">
                          <a:latin typeface="Montserrat"/>
                          <a:cs typeface="Montserrat"/>
                        </a:rPr>
                        <a:t>is </a:t>
                      </a:r>
                      <a:r>
                        <a:rPr dirty="0" sz="900" spc="10">
                          <a:latin typeface="Montserrat"/>
                          <a:cs typeface="Montserrat"/>
                        </a:rPr>
                        <a:t>the </a:t>
                      </a:r>
                      <a:r>
                        <a:rPr dirty="0" sz="900" spc="5">
                          <a:latin typeface="Montserrat"/>
                          <a:cs typeface="Montserrat"/>
                        </a:rPr>
                        <a:t>force </a:t>
                      </a:r>
                      <a:r>
                        <a:rPr dirty="0" sz="900" spc="10">
                          <a:latin typeface="Montserrat"/>
                          <a:cs typeface="Montserrat"/>
                        </a:rPr>
                        <a:t>generated </a:t>
                      </a:r>
                      <a:r>
                        <a:rPr dirty="0" sz="900" spc="5">
                          <a:latin typeface="Montserrat"/>
                          <a:cs typeface="Montserrat"/>
                        </a:rPr>
                        <a:t>by </a:t>
                      </a:r>
                      <a:r>
                        <a:rPr dirty="0" sz="900" spc="10">
                          <a:latin typeface="Montserrat"/>
                          <a:cs typeface="Montserrat"/>
                        </a:rPr>
                        <a:t>the gravitational attraction of the earth </a:t>
                      </a:r>
                      <a:r>
                        <a:rPr dirty="0" sz="900" spc="15">
                          <a:latin typeface="Montserrat"/>
                          <a:cs typeface="Montserrat"/>
                        </a:rPr>
                        <a:t>on </a:t>
                      </a:r>
                      <a:r>
                        <a:rPr dirty="0" sz="900" spc="10">
                          <a:latin typeface="Montserrat"/>
                          <a:cs typeface="Montserrat"/>
                        </a:rPr>
                        <a:t>the </a:t>
                      </a:r>
                      <a:r>
                        <a:rPr dirty="0" sz="900" spc="-225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900" spc="5">
                          <a:latin typeface="Montserrat"/>
                          <a:cs typeface="Montserrat"/>
                        </a:rPr>
                        <a:t>aircraft. </a:t>
                      </a:r>
                      <a:r>
                        <a:rPr dirty="0" sz="900" spc="10">
                          <a:latin typeface="Montserrat"/>
                          <a:cs typeface="Montserrat"/>
                        </a:rPr>
                        <a:t>This</a:t>
                      </a:r>
                      <a:r>
                        <a:rPr dirty="0" sz="900" spc="5">
                          <a:latin typeface="Montserrat"/>
                          <a:cs typeface="Montserrat"/>
                        </a:rPr>
                        <a:t> is </a:t>
                      </a:r>
                      <a:r>
                        <a:rPr dirty="0" sz="900" spc="10">
                          <a:latin typeface="Montserrat"/>
                          <a:cs typeface="Montserrat"/>
                        </a:rPr>
                        <a:t>the</a:t>
                      </a:r>
                      <a:r>
                        <a:rPr dirty="0" sz="900" spc="5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900" spc="10">
                          <a:latin typeface="Montserrat"/>
                          <a:cs typeface="Montserrat"/>
                        </a:rPr>
                        <a:t>only </a:t>
                      </a:r>
                      <a:r>
                        <a:rPr dirty="0" sz="900" spc="5">
                          <a:latin typeface="Montserrat"/>
                          <a:cs typeface="Montserrat"/>
                        </a:rPr>
                        <a:t>force </a:t>
                      </a:r>
                      <a:r>
                        <a:rPr dirty="0" sz="900" spc="10">
                          <a:latin typeface="Montserrat"/>
                          <a:cs typeface="Montserrat"/>
                        </a:rPr>
                        <a:t>not</a:t>
                      </a:r>
                      <a:r>
                        <a:rPr dirty="0" sz="900" spc="5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900" spc="10">
                          <a:latin typeface="Montserrat"/>
                          <a:cs typeface="Montserrat"/>
                        </a:rPr>
                        <a:t>controlled</a:t>
                      </a:r>
                      <a:r>
                        <a:rPr dirty="0" sz="900" spc="5">
                          <a:latin typeface="Montserrat"/>
                          <a:cs typeface="Montserrat"/>
                        </a:rPr>
                        <a:t> by </a:t>
                      </a:r>
                      <a:r>
                        <a:rPr dirty="0" sz="900" spc="10">
                          <a:latin typeface="Montserrat"/>
                          <a:cs typeface="Montserrat"/>
                        </a:rPr>
                        <a:t>the </a:t>
                      </a:r>
                      <a:r>
                        <a:rPr dirty="0" sz="900" spc="5">
                          <a:latin typeface="Montserrat"/>
                          <a:cs typeface="Montserrat"/>
                        </a:rPr>
                        <a:t>aircraft.</a:t>
                      </a:r>
                      <a:endParaRPr sz="900">
                        <a:latin typeface="Montserrat"/>
                        <a:cs typeface="Montserrat"/>
                      </a:endParaRPr>
                    </a:p>
                  </a:txBody>
                  <a:tcPr marL="0" marR="0" marB="0" marT="62230">
                    <a:lnL w="6350">
                      <a:solidFill>
                        <a:srgbClr val="FFFFFF"/>
                      </a:solidFill>
                      <a:prstDash val="solid"/>
                    </a:lnL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</a:tr>
              <a:tr h="5359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50" b="1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Lift</a:t>
                      </a:r>
                      <a:endParaRPr sz="950">
                        <a:latin typeface="Montserrat"/>
                        <a:cs typeface="Montserrat"/>
                      </a:endParaRPr>
                    </a:p>
                  </a:txBody>
                  <a:tcPr marL="0" marR="0" marB="0" marT="1905"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70929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95885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dirty="0" sz="900" spc="5">
                          <a:latin typeface="Montserrat"/>
                          <a:cs typeface="Montserrat"/>
                        </a:rPr>
                        <a:t>is </a:t>
                      </a:r>
                      <a:r>
                        <a:rPr dirty="0" sz="900" spc="10">
                          <a:latin typeface="Montserrat"/>
                          <a:cs typeface="Montserrat"/>
                        </a:rPr>
                        <a:t>the </a:t>
                      </a:r>
                      <a:r>
                        <a:rPr dirty="0" sz="900" spc="5">
                          <a:latin typeface="Montserrat"/>
                          <a:cs typeface="Montserrat"/>
                        </a:rPr>
                        <a:t>force </a:t>
                      </a:r>
                      <a:r>
                        <a:rPr dirty="0" sz="900" spc="10">
                          <a:latin typeface="Montserrat"/>
                          <a:cs typeface="Montserrat"/>
                        </a:rPr>
                        <a:t>that directly </a:t>
                      </a:r>
                      <a:r>
                        <a:rPr dirty="0" sz="900" spc="15">
                          <a:latin typeface="Montserrat"/>
                          <a:cs typeface="Montserrat"/>
                        </a:rPr>
                        <a:t>opposes </a:t>
                      </a:r>
                      <a:r>
                        <a:rPr dirty="0" sz="900" spc="10">
                          <a:latin typeface="Montserrat"/>
                          <a:cs typeface="Montserrat"/>
                        </a:rPr>
                        <a:t>the weight of </a:t>
                      </a:r>
                      <a:r>
                        <a:rPr dirty="0" sz="900" spc="15">
                          <a:latin typeface="Montserrat"/>
                          <a:cs typeface="Montserrat"/>
                        </a:rPr>
                        <a:t>an </a:t>
                      </a:r>
                      <a:r>
                        <a:rPr dirty="0" sz="900" spc="5">
                          <a:latin typeface="Montserrat"/>
                          <a:cs typeface="Montserrat"/>
                        </a:rPr>
                        <a:t>aircraft </a:t>
                      </a:r>
                      <a:r>
                        <a:rPr dirty="0" sz="900" spc="15">
                          <a:latin typeface="Montserrat"/>
                          <a:cs typeface="Montserrat"/>
                        </a:rPr>
                        <a:t>and </a:t>
                      </a:r>
                      <a:r>
                        <a:rPr dirty="0" sz="900" spc="10">
                          <a:latin typeface="Montserrat"/>
                          <a:cs typeface="Montserrat"/>
                        </a:rPr>
                        <a:t>holds </a:t>
                      </a:r>
                      <a:r>
                        <a:rPr dirty="0" sz="900" spc="5">
                          <a:latin typeface="Montserrat"/>
                          <a:cs typeface="Montserrat"/>
                        </a:rPr>
                        <a:t>it </a:t>
                      </a:r>
                      <a:r>
                        <a:rPr dirty="0" sz="900" spc="10">
                          <a:latin typeface="Montserrat"/>
                          <a:cs typeface="Montserrat"/>
                        </a:rPr>
                        <a:t>in </a:t>
                      </a:r>
                      <a:r>
                        <a:rPr dirty="0" sz="900" spc="-225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900" spc="10">
                          <a:latin typeface="Montserrat"/>
                          <a:cs typeface="Montserrat"/>
                        </a:rPr>
                        <a:t>the</a:t>
                      </a:r>
                      <a:r>
                        <a:rPr dirty="0" sz="900" spc="5">
                          <a:latin typeface="Montserrat"/>
                          <a:cs typeface="Montserrat"/>
                        </a:rPr>
                        <a:t> air.</a:t>
                      </a:r>
                      <a:r>
                        <a:rPr dirty="0" sz="900" spc="1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900" spc="5">
                          <a:latin typeface="Montserrat"/>
                          <a:cs typeface="Montserrat"/>
                        </a:rPr>
                        <a:t>It</a:t>
                      </a:r>
                      <a:r>
                        <a:rPr dirty="0" sz="900" spc="1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900" spc="5">
                          <a:latin typeface="Montserrat"/>
                          <a:cs typeface="Montserrat"/>
                        </a:rPr>
                        <a:t>is</a:t>
                      </a:r>
                      <a:r>
                        <a:rPr dirty="0" sz="900" spc="10">
                          <a:latin typeface="Montserrat"/>
                          <a:cs typeface="Montserrat"/>
                        </a:rPr>
                        <a:t> generated </a:t>
                      </a:r>
                      <a:r>
                        <a:rPr dirty="0" sz="900" spc="5">
                          <a:latin typeface="Montserrat"/>
                          <a:cs typeface="Montserrat"/>
                        </a:rPr>
                        <a:t>by</a:t>
                      </a:r>
                      <a:r>
                        <a:rPr dirty="0" sz="900" spc="10">
                          <a:latin typeface="Montserrat"/>
                          <a:cs typeface="Montserrat"/>
                        </a:rPr>
                        <a:t> every part of</a:t>
                      </a:r>
                      <a:r>
                        <a:rPr dirty="0" sz="900" spc="5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900" spc="10">
                          <a:latin typeface="Montserrat"/>
                          <a:cs typeface="Montserrat"/>
                        </a:rPr>
                        <a:t>the </a:t>
                      </a:r>
                      <a:r>
                        <a:rPr dirty="0" sz="900" spc="5">
                          <a:latin typeface="Montserrat"/>
                          <a:cs typeface="Montserrat"/>
                        </a:rPr>
                        <a:t>aircraft,</a:t>
                      </a:r>
                      <a:r>
                        <a:rPr dirty="0" sz="900" spc="10">
                          <a:latin typeface="Montserrat"/>
                          <a:cs typeface="Montserrat"/>
                        </a:rPr>
                        <a:t> but mostly through </a:t>
                      </a:r>
                      <a:r>
                        <a:rPr dirty="0" sz="900" spc="15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900" spc="10">
                          <a:latin typeface="Montserrat"/>
                          <a:cs typeface="Montserrat"/>
                        </a:rPr>
                        <a:t>the</a:t>
                      </a:r>
                      <a:r>
                        <a:rPr dirty="0" sz="90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900" spc="10">
                          <a:latin typeface="Montserrat"/>
                          <a:cs typeface="Montserrat"/>
                        </a:rPr>
                        <a:t>wings.</a:t>
                      </a:r>
                      <a:endParaRPr sz="900">
                        <a:latin typeface="Montserrat"/>
                        <a:cs typeface="Montserrat"/>
                      </a:endParaRPr>
                    </a:p>
                  </a:txBody>
                  <a:tcPr marL="0" marR="0" marB="0" marT="62230">
                    <a:lnL w="6350">
                      <a:solidFill>
                        <a:srgbClr val="FFFFFF"/>
                      </a:solidFill>
                      <a:prstDash val="solid"/>
                    </a:lnL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</a:tr>
              <a:tr h="6731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dirty="0" sz="950" spc="-5" b="1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Drag</a:t>
                      </a:r>
                      <a:endParaRPr sz="950">
                        <a:latin typeface="Montserrat"/>
                        <a:cs typeface="Montserrat"/>
                      </a:endParaRPr>
                    </a:p>
                  </a:txBody>
                  <a:tcPr marL="0" marR="0" marB="0" marT="0"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D70929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19685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dirty="0" sz="900" spc="5">
                          <a:latin typeface="Montserrat"/>
                          <a:cs typeface="Montserrat"/>
                        </a:rPr>
                        <a:t>is </a:t>
                      </a:r>
                      <a:r>
                        <a:rPr dirty="0" sz="900" spc="10">
                          <a:latin typeface="Montserrat"/>
                          <a:cs typeface="Montserrat"/>
                        </a:rPr>
                        <a:t>a form of </a:t>
                      </a:r>
                      <a:r>
                        <a:rPr dirty="0" sz="900" spc="15">
                          <a:latin typeface="Montserrat"/>
                          <a:cs typeface="Montserrat"/>
                        </a:rPr>
                        <a:t>friction </a:t>
                      </a:r>
                      <a:r>
                        <a:rPr dirty="0" sz="900" spc="10">
                          <a:latin typeface="Montserrat"/>
                          <a:cs typeface="Montserrat"/>
                        </a:rPr>
                        <a:t>known as air </a:t>
                      </a:r>
                      <a:r>
                        <a:rPr dirty="0" sz="900" spc="5">
                          <a:latin typeface="Montserrat"/>
                          <a:cs typeface="Montserrat"/>
                        </a:rPr>
                        <a:t>resistance. </a:t>
                      </a:r>
                      <a:r>
                        <a:rPr dirty="0" sz="900" spc="10">
                          <a:latin typeface="Montserrat"/>
                          <a:cs typeface="Montserrat"/>
                        </a:rPr>
                        <a:t>This </a:t>
                      </a:r>
                      <a:r>
                        <a:rPr dirty="0" sz="900" spc="5">
                          <a:latin typeface="Montserrat"/>
                          <a:cs typeface="Montserrat"/>
                        </a:rPr>
                        <a:t>is </a:t>
                      </a:r>
                      <a:r>
                        <a:rPr dirty="0" sz="900" spc="10">
                          <a:latin typeface="Montserrat"/>
                          <a:cs typeface="Montserrat"/>
                        </a:rPr>
                        <a:t>the </a:t>
                      </a:r>
                      <a:r>
                        <a:rPr dirty="0" sz="900" spc="5">
                          <a:latin typeface="Montserrat"/>
                          <a:cs typeface="Montserrat"/>
                        </a:rPr>
                        <a:t>force </a:t>
                      </a:r>
                      <a:r>
                        <a:rPr dirty="0" sz="900" spc="10">
                          <a:latin typeface="Montserrat"/>
                          <a:cs typeface="Montserrat"/>
                        </a:rPr>
                        <a:t>that </a:t>
                      </a:r>
                      <a:r>
                        <a:rPr dirty="0" sz="900" spc="15">
                          <a:latin typeface="Montserrat"/>
                          <a:cs typeface="Montserrat"/>
                        </a:rPr>
                        <a:t> opposes an </a:t>
                      </a:r>
                      <a:r>
                        <a:rPr dirty="0" sz="900" spc="5">
                          <a:latin typeface="Montserrat"/>
                          <a:cs typeface="Montserrat"/>
                        </a:rPr>
                        <a:t>aircraft’s </a:t>
                      </a:r>
                      <a:r>
                        <a:rPr dirty="0" sz="900" spc="15">
                          <a:latin typeface="Montserrat"/>
                          <a:cs typeface="Montserrat"/>
                        </a:rPr>
                        <a:t>motion </a:t>
                      </a:r>
                      <a:r>
                        <a:rPr dirty="0" sz="900" spc="10">
                          <a:latin typeface="Montserrat"/>
                          <a:cs typeface="Montserrat"/>
                        </a:rPr>
                        <a:t>through the </a:t>
                      </a:r>
                      <a:r>
                        <a:rPr dirty="0" sz="900" spc="5">
                          <a:latin typeface="Montserrat"/>
                          <a:cs typeface="Montserrat"/>
                        </a:rPr>
                        <a:t>air. Every </a:t>
                      </a:r>
                      <a:r>
                        <a:rPr dirty="0" sz="900" spc="10">
                          <a:latin typeface="Montserrat"/>
                          <a:cs typeface="Montserrat"/>
                        </a:rPr>
                        <a:t>part of the </a:t>
                      </a:r>
                      <a:r>
                        <a:rPr dirty="0" sz="900" spc="5">
                          <a:latin typeface="Montserrat"/>
                          <a:cs typeface="Montserrat"/>
                        </a:rPr>
                        <a:t>aircraft </a:t>
                      </a:r>
                      <a:r>
                        <a:rPr dirty="0" sz="900" spc="10">
                          <a:latin typeface="Montserrat"/>
                          <a:cs typeface="Montserrat"/>
                        </a:rPr>
                        <a:t> generates this </a:t>
                      </a:r>
                      <a:r>
                        <a:rPr dirty="0" sz="900" spc="5">
                          <a:latin typeface="Montserrat"/>
                          <a:cs typeface="Montserrat"/>
                        </a:rPr>
                        <a:t>force, even </a:t>
                      </a:r>
                      <a:r>
                        <a:rPr dirty="0" sz="900" spc="10">
                          <a:latin typeface="Montserrat"/>
                          <a:cs typeface="Montserrat"/>
                        </a:rPr>
                        <a:t>the engines. </a:t>
                      </a:r>
                      <a:r>
                        <a:rPr dirty="0" sz="900" spc="5">
                          <a:latin typeface="Montserrat"/>
                          <a:cs typeface="Montserrat"/>
                        </a:rPr>
                        <a:t>It </a:t>
                      </a:r>
                      <a:r>
                        <a:rPr dirty="0" sz="900" spc="10">
                          <a:latin typeface="Montserrat"/>
                          <a:cs typeface="Montserrat"/>
                        </a:rPr>
                        <a:t>acts in the opposite direction </a:t>
                      </a:r>
                      <a:r>
                        <a:rPr dirty="0" sz="900" spc="-225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900">
                          <a:latin typeface="Montserrat"/>
                          <a:cs typeface="Montserrat"/>
                        </a:rPr>
                        <a:t>to </a:t>
                      </a:r>
                      <a:r>
                        <a:rPr dirty="0" sz="900" spc="10">
                          <a:latin typeface="Montserrat"/>
                          <a:cs typeface="Montserrat"/>
                        </a:rPr>
                        <a:t>the</a:t>
                      </a:r>
                      <a:r>
                        <a:rPr dirty="0" sz="900" spc="5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900" spc="15">
                          <a:latin typeface="Montserrat"/>
                          <a:cs typeface="Montserrat"/>
                        </a:rPr>
                        <a:t>motion</a:t>
                      </a:r>
                      <a:r>
                        <a:rPr dirty="0" sz="900" spc="5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900" spc="10">
                          <a:latin typeface="Montserrat"/>
                          <a:cs typeface="Montserrat"/>
                        </a:rPr>
                        <a:t>of</a:t>
                      </a:r>
                      <a:r>
                        <a:rPr dirty="0" sz="900" spc="5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900" spc="10">
                          <a:latin typeface="Montserrat"/>
                          <a:cs typeface="Montserrat"/>
                        </a:rPr>
                        <a:t>the</a:t>
                      </a:r>
                      <a:r>
                        <a:rPr dirty="0" sz="900" spc="5">
                          <a:latin typeface="Montserrat"/>
                          <a:cs typeface="Montserrat"/>
                        </a:rPr>
                        <a:t> aircraft.</a:t>
                      </a:r>
                      <a:endParaRPr sz="900">
                        <a:latin typeface="Montserrat"/>
                        <a:cs typeface="Montserrat"/>
                      </a:endParaRPr>
                    </a:p>
                  </a:txBody>
                  <a:tcPr marL="0" marR="0" marB="0" marT="62230">
                    <a:lnL w="6350">
                      <a:solidFill>
                        <a:srgbClr val="FFFFFF"/>
                      </a:solidFill>
                      <a:prstDash val="solid"/>
                    </a:lnL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6" name="object 26"/>
          <p:cNvSpPr txBox="1"/>
          <p:nvPr/>
        </p:nvSpPr>
        <p:spPr>
          <a:xfrm>
            <a:off x="455300" y="1036238"/>
            <a:ext cx="2556510" cy="421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600" spc="-5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</a:rPr>
              <a:t>Theory</a:t>
            </a:r>
            <a:r>
              <a:rPr dirty="0" u="heavy" sz="2600" spc="-65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</a:rPr>
              <a:t> </a:t>
            </a:r>
            <a:r>
              <a:rPr dirty="0" u="heavy" sz="2600" spc="-10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</a:rPr>
              <a:t>of</a:t>
            </a:r>
            <a:r>
              <a:rPr dirty="0" u="heavy" sz="2600" spc="-65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</a:rPr>
              <a:t> </a:t>
            </a:r>
            <a:r>
              <a:rPr dirty="0" u="heavy" sz="2600" spc="-15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</a:rPr>
              <a:t>flight</a:t>
            </a:r>
            <a:endParaRPr sz="2600">
              <a:latin typeface="Montserrat Medium"/>
              <a:cs typeface="Montserrat Medium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682676" y="4713173"/>
            <a:ext cx="210185" cy="210185"/>
          </a:xfrm>
          <a:custGeom>
            <a:avLst/>
            <a:gdLst/>
            <a:ahLst/>
            <a:cxnLst/>
            <a:rect l="l" t="t" r="r" b="b"/>
            <a:pathLst>
              <a:path w="210184" h="210185">
                <a:moveTo>
                  <a:pt x="209956" y="0"/>
                </a:moveTo>
                <a:lnTo>
                  <a:pt x="0" y="0"/>
                </a:lnTo>
                <a:lnTo>
                  <a:pt x="0" y="209956"/>
                </a:lnTo>
                <a:lnTo>
                  <a:pt x="209956" y="209956"/>
                </a:lnTo>
                <a:lnTo>
                  <a:pt x="209956" y="0"/>
                </a:lnTo>
                <a:close/>
              </a:path>
            </a:pathLst>
          </a:custGeom>
          <a:solidFill>
            <a:srgbClr val="0093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6757708" y="4760067"/>
            <a:ext cx="60325" cy="1314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700" spc="-5" b="1">
                <a:solidFill>
                  <a:srgbClr val="FFFFFF"/>
                </a:solidFill>
                <a:latin typeface="Montserrat"/>
                <a:cs typeface="Montserrat"/>
              </a:rPr>
              <a:t>1</a:t>
            </a:r>
            <a:endParaRPr sz="700">
              <a:latin typeface="Montserrat"/>
              <a:cs typeface="Montserra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957972" y="4684969"/>
            <a:ext cx="3135630" cy="3308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1300"/>
              </a:lnSpc>
              <a:spcBef>
                <a:spcPts val="95"/>
              </a:spcBef>
            </a:pPr>
            <a:r>
              <a:rPr dirty="0" sz="900" spc="10">
                <a:latin typeface="Montserrat"/>
                <a:cs typeface="Montserrat"/>
              </a:rPr>
              <a:t>Bullet </a:t>
            </a:r>
            <a:r>
              <a:rPr dirty="0" sz="900" spc="5">
                <a:latin typeface="Montserrat"/>
                <a:cs typeface="Montserrat"/>
              </a:rPr>
              <a:t>train </a:t>
            </a:r>
            <a:r>
              <a:rPr dirty="0" sz="900" spc="10">
                <a:latin typeface="Montserrat"/>
                <a:cs typeface="Montserrat"/>
              </a:rPr>
              <a:t>inspired </a:t>
            </a:r>
            <a:r>
              <a:rPr dirty="0" sz="900" spc="5">
                <a:latin typeface="Montserrat"/>
                <a:cs typeface="Montserrat"/>
              </a:rPr>
              <a:t>by </a:t>
            </a:r>
            <a:r>
              <a:rPr dirty="0" sz="900" spc="10">
                <a:latin typeface="Montserrat"/>
                <a:cs typeface="Montserrat"/>
              </a:rPr>
              <a:t>the </a:t>
            </a:r>
            <a:r>
              <a:rPr dirty="0" sz="900" spc="15">
                <a:latin typeface="Montserrat"/>
                <a:cs typeface="Montserrat"/>
              </a:rPr>
              <a:t>kingfisher. The </a:t>
            </a:r>
            <a:r>
              <a:rPr dirty="0" sz="900" spc="10">
                <a:latin typeface="Montserrat"/>
                <a:cs typeface="Montserrat"/>
              </a:rPr>
              <a:t>old design </a:t>
            </a:r>
            <a:r>
              <a:rPr dirty="0" sz="900" spc="-225">
                <a:latin typeface="Montserrat"/>
                <a:cs typeface="Montserrat"/>
              </a:rPr>
              <a:t> </a:t>
            </a:r>
            <a:r>
              <a:rPr dirty="0" sz="900" spc="15">
                <a:latin typeface="Montserrat"/>
                <a:cs typeface="Montserrat"/>
              </a:rPr>
              <a:t>caused</a:t>
            </a:r>
            <a:r>
              <a:rPr dirty="0" sz="900" spc="5">
                <a:latin typeface="Montserrat"/>
                <a:cs typeface="Montserrat"/>
              </a:rPr>
              <a:t> </a:t>
            </a:r>
            <a:r>
              <a:rPr dirty="0" sz="900" spc="10">
                <a:latin typeface="Montserrat"/>
                <a:cs typeface="Montserrat"/>
              </a:rPr>
              <a:t>a</a:t>
            </a:r>
            <a:r>
              <a:rPr dirty="0" sz="900" spc="5">
                <a:latin typeface="Montserrat"/>
                <a:cs typeface="Montserrat"/>
              </a:rPr>
              <a:t> </a:t>
            </a:r>
            <a:r>
              <a:rPr dirty="0" sz="900" spc="10">
                <a:latin typeface="Montserrat"/>
                <a:cs typeface="Montserrat"/>
              </a:rPr>
              <a:t>loud</a:t>
            </a:r>
            <a:r>
              <a:rPr dirty="0" sz="900" spc="5">
                <a:latin typeface="Montserrat"/>
                <a:cs typeface="Montserrat"/>
              </a:rPr>
              <a:t> </a:t>
            </a:r>
            <a:r>
              <a:rPr dirty="0" sz="900" spc="15">
                <a:latin typeface="Montserrat"/>
                <a:cs typeface="Montserrat"/>
              </a:rPr>
              <a:t>boom</a:t>
            </a:r>
            <a:r>
              <a:rPr dirty="0" sz="900" spc="5">
                <a:latin typeface="Montserrat"/>
                <a:cs typeface="Montserrat"/>
              </a:rPr>
              <a:t> </a:t>
            </a:r>
            <a:r>
              <a:rPr dirty="0" sz="900" spc="15">
                <a:latin typeface="Montserrat"/>
                <a:cs typeface="Montserrat"/>
              </a:rPr>
              <a:t>when</a:t>
            </a:r>
            <a:r>
              <a:rPr dirty="0" sz="900" spc="5">
                <a:latin typeface="Montserrat"/>
                <a:cs typeface="Montserrat"/>
              </a:rPr>
              <a:t> it travelled </a:t>
            </a:r>
            <a:r>
              <a:rPr dirty="0" sz="900" spc="10">
                <a:latin typeface="Montserrat"/>
                <a:cs typeface="Montserrat"/>
              </a:rPr>
              <a:t>through</a:t>
            </a:r>
            <a:endParaRPr sz="900">
              <a:latin typeface="Montserrat"/>
              <a:cs typeface="Montserra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957972" y="4990403"/>
            <a:ext cx="3093085" cy="7893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1300"/>
              </a:lnSpc>
              <a:spcBef>
                <a:spcPts val="95"/>
              </a:spcBef>
            </a:pPr>
            <a:r>
              <a:rPr dirty="0" sz="900" spc="10">
                <a:latin typeface="Montserrat"/>
                <a:cs typeface="Montserrat"/>
              </a:rPr>
              <a:t>tunnels disturbing </a:t>
            </a:r>
            <a:r>
              <a:rPr dirty="0" sz="900" spc="5">
                <a:latin typeface="Montserrat"/>
                <a:cs typeface="Montserrat"/>
              </a:rPr>
              <a:t>wildlife,</a:t>
            </a:r>
            <a:r>
              <a:rPr dirty="0" sz="900" spc="10">
                <a:latin typeface="Montserrat"/>
                <a:cs typeface="Montserrat"/>
              </a:rPr>
              <a:t> passengers </a:t>
            </a:r>
            <a:r>
              <a:rPr dirty="0" sz="900" spc="15">
                <a:latin typeface="Montserrat"/>
                <a:cs typeface="Montserrat"/>
              </a:rPr>
              <a:t>and</a:t>
            </a:r>
            <a:r>
              <a:rPr dirty="0" sz="900" spc="10">
                <a:latin typeface="Montserrat"/>
                <a:cs typeface="Montserrat"/>
              </a:rPr>
              <a:t> people </a:t>
            </a:r>
            <a:r>
              <a:rPr dirty="0" sz="900" spc="15">
                <a:latin typeface="Montserrat"/>
                <a:cs typeface="Montserrat"/>
              </a:rPr>
              <a:t> who</a:t>
            </a:r>
            <a:r>
              <a:rPr dirty="0" sz="900" spc="5">
                <a:latin typeface="Montserrat"/>
                <a:cs typeface="Montserrat"/>
              </a:rPr>
              <a:t> lived</a:t>
            </a:r>
            <a:r>
              <a:rPr dirty="0" sz="900" spc="10">
                <a:latin typeface="Montserrat"/>
                <a:cs typeface="Montserrat"/>
              </a:rPr>
              <a:t> </a:t>
            </a:r>
            <a:r>
              <a:rPr dirty="0" sz="900">
                <a:latin typeface="Montserrat"/>
                <a:cs typeface="Montserrat"/>
              </a:rPr>
              <a:t>nearby.</a:t>
            </a:r>
            <a:r>
              <a:rPr dirty="0" sz="900" spc="5">
                <a:latin typeface="Montserrat"/>
                <a:cs typeface="Montserrat"/>
              </a:rPr>
              <a:t> It</a:t>
            </a:r>
            <a:r>
              <a:rPr dirty="0" sz="900" spc="10">
                <a:latin typeface="Montserrat"/>
                <a:cs typeface="Montserrat"/>
              </a:rPr>
              <a:t> was</a:t>
            </a:r>
            <a:r>
              <a:rPr dirty="0" sz="900" spc="5">
                <a:latin typeface="Montserrat"/>
                <a:cs typeface="Montserrat"/>
              </a:rPr>
              <a:t> </a:t>
            </a:r>
            <a:r>
              <a:rPr dirty="0" sz="900" spc="10">
                <a:latin typeface="Montserrat"/>
                <a:cs typeface="Montserrat"/>
              </a:rPr>
              <a:t>also slowing the</a:t>
            </a:r>
            <a:r>
              <a:rPr dirty="0" sz="900" spc="5">
                <a:latin typeface="Montserrat"/>
                <a:cs typeface="Montserrat"/>
              </a:rPr>
              <a:t> train</a:t>
            </a:r>
            <a:r>
              <a:rPr dirty="0" sz="900" spc="10">
                <a:latin typeface="Montserrat"/>
                <a:cs typeface="Montserrat"/>
              </a:rPr>
              <a:t> down. </a:t>
            </a:r>
            <a:r>
              <a:rPr dirty="0" sz="900" spc="-220">
                <a:latin typeface="Montserrat"/>
                <a:cs typeface="Montserrat"/>
              </a:rPr>
              <a:t> </a:t>
            </a:r>
            <a:r>
              <a:rPr dirty="0" sz="900" spc="10">
                <a:latin typeface="Montserrat"/>
                <a:cs typeface="Montserrat"/>
              </a:rPr>
              <a:t>Mimicking</a:t>
            </a:r>
            <a:r>
              <a:rPr dirty="0" sz="900" spc="40">
                <a:latin typeface="Montserrat"/>
                <a:cs typeface="Montserrat"/>
              </a:rPr>
              <a:t> </a:t>
            </a:r>
            <a:r>
              <a:rPr dirty="0" sz="900" spc="10">
                <a:latin typeface="Montserrat"/>
                <a:cs typeface="Montserrat"/>
              </a:rPr>
              <a:t>the</a:t>
            </a:r>
            <a:r>
              <a:rPr dirty="0" sz="900" spc="45">
                <a:latin typeface="Montserrat"/>
                <a:cs typeface="Montserrat"/>
              </a:rPr>
              <a:t> </a:t>
            </a:r>
            <a:r>
              <a:rPr dirty="0" sz="900" spc="10">
                <a:latin typeface="Montserrat"/>
                <a:cs typeface="Montserrat"/>
              </a:rPr>
              <a:t>long,</a:t>
            </a:r>
            <a:r>
              <a:rPr dirty="0" sz="900" spc="45">
                <a:latin typeface="Montserrat"/>
                <a:cs typeface="Montserrat"/>
              </a:rPr>
              <a:t> </a:t>
            </a:r>
            <a:r>
              <a:rPr dirty="0" sz="900" spc="5">
                <a:latin typeface="Montserrat"/>
                <a:cs typeface="Montserrat"/>
              </a:rPr>
              <a:t>narrow</a:t>
            </a:r>
            <a:r>
              <a:rPr dirty="0" sz="900" spc="45">
                <a:latin typeface="Montserrat"/>
                <a:cs typeface="Montserrat"/>
              </a:rPr>
              <a:t> </a:t>
            </a:r>
            <a:r>
              <a:rPr dirty="0" sz="900" spc="15">
                <a:latin typeface="Montserrat"/>
                <a:cs typeface="Montserrat"/>
              </a:rPr>
              <a:t>and</a:t>
            </a:r>
            <a:r>
              <a:rPr dirty="0" sz="900" spc="45">
                <a:latin typeface="Montserrat"/>
                <a:cs typeface="Montserrat"/>
              </a:rPr>
              <a:t> </a:t>
            </a:r>
            <a:r>
              <a:rPr dirty="0" sz="900" spc="10">
                <a:latin typeface="Montserrat"/>
                <a:cs typeface="Montserrat"/>
              </a:rPr>
              <a:t>streamlined</a:t>
            </a:r>
            <a:r>
              <a:rPr dirty="0" sz="900" spc="45">
                <a:latin typeface="Montserrat"/>
                <a:cs typeface="Montserrat"/>
              </a:rPr>
              <a:t> </a:t>
            </a:r>
            <a:r>
              <a:rPr dirty="0" sz="900" spc="10">
                <a:latin typeface="Montserrat"/>
                <a:cs typeface="Montserrat"/>
              </a:rPr>
              <a:t>beak </a:t>
            </a:r>
            <a:r>
              <a:rPr dirty="0" sz="900" spc="15">
                <a:latin typeface="Montserrat"/>
                <a:cs typeface="Montserrat"/>
              </a:rPr>
              <a:t> </a:t>
            </a:r>
            <a:r>
              <a:rPr dirty="0" sz="900" spc="10">
                <a:latin typeface="Montserrat"/>
                <a:cs typeface="Montserrat"/>
              </a:rPr>
              <a:t>of the </a:t>
            </a:r>
            <a:r>
              <a:rPr dirty="0" sz="900" spc="15">
                <a:latin typeface="Montserrat"/>
                <a:cs typeface="Montserrat"/>
              </a:rPr>
              <a:t>kingfisher, </a:t>
            </a:r>
            <a:r>
              <a:rPr dirty="0" sz="900" spc="10">
                <a:latin typeface="Montserrat"/>
                <a:cs typeface="Montserrat"/>
              </a:rPr>
              <a:t>engineers </a:t>
            </a:r>
            <a:r>
              <a:rPr dirty="0" sz="900" spc="5">
                <a:latin typeface="Montserrat"/>
                <a:cs typeface="Montserrat"/>
              </a:rPr>
              <a:t>were </a:t>
            </a:r>
            <a:r>
              <a:rPr dirty="0" sz="900" spc="10">
                <a:latin typeface="Montserrat"/>
                <a:cs typeface="Montserrat"/>
              </a:rPr>
              <a:t>able </a:t>
            </a:r>
            <a:r>
              <a:rPr dirty="0" sz="900">
                <a:latin typeface="Montserrat"/>
                <a:cs typeface="Montserrat"/>
              </a:rPr>
              <a:t>to </a:t>
            </a:r>
            <a:r>
              <a:rPr dirty="0" sz="900" spc="5">
                <a:latin typeface="Montserrat"/>
                <a:cs typeface="Montserrat"/>
              </a:rPr>
              <a:t>overcome </a:t>
            </a:r>
            <a:r>
              <a:rPr dirty="0" sz="900" spc="10">
                <a:latin typeface="Montserrat"/>
                <a:cs typeface="Montserrat"/>
              </a:rPr>
              <a:t> this</a:t>
            </a:r>
            <a:r>
              <a:rPr dirty="0" sz="900">
                <a:latin typeface="Montserrat"/>
                <a:cs typeface="Montserrat"/>
              </a:rPr>
              <a:t> </a:t>
            </a:r>
            <a:r>
              <a:rPr dirty="0" sz="900" spc="10">
                <a:latin typeface="Montserrat"/>
                <a:cs typeface="Montserrat"/>
              </a:rPr>
              <a:t>problem.</a:t>
            </a:r>
            <a:endParaRPr sz="900">
              <a:latin typeface="Montserrat"/>
              <a:cs typeface="Montserrat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682676" y="5851194"/>
            <a:ext cx="210185" cy="210185"/>
          </a:xfrm>
          <a:custGeom>
            <a:avLst/>
            <a:gdLst/>
            <a:ahLst/>
            <a:cxnLst/>
            <a:rect l="l" t="t" r="r" b="b"/>
            <a:pathLst>
              <a:path w="210184" h="210185">
                <a:moveTo>
                  <a:pt x="209956" y="0"/>
                </a:moveTo>
                <a:lnTo>
                  <a:pt x="0" y="0"/>
                </a:lnTo>
                <a:lnTo>
                  <a:pt x="0" y="209956"/>
                </a:lnTo>
                <a:lnTo>
                  <a:pt x="209956" y="209956"/>
                </a:lnTo>
                <a:lnTo>
                  <a:pt x="209956" y="0"/>
                </a:lnTo>
                <a:close/>
              </a:path>
            </a:pathLst>
          </a:custGeom>
          <a:solidFill>
            <a:srgbClr val="0093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6749001" y="5898086"/>
            <a:ext cx="77470" cy="1314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700" spc="-5" b="1">
                <a:solidFill>
                  <a:srgbClr val="FFFFFF"/>
                </a:solidFill>
                <a:latin typeface="Montserrat"/>
                <a:cs typeface="Montserrat"/>
              </a:rPr>
              <a:t>2</a:t>
            </a:r>
            <a:endParaRPr sz="700">
              <a:latin typeface="Montserrat"/>
              <a:cs typeface="Montserra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932526" y="5822987"/>
            <a:ext cx="3128645" cy="9417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 marR="30480">
              <a:lnSpc>
                <a:spcPct val="111300"/>
              </a:lnSpc>
              <a:spcBef>
                <a:spcPts val="95"/>
              </a:spcBef>
            </a:pPr>
            <a:r>
              <a:rPr dirty="0" sz="900" spc="10">
                <a:latin typeface="Montserrat"/>
                <a:cs typeface="Montserrat"/>
              </a:rPr>
              <a:t>Burdock </a:t>
            </a:r>
            <a:r>
              <a:rPr dirty="0" sz="900" spc="15">
                <a:latin typeface="Montserrat"/>
                <a:cs typeface="Montserrat"/>
              </a:rPr>
              <a:t>and </a:t>
            </a:r>
            <a:r>
              <a:rPr dirty="0" sz="900">
                <a:latin typeface="Montserrat"/>
                <a:cs typeface="Montserrat"/>
              </a:rPr>
              <a:t>Velcro</a:t>
            </a:r>
            <a:r>
              <a:rPr dirty="0" baseline="33333" sz="750">
                <a:latin typeface="Montserrat"/>
                <a:cs typeface="Montserrat"/>
              </a:rPr>
              <a:t>®</a:t>
            </a:r>
            <a:r>
              <a:rPr dirty="0" sz="900">
                <a:latin typeface="Montserrat"/>
                <a:cs typeface="Montserrat"/>
              </a:rPr>
              <a:t>. </a:t>
            </a:r>
            <a:r>
              <a:rPr dirty="0" sz="900" spc="10">
                <a:latin typeface="Montserrat"/>
                <a:cs typeface="Montserrat"/>
              </a:rPr>
              <a:t>Burdock produce seeds </a:t>
            </a:r>
            <a:r>
              <a:rPr dirty="0" sz="900" spc="5">
                <a:latin typeface="Montserrat"/>
                <a:cs typeface="Montserrat"/>
              </a:rPr>
              <a:t>are </a:t>
            </a:r>
            <a:r>
              <a:rPr dirty="0" sz="900" spc="10">
                <a:latin typeface="Montserrat"/>
                <a:cs typeface="Montserrat"/>
              </a:rPr>
              <a:t> </a:t>
            </a:r>
            <a:r>
              <a:rPr dirty="0" sz="900" spc="5">
                <a:latin typeface="Montserrat"/>
                <a:cs typeface="Montserrat"/>
              </a:rPr>
              <a:t>covered </a:t>
            </a:r>
            <a:r>
              <a:rPr dirty="0" sz="900" spc="10">
                <a:latin typeface="Montserrat"/>
                <a:cs typeface="Montserrat"/>
              </a:rPr>
              <a:t>in </a:t>
            </a:r>
            <a:r>
              <a:rPr dirty="0" sz="900" spc="5">
                <a:latin typeface="Montserrat"/>
                <a:cs typeface="Montserrat"/>
              </a:rPr>
              <a:t>tiny </a:t>
            </a:r>
            <a:r>
              <a:rPr dirty="0" sz="900" spc="10">
                <a:latin typeface="Montserrat"/>
                <a:cs typeface="Montserrat"/>
              </a:rPr>
              <a:t>hooks. These </a:t>
            </a:r>
            <a:r>
              <a:rPr dirty="0" sz="900" spc="5">
                <a:latin typeface="Montserrat"/>
                <a:cs typeface="Montserrat"/>
              </a:rPr>
              <a:t>tiny </a:t>
            </a:r>
            <a:r>
              <a:rPr dirty="0" sz="900" spc="10">
                <a:latin typeface="Montserrat"/>
                <a:cs typeface="Montserrat"/>
              </a:rPr>
              <a:t>hooks </a:t>
            </a:r>
            <a:r>
              <a:rPr dirty="0" sz="900" spc="5">
                <a:latin typeface="Montserrat"/>
                <a:cs typeface="Montserrat"/>
              </a:rPr>
              <a:t>catch </a:t>
            </a:r>
            <a:r>
              <a:rPr dirty="0" sz="900" spc="15">
                <a:latin typeface="Montserrat"/>
                <a:cs typeface="Montserrat"/>
              </a:rPr>
              <a:t>on </a:t>
            </a:r>
            <a:r>
              <a:rPr dirty="0" sz="900" spc="10">
                <a:latin typeface="Montserrat"/>
                <a:cs typeface="Montserrat"/>
              </a:rPr>
              <a:t>the </a:t>
            </a:r>
            <a:r>
              <a:rPr dirty="0" sz="900" spc="-225">
                <a:latin typeface="Montserrat"/>
                <a:cs typeface="Montserrat"/>
              </a:rPr>
              <a:t> </a:t>
            </a:r>
            <a:r>
              <a:rPr dirty="0" sz="900" spc="10">
                <a:latin typeface="Montserrat"/>
                <a:cs typeface="Montserrat"/>
              </a:rPr>
              <a:t>fur of passing animals. This inspired the </a:t>
            </a:r>
            <a:r>
              <a:rPr dirty="0" sz="900" spc="5">
                <a:latin typeface="Montserrat"/>
                <a:cs typeface="Montserrat"/>
              </a:rPr>
              <a:t>inventor </a:t>
            </a:r>
            <a:r>
              <a:rPr dirty="0" sz="900" spc="10">
                <a:latin typeface="Montserrat"/>
                <a:cs typeface="Montserrat"/>
              </a:rPr>
              <a:t>of </a:t>
            </a:r>
            <a:r>
              <a:rPr dirty="0" sz="900" spc="15">
                <a:latin typeface="Montserrat"/>
                <a:cs typeface="Montserrat"/>
              </a:rPr>
              <a:t> </a:t>
            </a:r>
            <a:r>
              <a:rPr dirty="0" sz="900" spc="5">
                <a:latin typeface="Montserrat"/>
                <a:cs typeface="Montserrat"/>
              </a:rPr>
              <a:t>Velcro</a:t>
            </a:r>
            <a:r>
              <a:rPr dirty="0" baseline="33333" sz="750" spc="7">
                <a:latin typeface="Montserrat"/>
                <a:cs typeface="Montserrat"/>
              </a:rPr>
              <a:t>®</a:t>
            </a:r>
            <a:r>
              <a:rPr dirty="0" baseline="33333" sz="750" spc="165">
                <a:latin typeface="Montserrat"/>
                <a:cs typeface="Montserrat"/>
              </a:rPr>
              <a:t> </a:t>
            </a:r>
            <a:r>
              <a:rPr dirty="0" sz="900">
                <a:latin typeface="Montserrat"/>
                <a:cs typeface="Montserrat"/>
              </a:rPr>
              <a:t>to</a:t>
            </a:r>
            <a:r>
              <a:rPr dirty="0" sz="900" spc="5">
                <a:latin typeface="Montserrat"/>
                <a:cs typeface="Montserrat"/>
              </a:rPr>
              <a:t> </a:t>
            </a:r>
            <a:r>
              <a:rPr dirty="0" sz="900">
                <a:latin typeface="Montserrat"/>
                <a:cs typeface="Montserrat"/>
              </a:rPr>
              <a:t>create</a:t>
            </a:r>
            <a:r>
              <a:rPr dirty="0" sz="900" spc="5">
                <a:latin typeface="Montserrat"/>
                <a:cs typeface="Montserrat"/>
              </a:rPr>
              <a:t> </a:t>
            </a:r>
            <a:r>
              <a:rPr dirty="0" sz="900" spc="10">
                <a:latin typeface="Montserrat"/>
                <a:cs typeface="Montserrat"/>
              </a:rPr>
              <a:t>the </a:t>
            </a:r>
            <a:r>
              <a:rPr dirty="0" sz="900" spc="20">
                <a:latin typeface="Montserrat"/>
                <a:cs typeface="Montserrat"/>
              </a:rPr>
              <a:t>first</a:t>
            </a:r>
            <a:r>
              <a:rPr dirty="0" sz="900" spc="5">
                <a:latin typeface="Montserrat"/>
                <a:cs typeface="Montserrat"/>
              </a:rPr>
              <a:t> </a:t>
            </a:r>
            <a:r>
              <a:rPr dirty="0" sz="900" spc="15">
                <a:latin typeface="Montserrat"/>
                <a:cs typeface="Montserrat"/>
              </a:rPr>
              <a:t>hook</a:t>
            </a:r>
            <a:r>
              <a:rPr dirty="0" sz="900" spc="5">
                <a:latin typeface="Montserrat"/>
                <a:cs typeface="Montserrat"/>
              </a:rPr>
              <a:t> </a:t>
            </a:r>
            <a:r>
              <a:rPr dirty="0" sz="900" spc="15">
                <a:latin typeface="Montserrat"/>
                <a:cs typeface="Montserrat"/>
              </a:rPr>
              <a:t>and</a:t>
            </a:r>
            <a:r>
              <a:rPr dirty="0" sz="900" spc="5">
                <a:latin typeface="Montserrat"/>
                <a:cs typeface="Montserrat"/>
              </a:rPr>
              <a:t> </a:t>
            </a:r>
            <a:r>
              <a:rPr dirty="0" sz="900" spc="10">
                <a:latin typeface="Montserrat"/>
                <a:cs typeface="Montserrat"/>
              </a:rPr>
              <a:t>loop</a:t>
            </a:r>
            <a:r>
              <a:rPr dirty="0" sz="900" spc="5">
                <a:latin typeface="Montserrat"/>
                <a:cs typeface="Montserrat"/>
              </a:rPr>
              <a:t> fastener.</a:t>
            </a:r>
            <a:endParaRPr sz="900">
              <a:latin typeface="Montserrat"/>
              <a:cs typeface="Montserrat"/>
            </a:endParaRPr>
          </a:p>
          <a:p>
            <a:pPr marL="38100" marR="184150">
              <a:lnSpc>
                <a:spcPct val="111300"/>
              </a:lnSpc>
            </a:pPr>
            <a:r>
              <a:rPr dirty="0" sz="900" spc="10">
                <a:latin typeface="Montserrat"/>
                <a:cs typeface="Montserrat"/>
              </a:rPr>
              <a:t>This</a:t>
            </a:r>
            <a:r>
              <a:rPr dirty="0" sz="900" spc="-5">
                <a:latin typeface="Montserrat"/>
                <a:cs typeface="Montserrat"/>
              </a:rPr>
              <a:t> </a:t>
            </a:r>
            <a:r>
              <a:rPr dirty="0" sz="900" spc="10">
                <a:latin typeface="Montserrat"/>
                <a:cs typeface="Montserrat"/>
              </a:rPr>
              <a:t>consisted</a:t>
            </a:r>
            <a:r>
              <a:rPr dirty="0" sz="900">
                <a:latin typeface="Montserrat"/>
                <a:cs typeface="Montserrat"/>
              </a:rPr>
              <a:t> </a:t>
            </a:r>
            <a:r>
              <a:rPr dirty="0" sz="900" spc="10">
                <a:latin typeface="Montserrat"/>
                <a:cs typeface="Montserrat"/>
              </a:rPr>
              <a:t>of</a:t>
            </a:r>
            <a:r>
              <a:rPr dirty="0" sz="900">
                <a:latin typeface="Montserrat"/>
                <a:cs typeface="Montserrat"/>
              </a:rPr>
              <a:t> </a:t>
            </a:r>
            <a:r>
              <a:rPr dirty="0" sz="900" spc="15">
                <a:latin typeface="Montserrat"/>
                <a:cs typeface="Montserrat"/>
              </a:rPr>
              <a:t>one</a:t>
            </a:r>
            <a:r>
              <a:rPr dirty="0" sz="900" spc="-5">
                <a:latin typeface="Montserrat"/>
                <a:cs typeface="Montserrat"/>
              </a:rPr>
              <a:t> </a:t>
            </a:r>
            <a:r>
              <a:rPr dirty="0" sz="900" spc="10">
                <a:latin typeface="Montserrat"/>
                <a:cs typeface="Montserrat"/>
              </a:rPr>
              <a:t>surface</a:t>
            </a:r>
            <a:r>
              <a:rPr dirty="0" sz="900">
                <a:latin typeface="Montserrat"/>
                <a:cs typeface="Montserrat"/>
              </a:rPr>
              <a:t> </a:t>
            </a:r>
            <a:r>
              <a:rPr dirty="0" sz="900" spc="5">
                <a:latin typeface="Montserrat"/>
                <a:cs typeface="Montserrat"/>
              </a:rPr>
              <a:t>covered</a:t>
            </a:r>
            <a:r>
              <a:rPr dirty="0" sz="900">
                <a:latin typeface="Montserrat"/>
                <a:cs typeface="Montserrat"/>
              </a:rPr>
              <a:t> </a:t>
            </a:r>
            <a:r>
              <a:rPr dirty="0" sz="900" spc="10">
                <a:latin typeface="Montserrat"/>
                <a:cs typeface="Montserrat"/>
              </a:rPr>
              <a:t>in</a:t>
            </a:r>
            <a:r>
              <a:rPr dirty="0" sz="900" spc="-5">
                <a:latin typeface="Montserrat"/>
                <a:cs typeface="Montserrat"/>
              </a:rPr>
              <a:t> </a:t>
            </a:r>
            <a:r>
              <a:rPr dirty="0" sz="900" spc="10">
                <a:latin typeface="Montserrat"/>
                <a:cs typeface="Montserrat"/>
              </a:rPr>
              <a:t>tin</a:t>
            </a:r>
            <a:r>
              <a:rPr dirty="0" sz="900">
                <a:latin typeface="Montserrat"/>
                <a:cs typeface="Montserrat"/>
              </a:rPr>
              <a:t> </a:t>
            </a:r>
            <a:r>
              <a:rPr dirty="0" sz="900" spc="10">
                <a:latin typeface="Montserrat"/>
                <a:cs typeface="Montserrat"/>
              </a:rPr>
              <a:t>hooks </a:t>
            </a:r>
            <a:r>
              <a:rPr dirty="0" sz="900" spc="-220">
                <a:latin typeface="Montserrat"/>
                <a:cs typeface="Montserrat"/>
              </a:rPr>
              <a:t> </a:t>
            </a:r>
            <a:r>
              <a:rPr dirty="0" sz="900" spc="15">
                <a:latin typeface="Montserrat"/>
                <a:cs typeface="Montserrat"/>
              </a:rPr>
              <a:t>and</a:t>
            </a:r>
            <a:r>
              <a:rPr dirty="0" sz="900">
                <a:latin typeface="Montserrat"/>
                <a:cs typeface="Montserrat"/>
              </a:rPr>
              <a:t> </a:t>
            </a:r>
            <a:r>
              <a:rPr dirty="0" sz="900" spc="10">
                <a:latin typeface="Montserrat"/>
                <a:cs typeface="Montserrat"/>
              </a:rPr>
              <a:t>another</a:t>
            </a:r>
            <a:r>
              <a:rPr dirty="0" sz="900" spc="5">
                <a:latin typeface="Montserrat"/>
                <a:cs typeface="Montserrat"/>
              </a:rPr>
              <a:t> </a:t>
            </a:r>
            <a:r>
              <a:rPr dirty="0" sz="900" spc="10">
                <a:latin typeface="Montserrat"/>
                <a:cs typeface="Montserrat"/>
              </a:rPr>
              <a:t>with</a:t>
            </a:r>
            <a:r>
              <a:rPr dirty="0" sz="900" spc="5">
                <a:latin typeface="Montserrat"/>
                <a:cs typeface="Montserrat"/>
              </a:rPr>
              <a:t> </a:t>
            </a:r>
            <a:r>
              <a:rPr dirty="0" sz="900" spc="10">
                <a:latin typeface="Montserrat"/>
                <a:cs typeface="Montserrat"/>
              </a:rPr>
              <a:t>fuzzy</a:t>
            </a:r>
            <a:r>
              <a:rPr dirty="0" sz="900" spc="5">
                <a:latin typeface="Montserrat"/>
                <a:cs typeface="Montserrat"/>
              </a:rPr>
              <a:t> </a:t>
            </a:r>
            <a:r>
              <a:rPr dirty="0" sz="900" spc="10">
                <a:latin typeface="Montserrat"/>
                <a:cs typeface="Montserrat"/>
              </a:rPr>
              <a:t>loops.</a:t>
            </a:r>
            <a:endParaRPr sz="900">
              <a:latin typeface="Montserrat"/>
              <a:cs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8057" y="2964361"/>
            <a:ext cx="10320020" cy="1734185"/>
          </a:xfrm>
          <a:custGeom>
            <a:avLst/>
            <a:gdLst/>
            <a:ahLst/>
            <a:cxnLst/>
            <a:rect l="l" t="t" r="r" b="b"/>
            <a:pathLst>
              <a:path w="10320020" h="1734185">
                <a:moveTo>
                  <a:pt x="9048039" y="1043914"/>
                </a:moveTo>
                <a:lnTo>
                  <a:pt x="8372157" y="1043914"/>
                </a:lnTo>
                <a:lnTo>
                  <a:pt x="8488591" y="1197952"/>
                </a:lnTo>
                <a:lnTo>
                  <a:pt x="8322500" y="1477797"/>
                </a:lnTo>
                <a:lnTo>
                  <a:pt x="8555431" y="1436865"/>
                </a:lnTo>
                <a:lnTo>
                  <a:pt x="9048039" y="1043914"/>
                </a:lnTo>
                <a:close/>
              </a:path>
              <a:path w="10320020" h="1734185">
                <a:moveTo>
                  <a:pt x="9313511" y="828916"/>
                </a:moveTo>
                <a:lnTo>
                  <a:pt x="8269008" y="828916"/>
                </a:lnTo>
                <a:lnTo>
                  <a:pt x="8264874" y="844014"/>
                </a:lnTo>
                <a:lnTo>
                  <a:pt x="8268312" y="857643"/>
                </a:lnTo>
                <a:lnTo>
                  <a:pt x="8276394" y="870825"/>
                </a:lnTo>
                <a:lnTo>
                  <a:pt x="8286191" y="884580"/>
                </a:lnTo>
                <a:lnTo>
                  <a:pt x="8281941" y="893003"/>
                </a:lnTo>
                <a:lnTo>
                  <a:pt x="8277498" y="901895"/>
                </a:lnTo>
                <a:lnTo>
                  <a:pt x="8274550" y="909774"/>
                </a:lnTo>
                <a:lnTo>
                  <a:pt x="8274786" y="915162"/>
                </a:lnTo>
                <a:lnTo>
                  <a:pt x="8279049" y="922333"/>
                </a:lnTo>
                <a:lnTo>
                  <a:pt x="8282352" y="927736"/>
                </a:lnTo>
                <a:lnTo>
                  <a:pt x="8283298" y="933323"/>
                </a:lnTo>
                <a:lnTo>
                  <a:pt x="8280488" y="941044"/>
                </a:lnTo>
                <a:lnTo>
                  <a:pt x="8225129" y="992784"/>
                </a:lnTo>
                <a:lnTo>
                  <a:pt x="8229600" y="996480"/>
                </a:lnTo>
                <a:lnTo>
                  <a:pt x="8234006" y="1000175"/>
                </a:lnTo>
                <a:lnTo>
                  <a:pt x="8238477" y="1003871"/>
                </a:lnTo>
                <a:lnTo>
                  <a:pt x="8312962" y="1049426"/>
                </a:lnTo>
                <a:lnTo>
                  <a:pt x="8327221" y="1049577"/>
                </a:lnTo>
                <a:lnTo>
                  <a:pt x="8359034" y="1043927"/>
                </a:lnTo>
                <a:lnTo>
                  <a:pt x="9048039" y="1043914"/>
                </a:lnTo>
                <a:lnTo>
                  <a:pt x="9313511" y="828916"/>
                </a:lnTo>
                <a:close/>
              </a:path>
              <a:path w="10320020" h="1734185">
                <a:moveTo>
                  <a:pt x="8555431" y="0"/>
                </a:moveTo>
                <a:lnTo>
                  <a:pt x="8322500" y="46532"/>
                </a:lnTo>
                <a:lnTo>
                  <a:pt x="8444699" y="208216"/>
                </a:lnTo>
                <a:lnTo>
                  <a:pt x="8470572" y="236835"/>
                </a:lnTo>
                <a:lnTo>
                  <a:pt x="8482540" y="253543"/>
                </a:lnTo>
                <a:lnTo>
                  <a:pt x="8405574" y="402301"/>
                </a:lnTo>
                <a:lnTo>
                  <a:pt x="8326323" y="538022"/>
                </a:lnTo>
                <a:lnTo>
                  <a:pt x="8248881" y="580815"/>
                </a:lnTo>
                <a:lnTo>
                  <a:pt x="8225129" y="596785"/>
                </a:lnTo>
                <a:lnTo>
                  <a:pt x="8225129" y="598487"/>
                </a:lnTo>
                <a:lnTo>
                  <a:pt x="8280488" y="610222"/>
                </a:lnTo>
                <a:lnTo>
                  <a:pt x="8270951" y="630453"/>
                </a:lnTo>
                <a:lnTo>
                  <a:pt x="8276334" y="633933"/>
                </a:lnTo>
                <a:lnTo>
                  <a:pt x="8280299" y="639089"/>
                </a:lnTo>
                <a:lnTo>
                  <a:pt x="8283400" y="645112"/>
                </a:lnTo>
                <a:lnTo>
                  <a:pt x="8286191" y="651192"/>
                </a:lnTo>
                <a:lnTo>
                  <a:pt x="8277086" y="667964"/>
                </a:lnTo>
                <a:lnTo>
                  <a:pt x="8269658" y="682867"/>
                </a:lnTo>
                <a:lnTo>
                  <a:pt x="8265731" y="697478"/>
                </a:lnTo>
                <a:lnTo>
                  <a:pt x="8267128" y="713371"/>
                </a:lnTo>
                <a:lnTo>
                  <a:pt x="8144929" y="750379"/>
                </a:lnTo>
                <a:lnTo>
                  <a:pt x="8076209" y="804329"/>
                </a:lnTo>
                <a:lnTo>
                  <a:pt x="8076857" y="805345"/>
                </a:lnTo>
                <a:lnTo>
                  <a:pt x="8077441" y="806386"/>
                </a:lnTo>
                <a:lnTo>
                  <a:pt x="8078088" y="807339"/>
                </a:lnTo>
                <a:lnTo>
                  <a:pt x="8144929" y="835888"/>
                </a:lnTo>
                <a:lnTo>
                  <a:pt x="8269008" y="828916"/>
                </a:lnTo>
                <a:lnTo>
                  <a:pt x="9313511" y="828916"/>
                </a:lnTo>
                <a:lnTo>
                  <a:pt x="9454680" y="713765"/>
                </a:lnTo>
                <a:lnTo>
                  <a:pt x="9670427" y="666838"/>
                </a:lnTo>
                <a:lnTo>
                  <a:pt x="9667900" y="666191"/>
                </a:lnTo>
                <a:lnTo>
                  <a:pt x="9666605" y="665949"/>
                </a:lnTo>
                <a:lnTo>
                  <a:pt x="9592183" y="619645"/>
                </a:lnTo>
                <a:lnTo>
                  <a:pt x="9750921" y="588512"/>
                </a:lnTo>
                <a:lnTo>
                  <a:pt x="9801934" y="577891"/>
                </a:lnTo>
                <a:lnTo>
                  <a:pt x="9851864" y="566854"/>
                </a:lnTo>
                <a:lnTo>
                  <a:pt x="9900633" y="555224"/>
                </a:lnTo>
                <a:lnTo>
                  <a:pt x="9948159" y="542824"/>
                </a:lnTo>
                <a:lnTo>
                  <a:pt x="9994363" y="529479"/>
                </a:lnTo>
                <a:lnTo>
                  <a:pt x="10039167" y="515011"/>
                </a:lnTo>
                <a:lnTo>
                  <a:pt x="10082489" y="499243"/>
                </a:lnTo>
                <a:lnTo>
                  <a:pt x="10124250" y="481999"/>
                </a:lnTo>
                <a:lnTo>
                  <a:pt x="10164372" y="463103"/>
                </a:lnTo>
                <a:lnTo>
                  <a:pt x="10202773" y="442377"/>
                </a:lnTo>
                <a:lnTo>
                  <a:pt x="10239375" y="419646"/>
                </a:lnTo>
                <a:lnTo>
                  <a:pt x="10249761" y="412927"/>
                </a:lnTo>
                <a:lnTo>
                  <a:pt x="9569234" y="412927"/>
                </a:lnTo>
                <a:lnTo>
                  <a:pt x="9573056" y="412140"/>
                </a:lnTo>
                <a:lnTo>
                  <a:pt x="9620444" y="372554"/>
                </a:lnTo>
                <a:lnTo>
                  <a:pt x="9458502" y="372554"/>
                </a:lnTo>
                <a:lnTo>
                  <a:pt x="8555431" y="0"/>
                </a:lnTo>
                <a:close/>
              </a:path>
              <a:path w="10320020" h="1734185">
                <a:moveTo>
                  <a:pt x="10107077" y="320019"/>
                </a:moveTo>
                <a:lnTo>
                  <a:pt x="10049444" y="322210"/>
                </a:lnTo>
                <a:lnTo>
                  <a:pt x="9987381" y="326377"/>
                </a:lnTo>
                <a:lnTo>
                  <a:pt x="9569234" y="412927"/>
                </a:lnTo>
                <a:lnTo>
                  <a:pt x="10249761" y="412927"/>
                </a:lnTo>
                <a:lnTo>
                  <a:pt x="10282197" y="391737"/>
                </a:lnTo>
                <a:lnTo>
                  <a:pt x="10302409" y="376601"/>
                </a:lnTo>
                <a:lnTo>
                  <a:pt x="10319562" y="359943"/>
                </a:lnTo>
                <a:lnTo>
                  <a:pt x="10319562" y="358254"/>
                </a:lnTo>
                <a:lnTo>
                  <a:pt x="10212666" y="327291"/>
                </a:lnTo>
                <a:lnTo>
                  <a:pt x="10161183" y="321235"/>
                </a:lnTo>
                <a:lnTo>
                  <a:pt x="10107077" y="320019"/>
                </a:lnTo>
                <a:close/>
              </a:path>
              <a:path w="10320020" h="1734185">
                <a:moveTo>
                  <a:pt x="9670427" y="328968"/>
                </a:moveTo>
                <a:lnTo>
                  <a:pt x="9458502" y="372554"/>
                </a:lnTo>
                <a:lnTo>
                  <a:pt x="9620444" y="372554"/>
                </a:lnTo>
                <a:lnTo>
                  <a:pt x="9670427" y="330695"/>
                </a:lnTo>
                <a:lnTo>
                  <a:pt x="9670427" y="328968"/>
                </a:lnTo>
                <a:close/>
              </a:path>
              <a:path w="10320020" h="1734185">
                <a:moveTo>
                  <a:pt x="6339791" y="1423531"/>
                </a:moveTo>
                <a:lnTo>
                  <a:pt x="5708257" y="1423531"/>
                </a:lnTo>
                <a:lnTo>
                  <a:pt x="5727814" y="1427238"/>
                </a:lnTo>
                <a:lnTo>
                  <a:pt x="5794654" y="1505292"/>
                </a:lnTo>
                <a:lnTo>
                  <a:pt x="5630430" y="1731987"/>
                </a:lnTo>
                <a:lnTo>
                  <a:pt x="5630430" y="1733638"/>
                </a:lnTo>
                <a:lnTo>
                  <a:pt x="5861418" y="1717052"/>
                </a:lnTo>
                <a:lnTo>
                  <a:pt x="6162457" y="1534009"/>
                </a:lnTo>
                <a:lnTo>
                  <a:pt x="6339791" y="1423531"/>
                </a:lnTo>
                <a:close/>
              </a:path>
              <a:path w="10320020" h="1734185">
                <a:moveTo>
                  <a:pt x="7325698" y="1004874"/>
                </a:moveTo>
                <a:lnTo>
                  <a:pt x="5582716" y="1004874"/>
                </a:lnTo>
                <a:lnTo>
                  <a:pt x="5582081" y="1016589"/>
                </a:lnTo>
                <a:lnTo>
                  <a:pt x="5578384" y="1028076"/>
                </a:lnTo>
                <a:lnTo>
                  <a:pt x="5574942" y="1037855"/>
                </a:lnTo>
                <a:lnTo>
                  <a:pt x="5575071" y="1044448"/>
                </a:lnTo>
                <a:lnTo>
                  <a:pt x="5579454" y="1050234"/>
                </a:lnTo>
                <a:lnTo>
                  <a:pt x="5583915" y="1055422"/>
                </a:lnTo>
                <a:lnTo>
                  <a:pt x="5586335" y="1060641"/>
                </a:lnTo>
                <a:lnTo>
                  <a:pt x="5584596" y="1066520"/>
                </a:lnTo>
                <a:lnTo>
                  <a:pt x="5561955" y="1080421"/>
                </a:lnTo>
                <a:lnTo>
                  <a:pt x="5525396" y="1086516"/>
                </a:lnTo>
                <a:lnTo>
                  <a:pt x="5485507" y="1090116"/>
                </a:lnTo>
                <a:lnTo>
                  <a:pt x="5452871" y="1096530"/>
                </a:lnTo>
                <a:lnTo>
                  <a:pt x="5384152" y="1136434"/>
                </a:lnTo>
                <a:lnTo>
                  <a:pt x="5384152" y="1139672"/>
                </a:lnTo>
                <a:lnTo>
                  <a:pt x="5450916" y="1169695"/>
                </a:lnTo>
                <a:lnTo>
                  <a:pt x="5578894" y="1174280"/>
                </a:lnTo>
                <a:lnTo>
                  <a:pt x="5582069" y="1179499"/>
                </a:lnTo>
                <a:lnTo>
                  <a:pt x="5585244" y="1184656"/>
                </a:lnTo>
                <a:lnTo>
                  <a:pt x="5588431" y="1189888"/>
                </a:lnTo>
                <a:lnTo>
                  <a:pt x="5571248" y="1208938"/>
                </a:lnTo>
                <a:lnTo>
                  <a:pt x="5576303" y="1215136"/>
                </a:lnTo>
                <a:lnTo>
                  <a:pt x="5581421" y="1221257"/>
                </a:lnTo>
                <a:lnTo>
                  <a:pt x="5586475" y="1227391"/>
                </a:lnTo>
                <a:lnTo>
                  <a:pt x="5587083" y="1234796"/>
                </a:lnTo>
                <a:lnTo>
                  <a:pt x="5584524" y="1239923"/>
                </a:lnTo>
                <a:lnTo>
                  <a:pt x="5582002" y="1244140"/>
                </a:lnTo>
                <a:lnTo>
                  <a:pt x="5582716" y="1248816"/>
                </a:lnTo>
                <a:lnTo>
                  <a:pt x="5587472" y="1255296"/>
                </a:lnTo>
                <a:lnTo>
                  <a:pt x="5592559" y="1261437"/>
                </a:lnTo>
                <a:lnTo>
                  <a:pt x="5595579" y="1267572"/>
                </a:lnTo>
                <a:lnTo>
                  <a:pt x="5594134" y="1274038"/>
                </a:lnTo>
                <a:lnTo>
                  <a:pt x="5533059" y="1343190"/>
                </a:lnTo>
                <a:lnTo>
                  <a:pt x="5620905" y="1429994"/>
                </a:lnTo>
                <a:lnTo>
                  <a:pt x="5677012" y="1424687"/>
                </a:lnTo>
                <a:lnTo>
                  <a:pt x="5708257" y="1423531"/>
                </a:lnTo>
                <a:lnTo>
                  <a:pt x="6339791" y="1423531"/>
                </a:lnTo>
                <a:lnTo>
                  <a:pt x="6678561" y="1207307"/>
                </a:lnTo>
                <a:lnTo>
                  <a:pt x="6764566" y="1151369"/>
                </a:lnTo>
                <a:lnTo>
                  <a:pt x="6980250" y="1123048"/>
                </a:lnTo>
                <a:lnTo>
                  <a:pt x="6979018" y="1121524"/>
                </a:lnTo>
                <a:lnTo>
                  <a:pt x="6977722" y="1120089"/>
                </a:lnTo>
                <a:lnTo>
                  <a:pt x="6976491" y="1118577"/>
                </a:lnTo>
                <a:lnTo>
                  <a:pt x="6926833" y="1074039"/>
                </a:lnTo>
                <a:lnTo>
                  <a:pt x="7139557" y="1040856"/>
                </a:lnTo>
                <a:lnTo>
                  <a:pt x="7192391" y="1031972"/>
                </a:lnTo>
                <a:lnTo>
                  <a:pt x="7244464" y="1022407"/>
                </a:lnTo>
                <a:lnTo>
                  <a:pt x="7295464" y="1011939"/>
                </a:lnTo>
                <a:lnTo>
                  <a:pt x="7325698" y="1004874"/>
                </a:lnTo>
                <a:close/>
              </a:path>
              <a:path w="10320020" h="1734185">
                <a:moveTo>
                  <a:pt x="5863374" y="489813"/>
                </a:moveTo>
                <a:lnTo>
                  <a:pt x="5630430" y="511632"/>
                </a:lnTo>
                <a:lnTo>
                  <a:pt x="5631662" y="512648"/>
                </a:lnTo>
                <a:lnTo>
                  <a:pt x="5632958" y="513638"/>
                </a:lnTo>
                <a:lnTo>
                  <a:pt x="5634253" y="514578"/>
                </a:lnTo>
                <a:lnTo>
                  <a:pt x="5794654" y="711314"/>
                </a:lnTo>
                <a:lnTo>
                  <a:pt x="5706632" y="832015"/>
                </a:lnTo>
                <a:lnTo>
                  <a:pt x="5701193" y="839450"/>
                </a:lnTo>
                <a:lnTo>
                  <a:pt x="5584596" y="998258"/>
                </a:lnTo>
                <a:lnTo>
                  <a:pt x="5533059" y="1005128"/>
                </a:lnTo>
                <a:lnTo>
                  <a:pt x="5533059" y="1006779"/>
                </a:lnTo>
                <a:lnTo>
                  <a:pt x="5582716" y="1004874"/>
                </a:lnTo>
                <a:lnTo>
                  <a:pt x="7325698" y="1004874"/>
                </a:lnTo>
                <a:lnTo>
                  <a:pt x="7345081" y="1000345"/>
                </a:lnTo>
                <a:lnTo>
                  <a:pt x="7393003" y="987402"/>
                </a:lnTo>
                <a:lnTo>
                  <a:pt x="7438918" y="972887"/>
                </a:lnTo>
                <a:lnTo>
                  <a:pt x="7482516" y="956578"/>
                </a:lnTo>
                <a:lnTo>
                  <a:pt x="7523485" y="938253"/>
                </a:lnTo>
                <a:lnTo>
                  <a:pt x="7561513" y="917687"/>
                </a:lnTo>
                <a:lnTo>
                  <a:pt x="7588056" y="900112"/>
                </a:lnTo>
                <a:lnTo>
                  <a:pt x="6880999" y="900112"/>
                </a:lnTo>
                <a:lnTo>
                  <a:pt x="6881647" y="898969"/>
                </a:lnTo>
                <a:lnTo>
                  <a:pt x="6882942" y="896556"/>
                </a:lnTo>
                <a:lnTo>
                  <a:pt x="6936896" y="860831"/>
                </a:lnTo>
                <a:lnTo>
                  <a:pt x="6766445" y="860831"/>
                </a:lnTo>
                <a:lnTo>
                  <a:pt x="6196071" y="629880"/>
                </a:lnTo>
                <a:lnTo>
                  <a:pt x="5863374" y="489813"/>
                </a:lnTo>
                <a:close/>
              </a:path>
              <a:path w="10320020" h="1734185">
                <a:moveTo>
                  <a:pt x="7356840" y="829388"/>
                </a:moveTo>
                <a:lnTo>
                  <a:pt x="7305251" y="832767"/>
                </a:lnTo>
                <a:lnTo>
                  <a:pt x="7252035" y="840075"/>
                </a:lnTo>
                <a:lnTo>
                  <a:pt x="7201776" y="851598"/>
                </a:lnTo>
                <a:lnTo>
                  <a:pt x="6880999" y="900112"/>
                </a:lnTo>
                <a:lnTo>
                  <a:pt x="7588056" y="900112"/>
                </a:lnTo>
                <a:lnTo>
                  <a:pt x="7596291" y="894659"/>
                </a:lnTo>
                <a:lnTo>
                  <a:pt x="7627505" y="868946"/>
                </a:lnTo>
                <a:lnTo>
                  <a:pt x="7627505" y="867308"/>
                </a:lnTo>
                <a:lnTo>
                  <a:pt x="7553083" y="845908"/>
                </a:lnTo>
                <a:lnTo>
                  <a:pt x="7480252" y="834942"/>
                </a:lnTo>
                <a:lnTo>
                  <a:pt x="7441662" y="831853"/>
                </a:lnTo>
                <a:lnTo>
                  <a:pt x="7402220" y="829652"/>
                </a:lnTo>
                <a:lnTo>
                  <a:pt x="7356840" y="829388"/>
                </a:lnTo>
                <a:close/>
              </a:path>
              <a:path w="10320020" h="1734185">
                <a:moveTo>
                  <a:pt x="6980250" y="832015"/>
                </a:moveTo>
                <a:lnTo>
                  <a:pt x="6766445" y="860831"/>
                </a:lnTo>
                <a:lnTo>
                  <a:pt x="6936896" y="860831"/>
                </a:lnTo>
                <a:lnTo>
                  <a:pt x="6980250" y="832015"/>
                </a:lnTo>
                <a:close/>
              </a:path>
              <a:path w="10320020" h="1734185">
                <a:moveTo>
                  <a:pt x="3780371" y="1360703"/>
                </a:moveTo>
                <a:lnTo>
                  <a:pt x="3083471" y="1360703"/>
                </a:lnTo>
                <a:lnTo>
                  <a:pt x="3085998" y="1362506"/>
                </a:lnTo>
                <a:lnTo>
                  <a:pt x="3088525" y="1364373"/>
                </a:lnTo>
                <a:lnTo>
                  <a:pt x="3091116" y="1366202"/>
                </a:lnTo>
                <a:lnTo>
                  <a:pt x="3094875" y="1370838"/>
                </a:lnTo>
                <a:lnTo>
                  <a:pt x="3102521" y="1380070"/>
                </a:lnTo>
                <a:lnTo>
                  <a:pt x="3020452" y="1445882"/>
                </a:lnTo>
                <a:lnTo>
                  <a:pt x="2938373" y="1510969"/>
                </a:lnTo>
                <a:lnTo>
                  <a:pt x="2938373" y="1512506"/>
                </a:lnTo>
                <a:lnTo>
                  <a:pt x="3171317" y="1538782"/>
                </a:lnTo>
                <a:lnTo>
                  <a:pt x="3361022" y="1486872"/>
                </a:lnTo>
                <a:lnTo>
                  <a:pt x="3550737" y="1431713"/>
                </a:lnTo>
                <a:lnTo>
                  <a:pt x="3740454" y="1373385"/>
                </a:lnTo>
                <a:lnTo>
                  <a:pt x="3780371" y="1360703"/>
                </a:lnTo>
                <a:close/>
              </a:path>
              <a:path w="10320020" h="1734185">
                <a:moveTo>
                  <a:pt x="2803302" y="1022999"/>
                </a:moveTo>
                <a:lnTo>
                  <a:pt x="2761992" y="1027620"/>
                </a:lnTo>
                <a:lnTo>
                  <a:pt x="2724840" y="1036213"/>
                </a:lnTo>
                <a:lnTo>
                  <a:pt x="2692031" y="1048042"/>
                </a:lnTo>
                <a:lnTo>
                  <a:pt x="2693974" y="1051496"/>
                </a:lnTo>
                <a:lnTo>
                  <a:pt x="2760814" y="1090409"/>
                </a:lnTo>
                <a:lnTo>
                  <a:pt x="2900197" y="1130134"/>
                </a:lnTo>
                <a:lnTo>
                  <a:pt x="2900197" y="1131671"/>
                </a:lnTo>
                <a:lnTo>
                  <a:pt x="2896086" y="1137221"/>
                </a:lnTo>
                <a:lnTo>
                  <a:pt x="2891231" y="1141476"/>
                </a:lnTo>
                <a:lnTo>
                  <a:pt x="2885674" y="1144864"/>
                </a:lnTo>
                <a:lnTo>
                  <a:pt x="2879191" y="1147978"/>
                </a:lnTo>
                <a:lnTo>
                  <a:pt x="2887751" y="1158538"/>
                </a:lnTo>
                <a:lnTo>
                  <a:pt x="2898260" y="1170509"/>
                </a:lnTo>
                <a:lnTo>
                  <a:pt x="2905912" y="1181473"/>
                </a:lnTo>
                <a:lnTo>
                  <a:pt x="2905899" y="1189012"/>
                </a:lnTo>
                <a:lnTo>
                  <a:pt x="2891880" y="1205026"/>
                </a:lnTo>
                <a:lnTo>
                  <a:pt x="2869934" y="1226439"/>
                </a:lnTo>
                <a:lnTo>
                  <a:pt x="2850687" y="1246908"/>
                </a:lnTo>
                <a:lnTo>
                  <a:pt x="2928785" y="1369695"/>
                </a:lnTo>
                <a:lnTo>
                  <a:pt x="2999144" y="1380713"/>
                </a:lnTo>
                <a:lnTo>
                  <a:pt x="3037607" y="1384427"/>
                </a:lnTo>
                <a:lnTo>
                  <a:pt x="3060522" y="1381798"/>
                </a:lnTo>
                <a:lnTo>
                  <a:pt x="3083471" y="1360703"/>
                </a:lnTo>
                <a:lnTo>
                  <a:pt x="3780371" y="1360703"/>
                </a:lnTo>
                <a:lnTo>
                  <a:pt x="3977594" y="1296135"/>
                </a:lnTo>
                <a:lnTo>
                  <a:pt x="4072445" y="1263916"/>
                </a:lnTo>
                <a:lnTo>
                  <a:pt x="4530652" y="1263916"/>
                </a:lnTo>
                <a:lnTo>
                  <a:pt x="4562721" y="1254638"/>
                </a:lnTo>
                <a:lnTo>
                  <a:pt x="4648695" y="1225605"/>
                </a:lnTo>
                <a:lnTo>
                  <a:pt x="4692992" y="1213332"/>
                </a:lnTo>
                <a:lnTo>
                  <a:pt x="4798324" y="1190306"/>
                </a:lnTo>
                <a:lnTo>
                  <a:pt x="4846686" y="1177989"/>
                </a:lnTo>
                <a:lnTo>
                  <a:pt x="4892351" y="1162396"/>
                </a:lnTo>
                <a:lnTo>
                  <a:pt x="4935448" y="1141476"/>
                </a:lnTo>
                <a:lnTo>
                  <a:pt x="4919196" y="1133609"/>
                </a:lnTo>
                <a:lnTo>
                  <a:pt x="4899699" y="1128277"/>
                </a:lnTo>
                <a:lnTo>
                  <a:pt x="4878986" y="1124073"/>
                </a:lnTo>
                <a:lnTo>
                  <a:pt x="4859083" y="1119593"/>
                </a:lnTo>
                <a:lnTo>
                  <a:pt x="4816280" y="1108914"/>
                </a:lnTo>
                <a:lnTo>
                  <a:pt x="4772887" y="1100057"/>
                </a:lnTo>
                <a:lnTo>
                  <a:pt x="4728360" y="1092908"/>
                </a:lnTo>
                <a:lnTo>
                  <a:pt x="4682151" y="1087350"/>
                </a:lnTo>
                <a:lnTo>
                  <a:pt x="4633716" y="1083266"/>
                </a:lnTo>
                <a:lnTo>
                  <a:pt x="4582507" y="1080540"/>
                </a:lnTo>
                <a:lnTo>
                  <a:pt x="4527980" y="1079057"/>
                </a:lnTo>
                <a:lnTo>
                  <a:pt x="4251959" y="1075855"/>
                </a:lnTo>
                <a:lnTo>
                  <a:pt x="4288193" y="1061897"/>
                </a:lnTo>
                <a:lnTo>
                  <a:pt x="4264847" y="1056624"/>
                </a:lnTo>
                <a:lnTo>
                  <a:pt x="4244119" y="1047103"/>
                </a:lnTo>
                <a:lnTo>
                  <a:pt x="4224422" y="1036700"/>
                </a:lnTo>
                <a:lnTo>
                  <a:pt x="4204169" y="1028776"/>
                </a:lnTo>
                <a:lnTo>
                  <a:pt x="3992244" y="1025372"/>
                </a:lnTo>
                <a:lnTo>
                  <a:pt x="3986638" y="1023086"/>
                </a:lnTo>
                <a:lnTo>
                  <a:pt x="2848584" y="1023086"/>
                </a:lnTo>
                <a:lnTo>
                  <a:pt x="2803302" y="1022999"/>
                </a:lnTo>
                <a:close/>
              </a:path>
              <a:path w="10320020" h="1734185">
                <a:moveTo>
                  <a:pt x="4530652" y="1263916"/>
                </a:moveTo>
                <a:lnTo>
                  <a:pt x="4072445" y="1263916"/>
                </a:lnTo>
                <a:lnTo>
                  <a:pt x="4154576" y="1266012"/>
                </a:lnTo>
                <a:lnTo>
                  <a:pt x="4301540" y="1266977"/>
                </a:lnTo>
                <a:lnTo>
                  <a:pt x="4339111" y="1272569"/>
                </a:lnTo>
                <a:lnTo>
                  <a:pt x="4380904" y="1277821"/>
                </a:lnTo>
                <a:lnTo>
                  <a:pt x="4424557" y="1280309"/>
                </a:lnTo>
                <a:lnTo>
                  <a:pt x="4467707" y="1277607"/>
                </a:lnTo>
                <a:lnTo>
                  <a:pt x="4517284" y="1267784"/>
                </a:lnTo>
                <a:lnTo>
                  <a:pt x="4530652" y="1263916"/>
                </a:lnTo>
                <a:close/>
              </a:path>
              <a:path w="10320020" h="1734185">
                <a:moveTo>
                  <a:pt x="2882950" y="1003757"/>
                </a:moveTo>
                <a:lnTo>
                  <a:pt x="2841002" y="1017473"/>
                </a:lnTo>
                <a:lnTo>
                  <a:pt x="2843530" y="1019314"/>
                </a:lnTo>
                <a:lnTo>
                  <a:pt x="2846069" y="1021232"/>
                </a:lnTo>
                <a:lnTo>
                  <a:pt x="2848584" y="1023086"/>
                </a:lnTo>
                <a:lnTo>
                  <a:pt x="3986638" y="1023086"/>
                </a:lnTo>
                <a:lnTo>
                  <a:pt x="3940377" y="1004214"/>
                </a:lnTo>
                <a:lnTo>
                  <a:pt x="2886773" y="1004214"/>
                </a:lnTo>
                <a:lnTo>
                  <a:pt x="2882950" y="1003757"/>
                </a:lnTo>
                <a:close/>
              </a:path>
              <a:path w="10320020" h="1734185">
                <a:moveTo>
                  <a:pt x="2938373" y="648220"/>
                </a:moveTo>
                <a:lnTo>
                  <a:pt x="3102521" y="815340"/>
                </a:lnTo>
                <a:lnTo>
                  <a:pt x="3102521" y="818489"/>
                </a:lnTo>
                <a:lnTo>
                  <a:pt x="3005150" y="896607"/>
                </a:lnTo>
                <a:lnTo>
                  <a:pt x="2973978" y="921980"/>
                </a:lnTo>
                <a:lnTo>
                  <a:pt x="2940904" y="945772"/>
                </a:lnTo>
                <a:lnTo>
                  <a:pt x="2908463" y="970073"/>
                </a:lnTo>
                <a:lnTo>
                  <a:pt x="2879191" y="996975"/>
                </a:lnTo>
                <a:lnTo>
                  <a:pt x="2881718" y="999401"/>
                </a:lnTo>
                <a:lnTo>
                  <a:pt x="2884246" y="1001788"/>
                </a:lnTo>
                <a:lnTo>
                  <a:pt x="2886773" y="1004214"/>
                </a:lnTo>
                <a:lnTo>
                  <a:pt x="3940377" y="1004214"/>
                </a:lnTo>
                <a:lnTo>
                  <a:pt x="3647750" y="881565"/>
                </a:lnTo>
                <a:lnTo>
                  <a:pt x="3361259" y="756869"/>
                </a:lnTo>
                <a:lnTo>
                  <a:pt x="3173196" y="672160"/>
                </a:lnTo>
                <a:lnTo>
                  <a:pt x="2985335" y="653384"/>
                </a:lnTo>
                <a:lnTo>
                  <a:pt x="2938373" y="648220"/>
                </a:lnTo>
                <a:close/>
              </a:path>
              <a:path w="10320020" h="1734185">
                <a:moveTo>
                  <a:pt x="280644" y="688073"/>
                </a:moveTo>
                <a:lnTo>
                  <a:pt x="246278" y="694448"/>
                </a:lnTo>
                <a:lnTo>
                  <a:pt x="246278" y="697484"/>
                </a:lnTo>
                <a:lnTo>
                  <a:pt x="340212" y="733880"/>
                </a:lnTo>
                <a:lnTo>
                  <a:pt x="481101" y="786574"/>
                </a:lnTo>
                <a:lnTo>
                  <a:pt x="582398" y="798799"/>
                </a:lnTo>
                <a:lnTo>
                  <a:pt x="734361" y="814856"/>
                </a:lnTo>
                <a:lnTo>
                  <a:pt x="886333" y="828213"/>
                </a:lnTo>
                <a:lnTo>
                  <a:pt x="1038308" y="838910"/>
                </a:lnTo>
                <a:lnTo>
                  <a:pt x="1190275" y="846988"/>
                </a:lnTo>
                <a:lnTo>
                  <a:pt x="1342224" y="852487"/>
                </a:lnTo>
                <a:lnTo>
                  <a:pt x="1502488" y="916037"/>
                </a:lnTo>
                <a:lnTo>
                  <a:pt x="1546037" y="932049"/>
                </a:lnTo>
                <a:lnTo>
                  <a:pt x="1724075" y="992974"/>
                </a:lnTo>
                <a:lnTo>
                  <a:pt x="1774247" y="1005547"/>
                </a:lnTo>
                <a:lnTo>
                  <a:pt x="1823009" y="1009005"/>
                </a:lnTo>
                <a:lnTo>
                  <a:pt x="1870172" y="1005846"/>
                </a:lnTo>
                <a:lnTo>
                  <a:pt x="1915548" y="998565"/>
                </a:lnTo>
                <a:lnTo>
                  <a:pt x="1958949" y="989660"/>
                </a:lnTo>
                <a:lnTo>
                  <a:pt x="2000187" y="981626"/>
                </a:lnTo>
                <a:lnTo>
                  <a:pt x="2039073" y="976960"/>
                </a:lnTo>
                <a:lnTo>
                  <a:pt x="2149043" y="975320"/>
                </a:lnTo>
                <a:lnTo>
                  <a:pt x="2201972" y="970789"/>
                </a:lnTo>
                <a:lnTo>
                  <a:pt x="2243353" y="957973"/>
                </a:lnTo>
                <a:lnTo>
                  <a:pt x="2243353" y="956386"/>
                </a:lnTo>
                <a:lnTo>
                  <a:pt x="2194909" y="936065"/>
                </a:lnTo>
                <a:lnTo>
                  <a:pt x="2147780" y="913969"/>
                </a:lnTo>
                <a:lnTo>
                  <a:pt x="2100243" y="891105"/>
                </a:lnTo>
                <a:lnTo>
                  <a:pt x="2050577" y="868484"/>
                </a:lnTo>
                <a:lnTo>
                  <a:pt x="1997062" y="847115"/>
                </a:lnTo>
                <a:lnTo>
                  <a:pt x="1949172" y="831287"/>
                </a:lnTo>
                <a:lnTo>
                  <a:pt x="1898527" y="817207"/>
                </a:lnTo>
                <a:lnTo>
                  <a:pt x="1845811" y="804346"/>
                </a:lnTo>
                <a:lnTo>
                  <a:pt x="1682064" y="767778"/>
                </a:lnTo>
                <a:lnTo>
                  <a:pt x="1546504" y="735279"/>
                </a:lnTo>
                <a:lnTo>
                  <a:pt x="1510195" y="701484"/>
                </a:lnTo>
                <a:lnTo>
                  <a:pt x="1462058" y="689559"/>
                </a:lnTo>
                <a:lnTo>
                  <a:pt x="284467" y="689559"/>
                </a:lnTo>
                <a:lnTo>
                  <a:pt x="280644" y="688073"/>
                </a:lnTo>
                <a:close/>
              </a:path>
              <a:path w="10320020" h="1734185">
                <a:moveTo>
                  <a:pt x="0" y="316585"/>
                </a:moveTo>
                <a:lnTo>
                  <a:pt x="1879" y="320395"/>
                </a:lnTo>
                <a:lnTo>
                  <a:pt x="38322" y="345573"/>
                </a:lnTo>
                <a:lnTo>
                  <a:pt x="75669" y="372260"/>
                </a:lnTo>
                <a:lnTo>
                  <a:pt x="114464" y="399222"/>
                </a:lnTo>
                <a:lnTo>
                  <a:pt x="155252" y="425221"/>
                </a:lnTo>
                <a:lnTo>
                  <a:pt x="198577" y="449021"/>
                </a:lnTo>
                <a:lnTo>
                  <a:pt x="196824" y="453821"/>
                </a:lnTo>
                <a:lnTo>
                  <a:pt x="199415" y="457136"/>
                </a:lnTo>
                <a:lnTo>
                  <a:pt x="196621" y="457339"/>
                </a:lnTo>
                <a:lnTo>
                  <a:pt x="193446" y="457631"/>
                </a:lnTo>
                <a:lnTo>
                  <a:pt x="190271" y="457860"/>
                </a:lnTo>
                <a:lnTo>
                  <a:pt x="187096" y="458139"/>
                </a:lnTo>
                <a:lnTo>
                  <a:pt x="197269" y="471335"/>
                </a:lnTo>
                <a:lnTo>
                  <a:pt x="202399" y="477875"/>
                </a:lnTo>
                <a:lnTo>
                  <a:pt x="205574" y="481190"/>
                </a:lnTo>
                <a:lnTo>
                  <a:pt x="208749" y="484441"/>
                </a:lnTo>
                <a:lnTo>
                  <a:pt x="211924" y="487756"/>
                </a:lnTo>
                <a:lnTo>
                  <a:pt x="197753" y="498338"/>
                </a:lnTo>
                <a:lnTo>
                  <a:pt x="176641" y="512918"/>
                </a:lnTo>
                <a:lnTo>
                  <a:pt x="158371" y="527636"/>
                </a:lnTo>
                <a:lnTo>
                  <a:pt x="152730" y="538632"/>
                </a:lnTo>
                <a:lnTo>
                  <a:pt x="238632" y="670153"/>
                </a:lnTo>
                <a:lnTo>
                  <a:pt x="284467" y="689559"/>
                </a:lnTo>
                <a:lnTo>
                  <a:pt x="1462058" y="689559"/>
                </a:lnTo>
                <a:lnTo>
                  <a:pt x="1270212" y="639659"/>
                </a:lnTo>
                <a:lnTo>
                  <a:pt x="1174191" y="613244"/>
                </a:lnTo>
                <a:lnTo>
                  <a:pt x="1000454" y="520280"/>
                </a:lnTo>
                <a:lnTo>
                  <a:pt x="826706" y="424249"/>
                </a:lnTo>
                <a:lnTo>
                  <a:pt x="691156" y="347154"/>
                </a:lnTo>
                <a:lnTo>
                  <a:pt x="198577" y="347154"/>
                </a:lnTo>
                <a:lnTo>
                  <a:pt x="144482" y="334157"/>
                </a:lnTo>
                <a:lnTo>
                  <a:pt x="93306" y="325616"/>
                </a:lnTo>
                <a:lnTo>
                  <a:pt x="45122" y="320202"/>
                </a:lnTo>
                <a:lnTo>
                  <a:pt x="0" y="316585"/>
                </a:lnTo>
                <a:close/>
              </a:path>
              <a:path w="10320020" h="1734185">
                <a:moveTo>
                  <a:pt x="219570" y="317360"/>
                </a:moveTo>
                <a:lnTo>
                  <a:pt x="187096" y="328891"/>
                </a:lnTo>
                <a:lnTo>
                  <a:pt x="187096" y="330441"/>
                </a:lnTo>
                <a:lnTo>
                  <a:pt x="190919" y="333438"/>
                </a:lnTo>
                <a:lnTo>
                  <a:pt x="198577" y="339547"/>
                </a:lnTo>
                <a:lnTo>
                  <a:pt x="197417" y="342017"/>
                </a:lnTo>
                <a:lnTo>
                  <a:pt x="198577" y="347154"/>
                </a:lnTo>
                <a:lnTo>
                  <a:pt x="691156" y="347154"/>
                </a:lnTo>
                <a:lnTo>
                  <a:pt x="658609" y="328358"/>
                </a:lnTo>
                <a:lnTo>
                  <a:pt x="263461" y="328358"/>
                </a:lnTo>
                <a:lnTo>
                  <a:pt x="219570" y="317360"/>
                </a:lnTo>
                <a:close/>
              </a:path>
              <a:path w="10320020" h="1734185">
                <a:moveTo>
                  <a:pt x="196888" y="339674"/>
                </a:moveTo>
                <a:lnTo>
                  <a:pt x="196037" y="344957"/>
                </a:lnTo>
                <a:lnTo>
                  <a:pt x="197417" y="342017"/>
                </a:lnTo>
                <a:lnTo>
                  <a:pt x="196888" y="339674"/>
                </a:lnTo>
                <a:close/>
              </a:path>
              <a:path w="10320020" h="1734185">
                <a:moveTo>
                  <a:pt x="246278" y="137591"/>
                </a:moveTo>
                <a:lnTo>
                  <a:pt x="247586" y="140106"/>
                </a:lnTo>
                <a:lnTo>
                  <a:pt x="248157" y="141351"/>
                </a:lnTo>
                <a:lnTo>
                  <a:pt x="410502" y="295440"/>
                </a:lnTo>
                <a:lnTo>
                  <a:pt x="409194" y="296456"/>
                </a:lnTo>
                <a:lnTo>
                  <a:pt x="407898" y="297522"/>
                </a:lnTo>
                <a:lnTo>
                  <a:pt x="406679" y="298564"/>
                </a:lnTo>
                <a:lnTo>
                  <a:pt x="263461" y="328358"/>
                </a:lnTo>
                <a:lnTo>
                  <a:pt x="658609" y="328358"/>
                </a:lnTo>
                <a:lnTo>
                  <a:pt x="479221" y="222758"/>
                </a:lnTo>
                <a:lnTo>
                  <a:pt x="339431" y="172400"/>
                </a:lnTo>
                <a:lnTo>
                  <a:pt x="246278" y="137591"/>
                </a:lnTo>
                <a:close/>
              </a:path>
            </a:pathLst>
          </a:custGeom>
          <a:solidFill>
            <a:srgbClr val="71CBF4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1997" y="7106399"/>
            <a:ext cx="7258887" cy="27360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365146" y="7165565"/>
            <a:ext cx="187198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 b="1">
                <a:solidFill>
                  <a:srgbClr val="002D5A"/>
                </a:solidFill>
                <a:latin typeface="Montserrat"/>
                <a:cs typeface="Montserrat"/>
              </a:rPr>
              <a:t>Royal</a:t>
            </a:r>
            <a:r>
              <a:rPr dirty="0" sz="900" spc="-15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900" spc="-5" b="1">
                <a:solidFill>
                  <a:srgbClr val="002D5A"/>
                </a:solidFill>
                <a:latin typeface="Montserrat"/>
                <a:cs typeface="Montserrat"/>
              </a:rPr>
              <a:t>Academy</a:t>
            </a:r>
            <a:r>
              <a:rPr dirty="0" sz="900" spc="-15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900" b="1">
                <a:solidFill>
                  <a:srgbClr val="002D5A"/>
                </a:solidFill>
                <a:latin typeface="Montserrat"/>
                <a:cs typeface="Montserrat"/>
              </a:rPr>
              <a:t>of</a:t>
            </a:r>
            <a:r>
              <a:rPr dirty="0" sz="900" spc="-15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900" b="1">
                <a:solidFill>
                  <a:srgbClr val="002D5A"/>
                </a:solidFill>
                <a:latin typeface="Montserrat"/>
                <a:cs typeface="Montserrat"/>
              </a:rPr>
              <a:t>Engineering</a:t>
            </a:r>
            <a:endParaRPr sz="900">
              <a:latin typeface="Montserrat"/>
              <a:cs typeface="Montserra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5300" y="7161154"/>
            <a:ext cx="12509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002D5A"/>
                </a:solidFill>
                <a:latin typeface="Montserrat"/>
                <a:cs typeface="Montserrat"/>
              </a:rPr>
              <a:t>11</a:t>
            </a:r>
            <a:endParaRPr sz="1000">
              <a:latin typeface="Montserrat"/>
              <a:cs typeface="Montserra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8001" y="7003540"/>
            <a:ext cx="9756140" cy="0"/>
          </a:xfrm>
          <a:custGeom>
            <a:avLst/>
            <a:gdLst/>
            <a:ahLst/>
            <a:cxnLst/>
            <a:rect l="l" t="t" r="r" b="b"/>
            <a:pathLst>
              <a:path w="9756140" h="0">
                <a:moveTo>
                  <a:pt x="0" y="0"/>
                </a:moveTo>
                <a:lnTo>
                  <a:pt x="9756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631300" y="450833"/>
            <a:ext cx="3996054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solidFill>
                  <a:srgbClr val="002D5A"/>
                </a:solidFill>
                <a:latin typeface="Montserrat"/>
                <a:cs typeface="Montserrat"/>
              </a:rPr>
              <a:t>Theory</a:t>
            </a:r>
            <a:r>
              <a:rPr dirty="0" sz="1100" spc="-30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1100" b="1">
                <a:solidFill>
                  <a:srgbClr val="002D5A"/>
                </a:solidFill>
                <a:latin typeface="Montserrat"/>
                <a:cs typeface="Montserrat"/>
              </a:rPr>
              <a:t>of</a:t>
            </a:r>
            <a:r>
              <a:rPr dirty="0" sz="1100" spc="-25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1100" b="1">
                <a:solidFill>
                  <a:srgbClr val="002D5A"/>
                </a:solidFill>
                <a:latin typeface="Montserrat"/>
                <a:cs typeface="Montserrat"/>
              </a:rPr>
              <a:t>flight</a:t>
            </a:r>
            <a:endParaRPr sz="1100">
              <a:latin typeface="Montserrat"/>
              <a:cs typeface="Montserrat"/>
            </a:endParaRPr>
          </a:p>
          <a:p>
            <a:pPr marL="12700" marR="5080">
              <a:lnSpc>
                <a:spcPct val="117200"/>
              </a:lnSpc>
              <a:spcBef>
                <a:spcPts val="535"/>
              </a:spcBef>
            </a:pPr>
            <a:r>
              <a:rPr dirty="0" sz="950">
                <a:latin typeface="Montserrat"/>
                <a:cs typeface="Montserrat"/>
              </a:rPr>
              <a:t>Students can use the Crumble </a:t>
            </a:r>
            <a:r>
              <a:rPr dirty="0" sz="950" spc="-10">
                <a:latin typeface="Montserrat"/>
                <a:cs typeface="Montserrat"/>
              </a:rPr>
              <a:t>to </a:t>
            </a:r>
            <a:r>
              <a:rPr dirty="0" sz="950">
                <a:latin typeface="Montserrat"/>
                <a:cs typeface="Montserrat"/>
              </a:rPr>
              <a:t>set up a </a:t>
            </a:r>
            <a:r>
              <a:rPr dirty="0" sz="950" spc="-5">
                <a:latin typeface="Montserrat"/>
                <a:cs typeface="Montserrat"/>
              </a:rPr>
              <a:t>program </a:t>
            </a:r>
            <a:r>
              <a:rPr dirty="0" sz="950">
                <a:latin typeface="Montserrat"/>
                <a:cs typeface="Montserrat"/>
              </a:rPr>
              <a:t>that will </a:t>
            </a:r>
            <a:r>
              <a:rPr dirty="0" sz="950" spc="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measure</a:t>
            </a:r>
            <a:r>
              <a:rPr dirty="0" sz="950" spc="10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force</a:t>
            </a:r>
            <a:r>
              <a:rPr dirty="0" sz="950" spc="1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in</a:t>
            </a:r>
            <a:r>
              <a:rPr dirty="0" sz="950" spc="1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Newtons</a:t>
            </a:r>
            <a:r>
              <a:rPr dirty="0" sz="950" spc="1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using</a:t>
            </a:r>
            <a:r>
              <a:rPr dirty="0" sz="950" spc="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a</a:t>
            </a:r>
            <a:r>
              <a:rPr dirty="0" sz="950" spc="1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wind</a:t>
            </a:r>
            <a:r>
              <a:rPr dirty="0" sz="950" spc="1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tunnel.</a:t>
            </a:r>
            <a:r>
              <a:rPr dirty="0" sz="950" spc="1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Coding</a:t>
            </a:r>
            <a:r>
              <a:rPr dirty="0" sz="950" spc="1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blocks </a:t>
            </a:r>
            <a:r>
              <a:rPr dirty="0" sz="950">
                <a:latin typeface="Montserrat"/>
                <a:cs typeface="Montserrat"/>
              </a:rPr>
              <a:t> and</a:t>
            </a:r>
            <a:r>
              <a:rPr dirty="0" sz="950" spc="-5">
                <a:latin typeface="Montserrat"/>
                <a:cs typeface="Montserrat"/>
              </a:rPr>
              <a:t> guidance </a:t>
            </a:r>
            <a:r>
              <a:rPr dirty="0" sz="950">
                <a:latin typeface="Montserrat"/>
                <a:cs typeface="Montserrat"/>
              </a:rPr>
              <a:t>is</a:t>
            </a:r>
            <a:r>
              <a:rPr dirty="0" sz="950" spc="-5">
                <a:latin typeface="Montserrat"/>
                <a:cs typeface="Montserrat"/>
              </a:rPr>
              <a:t> given </a:t>
            </a:r>
            <a:r>
              <a:rPr dirty="0" sz="950">
                <a:latin typeface="Montserrat"/>
                <a:cs typeface="Montserrat"/>
              </a:rPr>
              <a:t>in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the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student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guide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to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support students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in </a:t>
            </a:r>
            <a:r>
              <a:rPr dirty="0" sz="950" spc="-23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writing </a:t>
            </a:r>
            <a:r>
              <a:rPr dirty="0" sz="950">
                <a:latin typeface="Montserrat"/>
                <a:cs typeface="Montserrat"/>
              </a:rPr>
              <a:t>a </a:t>
            </a:r>
            <a:r>
              <a:rPr dirty="0" sz="950" spc="-5">
                <a:latin typeface="Montserrat"/>
                <a:cs typeface="Montserrat"/>
              </a:rPr>
              <a:t>program</a:t>
            </a:r>
            <a:r>
              <a:rPr dirty="0" sz="950">
                <a:latin typeface="Montserrat"/>
                <a:cs typeface="Montserrat"/>
              </a:rPr>
              <a:t> that will do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this.</a:t>
            </a:r>
            <a:endParaRPr sz="950">
              <a:latin typeface="Montserrat"/>
              <a:cs typeface="Montserra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643996" y="1510525"/>
            <a:ext cx="3996054" cy="2916555"/>
            <a:chOff x="4643996" y="1510525"/>
            <a:chExt cx="3996054" cy="2916555"/>
          </a:xfrm>
        </p:grpSpPr>
        <p:sp>
          <p:nvSpPr>
            <p:cNvPr id="9" name="object 9"/>
            <p:cNvSpPr/>
            <p:nvPr/>
          </p:nvSpPr>
          <p:spPr>
            <a:xfrm>
              <a:off x="4643996" y="1510525"/>
              <a:ext cx="3996054" cy="2916555"/>
            </a:xfrm>
            <a:custGeom>
              <a:avLst/>
              <a:gdLst/>
              <a:ahLst/>
              <a:cxnLst/>
              <a:rect l="l" t="t" r="r" b="b"/>
              <a:pathLst>
                <a:path w="3996054" h="2916554">
                  <a:moveTo>
                    <a:pt x="3996004" y="0"/>
                  </a:moveTo>
                  <a:lnTo>
                    <a:pt x="0" y="0"/>
                  </a:lnTo>
                  <a:lnTo>
                    <a:pt x="0" y="2915996"/>
                  </a:lnTo>
                  <a:lnTo>
                    <a:pt x="3996004" y="2915996"/>
                  </a:lnTo>
                  <a:lnTo>
                    <a:pt x="3996004" y="0"/>
                  </a:lnTo>
                  <a:close/>
                </a:path>
              </a:pathLst>
            </a:custGeom>
            <a:solidFill>
              <a:srgbClr val="D0EB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441896" y="2735310"/>
              <a:ext cx="786130" cy="1353185"/>
            </a:xfrm>
            <a:custGeom>
              <a:avLst/>
              <a:gdLst/>
              <a:ahLst/>
              <a:cxnLst/>
              <a:rect l="l" t="t" r="r" b="b"/>
              <a:pathLst>
                <a:path w="786129" h="1353185">
                  <a:moveTo>
                    <a:pt x="753427" y="0"/>
                  </a:moveTo>
                  <a:lnTo>
                    <a:pt x="290614" y="0"/>
                  </a:lnTo>
                  <a:lnTo>
                    <a:pt x="258318" y="32296"/>
                  </a:lnTo>
                  <a:lnTo>
                    <a:pt x="172212" y="32296"/>
                  </a:lnTo>
                  <a:lnTo>
                    <a:pt x="139915" y="0"/>
                  </a:lnTo>
                  <a:lnTo>
                    <a:pt x="32296" y="0"/>
                  </a:lnTo>
                  <a:lnTo>
                    <a:pt x="0" y="32296"/>
                  </a:lnTo>
                  <a:lnTo>
                    <a:pt x="0" y="1320292"/>
                  </a:lnTo>
                  <a:lnTo>
                    <a:pt x="32296" y="1352588"/>
                  </a:lnTo>
                  <a:lnTo>
                    <a:pt x="753427" y="1352588"/>
                  </a:lnTo>
                  <a:lnTo>
                    <a:pt x="785723" y="1320292"/>
                  </a:lnTo>
                  <a:lnTo>
                    <a:pt x="785723" y="1148080"/>
                  </a:lnTo>
                  <a:lnTo>
                    <a:pt x="753427" y="1115796"/>
                  </a:lnTo>
                  <a:lnTo>
                    <a:pt x="430530" y="1115796"/>
                  </a:lnTo>
                  <a:lnTo>
                    <a:pt x="398246" y="1148080"/>
                  </a:lnTo>
                  <a:lnTo>
                    <a:pt x="312140" y="1148080"/>
                  </a:lnTo>
                  <a:lnTo>
                    <a:pt x="279844" y="1115796"/>
                  </a:lnTo>
                  <a:lnTo>
                    <a:pt x="172212" y="1115796"/>
                  </a:lnTo>
                  <a:lnTo>
                    <a:pt x="139915" y="1083500"/>
                  </a:lnTo>
                  <a:lnTo>
                    <a:pt x="139915" y="269087"/>
                  </a:lnTo>
                  <a:lnTo>
                    <a:pt x="172212" y="236791"/>
                  </a:lnTo>
                  <a:lnTo>
                    <a:pt x="279844" y="236791"/>
                  </a:lnTo>
                  <a:lnTo>
                    <a:pt x="312140" y="269087"/>
                  </a:lnTo>
                  <a:lnTo>
                    <a:pt x="398246" y="269087"/>
                  </a:lnTo>
                  <a:lnTo>
                    <a:pt x="430530" y="236791"/>
                  </a:lnTo>
                  <a:lnTo>
                    <a:pt x="753427" y="236791"/>
                  </a:lnTo>
                  <a:lnTo>
                    <a:pt x="785723" y="204508"/>
                  </a:lnTo>
                  <a:lnTo>
                    <a:pt x="785723" y="32296"/>
                  </a:lnTo>
                  <a:lnTo>
                    <a:pt x="753427" y="0"/>
                  </a:lnTo>
                  <a:close/>
                </a:path>
              </a:pathLst>
            </a:custGeom>
            <a:solidFill>
              <a:srgbClr val="F3921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441896" y="2735310"/>
              <a:ext cx="786130" cy="1353185"/>
            </a:xfrm>
            <a:custGeom>
              <a:avLst/>
              <a:gdLst/>
              <a:ahLst/>
              <a:cxnLst/>
              <a:rect l="l" t="t" r="r" b="b"/>
              <a:pathLst>
                <a:path w="786129" h="1353185">
                  <a:moveTo>
                    <a:pt x="0" y="32296"/>
                  </a:moveTo>
                  <a:lnTo>
                    <a:pt x="32296" y="0"/>
                  </a:lnTo>
                  <a:lnTo>
                    <a:pt x="139915" y="0"/>
                  </a:lnTo>
                  <a:lnTo>
                    <a:pt x="172212" y="32296"/>
                  </a:lnTo>
                  <a:lnTo>
                    <a:pt x="258318" y="32296"/>
                  </a:lnTo>
                  <a:lnTo>
                    <a:pt x="290614" y="0"/>
                  </a:lnTo>
                  <a:lnTo>
                    <a:pt x="753427" y="0"/>
                  </a:lnTo>
                  <a:lnTo>
                    <a:pt x="785723" y="32296"/>
                  </a:lnTo>
                  <a:lnTo>
                    <a:pt x="785723" y="204508"/>
                  </a:lnTo>
                  <a:lnTo>
                    <a:pt x="753427" y="236791"/>
                  </a:lnTo>
                  <a:lnTo>
                    <a:pt x="430530" y="236791"/>
                  </a:lnTo>
                  <a:lnTo>
                    <a:pt x="398246" y="269087"/>
                  </a:lnTo>
                  <a:lnTo>
                    <a:pt x="312140" y="269087"/>
                  </a:lnTo>
                  <a:lnTo>
                    <a:pt x="279844" y="236791"/>
                  </a:lnTo>
                  <a:lnTo>
                    <a:pt x="172212" y="236791"/>
                  </a:lnTo>
                  <a:lnTo>
                    <a:pt x="139915" y="269087"/>
                  </a:lnTo>
                  <a:lnTo>
                    <a:pt x="139915" y="1083500"/>
                  </a:lnTo>
                  <a:lnTo>
                    <a:pt x="172212" y="1115796"/>
                  </a:lnTo>
                  <a:lnTo>
                    <a:pt x="279844" y="1115796"/>
                  </a:lnTo>
                  <a:lnTo>
                    <a:pt x="312140" y="1148080"/>
                  </a:lnTo>
                  <a:lnTo>
                    <a:pt x="398246" y="1148080"/>
                  </a:lnTo>
                  <a:lnTo>
                    <a:pt x="430530" y="1115796"/>
                  </a:lnTo>
                  <a:lnTo>
                    <a:pt x="753427" y="1115796"/>
                  </a:lnTo>
                  <a:lnTo>
                    <a:pt x="785723" y="1148080"/>
                  </a:lnTo>
                  <a:lnTo>
                    <a:pt x="785723" y="1320292"/>
                  </a:lnTo>
                  <a:lnTo>
                    <a:pt x="753427" y="1352588"/>
                  </a:lnTo>
                  <a:lnTo>
                    <a:pt x="32296" y="1352588"/>
                  </a:lnTo>
                  <a:lnTo>
                    <a:pt x="0" y="1320292"/>
                  </a:lnTo>
                  <a:lnTo>
                    <a:pt x="0" y="32296"/>
                  </a:lnTo>
                  <a:close/>
                </a:path>
              </a:pathLst>
            </a:custGeom>
            <a:ln w="1076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5583157" y="3611477"/>
              <a:ext cx="1722120" cy="269240"/>
            </a:xfrm>
            <a:custGeom>
              <a:avLst/>
              <a:gdLst/>
              <a:ahLst/>
              <a:cxnLst/>
              <a:rect l="l" t="t" r="r" b="b"/>
              <a:pathLst>
                <a:path w="1722120" h="269239">
                  <a:moveTo>
                    <a:pt x="1689836" y="0"/>
                  </a:moveTo>
                  <a:lnTo>
                    <a:pt x="290614" y="0"/>
                  </a:lnTo>
                  <a:lnTo>
                    <a:pt x="258318" y="32283"/>
                  </a:lnTo>
                  <a:lnTo>
                    <a:pt x="172212" y="32283"/>
                  </a:lnTo>
                  <a:lnTo>
                    <a:pt x="139928" y="0"/>
                  </a:lnTo>
                  <a:lnTo>
                    <a:pt x="32296" y="0"/>
                  </a:lnTo>
                  <a:lnTo>
                    <a:pt x="0" y="32283"/>
                  </a:lnTo>
                  <a:lnTo>
                    <a:pt x="0" y="204495"/>
                  </a:lnTo>
                  <a:lnTo>
                    <a:pt x="32296" y="236791"/>
                  </a:lnTo>
                  <a:lnTo>
                    <a:pt x="139928" y="236791"/>
                  </a:lnTo>
                  <a:lnTo>
                    <a:pt x="172212" y="269074"/>
                  </a:lnTo>
                  <a:lnTo>
                    <a:pt x="258318" y="269074"/>
                  </a:lnTo>
                  <a:lnTo>
                    <a:pt x="290614" y="236791"/>
                  </a:lnTo>
                  <a:lnTo>
                    <a:pt x="1689836" y="236791"/>
                  </a:lnTo>
                  <a:lnTo>
                    <a:pt x="1722120" y="204495"/>
                  </a:lnTo>
                  <a:lnTo>
                    <a:pt x="1722120" y="32283"/>
                  </a:lnTo>
                  <a:lnTo>
                    <a:pt x="1689836" y="0"/>
                  </a:lnTo>
                  <a:close/>
                </a:path>
              </a:pathLst>
            </a:custGeom>
            <a:solidFill>
              <a:srgbClr val="F3921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5583157" y="3611477"/>
              <a:ext cx="1722120" cy="269240"/>
            </a:xfrm>
            <a:custGeom>
              <a:avLst/>
              <a:gdLst/>
              <a:ahLst/>
              <a:cxnLst/>
              <a:rect l="l" t="t" r="r" b="b"/>
              <a:pathLst>
                <a:path w="1722120" h="269239">
                  <a:moveTo>
                    <a:pt x="0" y="32283"/>
                  </a:moveTo>
                  <a:lnTo>
                    <a:pt x="32296" y="0"/>
                  </a:lnTo>
                  <a:lnTo>
                    <a:pt x="139928" y="0"/>
                  </a:lnTo>
                  <a:lnTo>
                    <a:pt x="172212" y="32283"/>
                  </a:lnTo>
                  <a:lnTo>
                    <a:pt x="258318" y="32283"/>
                  </a:lnTo>
                  <a:lnTo>
                    <a:pt x="290614" y="0"/>
                  </a:lnTo>
                  <a:lnTo>
                    <a:pt x="1689836" y="0"/>
                  </a:lnTo>
                  <a:lnTo>
                    <a:pt x="1722120" y="32283"/>
                  </a:lnTo>
                  <a:lnTo>
                    <a:pt x="1722120" y="204495"/>
                  </a:lnTo>
                  <a:lnTo>
                    <a:pt x="1689836" y="236791"/>
                  </a:lnTo>
                  <a:lnTo>
                    <a:pt x="290614" y="236791"/>
                  </a:lnTo>
                  <a:lnTo>
                    <a:pt x="258318" y="269074"/>
                  </a:lnTo>
                  <a:lnTo>
                    <a:pt x="172212" y="269074"/>
                  </a:lnTo>
                  <a:lnTo>
                    <a:pt x="139928" y="236791"/>
                  </a:lnTo>
                  <a:lnTo>
                    <a:pt x="32296" y="236791"/>
                  </a:lnTo>
                  <a:lnTo>
                    <a:pt x="0" y="204495"/>
                  </a:lnTo>
                  <a:lnTo>
                    <a:pt x="0" y="32283"/>
                  </a:lnTo>
                  <a:close/>
                </a:path>
              </a:pathLst>
            </a:custGeom>
            <a:ln w="1076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981397" y="3654524"/>
              <a:ext cx="409575" cy="151130"/>
            </a:xfrm>
            <a:custGeom>
              <a:avLst/>
              <a:gdLst/>
              <a:ahLst/>
              <a:cxnLst/>
              <a:rect l="l" t="t" r="r" b="b"/>
              <a:pathLst>
                <a:path w="409575" h="151129">
                  <a:moveTo>
                    <a:pt x="338607" y="0"/>
                  </a:moveTo>
                  <a:lnTo>
                    <a:pt x="75336" y="0"/>
                  </a:lnTo>
                  <a:lnTo>
                    <a:pt x="70396" y="0"/>
                  </a:lnTo>
                  <a:lnTo>
                    <a:pt x="65493" y="469"/>
                  </a:lnTo>
                  <a:lnTo>
                    <a:pt x="29375" y="15443"/>
                  </a:lnTo>
                  <a:lnTo>
                    <a:pt x="3835" y="51092"/>
                  </a:lnTo>
                  <a:lnTo>
                    <a:pt x="0" y="70396"/>
                  </a:lnTo>
                  <a:lnTo>
                    <a:pt x="0" y="80289"/>
                  </a:lnTo>
                  <a:lnTo>
                    <a:pt x="15455" y="121310"/>
                  </a:lnTo>
                  <a:lnTo>
                    <a:pt x="51079" y="146837"/>
                  </a:lnTo>
                  <a:lnTo>
                    <a:pt x="70396" y="150685"/>
                  </a:lnTo>
                  <a:lnTo>
                    <a:pt x="338607" y="150685"/>
                  </a:lnTo>
                  <a:lnTo>
                    <a:pt x="379641" y="135229"/>
                  </a:lnTo>
                  <a:lnTo>
                    <a:pt x="405168" y="99593"/>
                  </a:lnTo>
                  <a:lnTo>
                    <a:pt x="408990" y="80289"/>
                  </a:lnTo>
                  <a:lnTo>
                    <a:pt x="408990" y="70396"/>
                  </a:lnTo>
                  <a:lnTo>
                    <a:pt x="393560" y="29362"/>
                  </a:lnTo>
                  <a:lnTo>
                    <a:pt x="357924" y="3848"/>
                  </a:lnTo>
                  <a:lnTo>
                    <a:pt x="343509" y="469"/>
                  </a:lnTo>
                  <a:lnTo>
                    <a:pt x="3386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981397" y="3654524"/>
              <a:ext cx="409575" cy="151130"/>
            </a:xfrm>
            <a:custGeom>
              <a:avLst/>
              <a:gdLst/>
              <a:ahLst/>
              <a:cxnLst/>
              <a:rect l="l" t="t" r="r" b="b"/>
              <a:pathLst>
                <a:path w="409575" h="151129">
                  <a:moveTo>
                    <a:pt x="75336" y="0"/>
                  </a:moveTo>
                  <a:lnTo>
                    <a:pt x="70396" y="0"/>
                  </a:lnTo>
                  <a:lnTo>
                    <a:pt x="65493" y="469"/>
                  </a:lnTo>
                  <a:lnTo>
                    <a:pt x="60642" y="1460"/>
                  </a:lnTo>
                  <a:lnTo>
                    <a:pt x="55791" y="2413"/>
                  </a:lnTo>
                  <a:lnTo>
                    <a:pt x="33489" y="12712"/>
                  </a:lnTo>
                  <a:lnTo>
                    <a:pt x="29375" y="15443"/>
                  </a:lnTo>
                  <a:lnTo>
                    <a:pt x="5740" y="46507"/>
                  </a:lnTo>
                  <a:lnTo>
                    <a:pt x="3835" y="51092"/>
                  </a:lnTo>
                  <a:lnTo>
                    <a:pt x="2413" y="55791"/>
                  </a:lnTo>
                  <a:lnTo>
                    <a:pt x="1447" y="60667"/>
                  </a:lnTo>
                  <a:lnTo>
                    <a:pt x="482" y="65493"/>
                  </a:lnTo>
                  <a:lnTo>
                    <a:pt x="0" y="70396"/>
                  </a:lnTo>
                  <a:lnTo>
                    <a:pt x="0" y="75336"/>
                  </a:lnTo>
                  <a:lnTo>
                    <a:pt x="0" y="80289"/>
                  </a:lnTo>
                  <a:lnTo>
                    <a:pt x="482" y="85204"/>
                  </a:lnTo>
                  <a:lnTo>
                    <a:pt x="1447" y="90043"/>
                  </a:lnTo>
                  <a:lnTo>
                    <a:pt x="2413" y="94894"/>
                  </a:lnTo>
                  <a:lnTo>
                    <a:pt x="3835" y="99593"/>
                  </a:lnTo>
                  <a:lnTo>
                    <a:pt x="5740" y="104178"/>
                  </a:lnTo>
                  <a:lnTo>
                    <a:pt x="7632" y="108737"/>
                  </a:lnTo>
                  <a:lnTo>
                    <a:pt x="33489" y="137985"/>
                  </a:lnTo>
                  <a:lnTo>
                    <a:pt x="37592" y="140741"/>
                  </a:lnTo>
                  <a:lnTo>
                    <a:pt x="60642" y="149237"/>
                  </a:lnTo>
                  <a:lnTo>
                    <a:pt x="65493" y="150202"/>
                  </a:lnTo>
                  <a:lnTo>
                    <a:pt x="70396" y="150685"/>
                  </a:lnTo>
                  <a:lnTo>
                    <a:pt x="75336" y="150685"/>
                  </a:lnTo>
                  <a:lnTo>
                    <a:pt x="333654" y="150685"/>
                  </a:lnTo>
                  <a:lnTo>
                    <a:pt x="338607" y="150685"/>
                  </a:lnTo>
                  <a:lnTo>
                    <a:pt x="343509" y="150202"/>
                  </a:lnTo>
                  <a:lnTo>
                    <a:pt x="348361" y="149237"/>
                  </a:lnTo>
                  <a:lnTo>
                    <a:pt x="353212" y="148272"/>
                  </a:lnTo>
                  <a:lnTo>
                    <a:pt x="375513" y="137985"/>
                  </a:lnTo>
                  <a:lnTo>
                    <a:pt x="379641" y="135229"/>
                  </a:lnTo>
                  <a:lnTo>
                    <a:pt x="403275" y="104178"/>
                  </a:lnTo>
                  <a:lnTo>
                    <a:pt x="408990" y="80289"/>
                  </a:lnTo>
                  <a:lnTo>
                    <a:pt x="408990" y="75336"/>
                  </a:lnTo>
                  <a:lnTo>
                    <a:pt x="408990" y="70396"/>
                  </a:lnTo>
                  <a:lnTo>
                    <a:pt x="396316" y="33477"/>
                  </a:lnTo>
                  <a:lnTo>
                    <a:pt x="375513" y="12712"/>
                  </a:lnTo>
                  <a:lnTo>
                    <a:pt x="371411" y="9944"/>
                  </a:lnTo>
                  <a:lnTo>
                    <a:pt x="348361" y="1460"/>
                  </a:lnTo>
                  <a:lnTo>
                    <a:pt x="343509" y="469"/>
                  </a:lnTo>
                  <a:lnTo>
                    <a:pt x="338607" y="0"/>
                  </a:lnTo>
                  <a:lnTo>
                    <a:pt x="333654" y="0"/>
                  </a:lnTo>
                  <a:lnTo>
                    <a:pt x="75336" y="0"/>
                  </a:lnTo>
                  <a:close/>
                </a:path>
              </a:pathLst>
            </a:custGeom>
            <a:ln w="1076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5441896" y="2498531"/>
              <a:ext cx="2615565" cy="269240"/>
            </a:xfrm>
            <a:custGeom>
              <a:avLst/>
              <a:gdLst/>
              <a:ahLst/>
              <a:cxnLst/>
              <a:rect l="l" t="t" r="r" b="b"/>
              <a:pathLst>
                <a:path w="2615565" h="269239">
                  <a:moveTo>
                    <a:pt x="2583180" y="0"/>
                  </a:moveTo>
                  <a:lnTo>
                    <a:pt x="290614" y="0"/>
                  </a:lnTo>
                  <a:lnTo>
                    <a:pt x="258318" y="32283"/>
                  </a:lnTo>
                  <a:lnTo>
                    <a:pt x="172212" y="32283"/>
                  </a:lnTo>
                  <a:lnTo>
                    <a:pt x="139915" y="0"/>
                  </a:lnTo>
                  <a:lnTo>
                    <a:pt x="32296" y="0"/>
                  </a:lnTo>
                  <a:lnTo>
                    <a:pt x="0" y="32283"/>
                  </a:lnTo>
                  <a:lnTo>
                    <a:pt x="0" y="204495"/>
                  </a:lnTo>
                  <a:lnTo>
                    <a:pt x="32296" y="236791"/>
                  </a:lnTo>
                  <a:lnTo>
                    <a:pt x="139915" y="236791"/>
                  </a:lnTo>
                  <a:lnTo>
                    <a:pt x="172212" y="269074"/>
                  </a:lnTo>
                  <a:lnTo>
                    <a:pt x="258318" y="269074"/>
                  </a:lnTo>
                  <a:lnTo>
                    <a:pt x="290614" y="236791"/>
                  </a:lnTo>
                  <a:lnTo>
                    <a:pt x="2583180" y="236791"/>
                  </a:lnTo>
                  <a:lnTo>
                    <a:pt x="2615476" y="204495"/>
                  </a:lnTo>
                  <a:lnTo>
                    <a:pt x="2615476" y="32283"/>
                  </a:lnTo>
                  <a:lnTo>
                    <a:pt x="2583180" y="0"/>
                  </a:lnTo>
                  <a:close/>
                </a:path>
              </a:pathLst>
            </a:custGeom>
            <a:solidFill>
              <a:srgbClr val="3967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5441896" y="2498531"/>
              <a:ext cx="2615565" cy="269240"/>
            </a:xfrm>
            <a:custGeom>
              <a:avLst/>
              <a:gdLst/>
              <a:ahLst/>
              <a:cxnLst/>
              <a:rect l="l" t="t" r="r" b="b"/>
              <a:pathLst>
                <a:path w="2615565" h="269239">
                  <a:moveTo>
                    <a:pt x="0" y="32283"/>
                  </a:moveTo>
                  <a:lnTo>
                    <a:pt x="32296" y="0"/>
                  </a:lnTo>
                  <a:lnTo>
                    <a:pt x="139915" y="0"/>
                  </a:lnTo>
                  <a:lnTo>
                    <a:pt x="172212" y="32283"/>
                  </a:lnTo>
                  <a:lnTo>
                    <a:pt x="258318" y="32283"/>
                  </a:lnTo>
                  <a:lnTo>
                    <a:pt x="290614" y="0"/>
                  </a:lnTo>
                  <a:lnTo>
                    <a:pt x="2583180" y="0"/>
                  </a:lnTo>
                  <a:lnTo>
                    <a:pt x="2615476" y="32283"/>
                  </a:lnTo>
                  <a:lnTo>
                    <a:pt x="2615476" y="204495"/>
                  </a:lnTo>
                  <a:lnTo>
                    <a:pt x="2583180" y="236791"/>
                  </a:lnTo>
                  <a:lnTo>
                    <a:pt x="290614" y="236791"/>
                  </a:lnTo>
                  <a:lnTo>
                    <a:pt x="258318" y="269074"/>
                  </a:lnTo>
                  <a:lnTo>
                    <a:pt x="172212" y="269074"/>
                  </a:lnTo>
                  <a:lnTo>
                    <a:pt x="139915" y="236791"/>
                  </a:lnTo>
                  <a:lnTo>
                    <a:pt x="32296" y="236791"/>
                  </a:lnTo>
                  <a:lnTo>
                    <a:pt x="0" y="204495"/>
                  </a:lnTo>
                  <a:lnTo>
                    <a:pt x="0" y="32283"/>
                  </a:lnTo>
                  <a:close/>
                </a:path>
              </a:pathLst>
            </a:custGeom>
            <a:ln w="1076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58539" y="2541578"/>
              <a:ext cx="247548" cy="150685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5958539" y="2541578"/>
              <a:ext cx="247650" cy="151130"/>
            </a:xfrm>
            <a:custGeom>
              <a:avLst/>
              <a:gdLst/>
              <a:ahLst/>
              <a:cxnLst/>
              <a:rect l="l" t="t" r="r" b="b"/>
              <a:pathLst>
                <a:path w="247650" h="151130">
                  <a:moveTo>
                    <a:pt x="75336" y="0"/>
                  </a:moveTo>
                  <a:lnTo>
                    <a:pt x="70383" y="0"/>
                  </a:lnTo>
                  <a:lnTo>
                    <a:pt x="65493" y="482"/>
                  </a:lnTo>
                  <a:lnTo>
                    <a:pt x="60642" y="1447"/>
                  </a:lnTo>
                  <a:lnTo>
                    <a:pt x="55791" y="2413"/>
                  </a:lnTo>
                  <a:lnTo>
                    <a:pt x="51066" y="3848"/>
                  </a:lnTo>
                  <a:lnTo>
                    <a:pt x="46507" y="5740"/>
                  </a:lnTo>
                  <a:lnTo>
                    <a:pt x="41922" y="7632"/>
                  </a:lnTo>
                  <a:lnTo>
                    <a:pt x="37592" y="9944"/>
                  </a:lnTo>
                  <a:lnTo>
                    <a:pt x="33477" y="12700"/>
                  </a:lnTo>
                  <a:lnTo>
                    <a:pt x="29375" y="15443"/>
                  </a:lnTo>
                  <a:lnTo>
                    <a:pt x="25552" y="18567"/>
                  </a:lnTo>
                  <a:lnTo>
                    <a:pt x="22059" y="22072"/>
                  </a:lnTo>
                  <a:lnTo>
                    <a:pt x="18567" y="25565"/>
                  </a:lnTo>
                  <a:lnTo>
                    <a:pt x="15430" y="29375"/>
                  </a:lnTo>
                  <a:lnTo>
                    <a:pt x="12700" y="33477"/>
                  </a:lnTo>
                  <a:lnTo>
                    <a:pt x="9944" y="37604"/>
                  </a:lnTo>
                  <a:lnTo>
                    <a:pt x="1447" y="60642"/>
                  </a:lnTo>
                  <a:lnTo>
                    <a:pt x="482" y="65493"/>
                  </a:lnTo>
                  <a:lnTo>
                    <a:pt x="0" y="70396"/>
                  </a:lnTo>
                  <a:lnTo>
                    <a:pt x="0" y="75336"/>
                  </a:lnTo>
                  <a:lnTo>
                    <a:pt x="0" y="80289"/>
                  </a:lnTo>
                  <a:lnTo>
                    <a:pt x="482" y="85191"/>
                  </a:lnTo>
                  <a:lnTo>
                    <a:pt x="1447" y="90043"/>
                  </a:lnTo>
                  <a:lnTo>
                    <a:pt x="2400" y="94894"/>
                  </a:lnTo>
                  <a:lnTo>
                    <a:pt x="12700" y="117208"/>
                  </a:lnTo>
                  <a:lnTo>
                    <a:pt x="15430" y="121310"/>
                  </a:lnTo>
                  <a:lnTo>
                    <a:pt x="18567" y="125133"/>
                  </a:lnTo>
                  <a:lnTo>
                    <a:pt x="22059" y="128612"/>
                  </a:lnTo>
                  <a:lnTo>
                    <a:pt x="25552" y="132118"/>
                  </a:lnTo>
                  <a:lnTo>
                    <a:pt x="29375" y="135242"/>
                  </a:lnTo>
                  <a:lnTo>
                    <a:pt x="33477" y="137985"/>
                  </a:lnTo>
                  <a:lnTo>
                    <a:pt x="37592" y="140741"/>
                  </a:lnTo>
                  <a:lnTo>
                    <a:pt x="41922" y="143052"/>
                  </a:lnTo>
                  <a:lnTo>
                    <a:pt x="46507" y="144945"/>
                  </a:lnTo>
                  <a:lnTo>
                    <a:pt x="51066" y="146837"/>
                  </a:lnTo>
                  <a:lnTo>
                    <a:pt x="55791" y="148272"/>
                  </a:lnTo>
                  <a:lnTo>
                    <a:pt x="60642" y="149237"/>
                  </a:lnTo>
                  <a:lnTo>
                    <a:pt x="65493" y="150202"/>
                  </a:lnTo>
                  <a:lnTo>
                    <a:pt x="70383" y="150685"/>
                  </a:lnTo>
                  <a:lnTo>
                    <a:pt x="75336" y="150685"/>
                  </a:lnTo>
                  <a:lnTo>
                    <a:pt x="172212" y="150685"/>
                  </a:lnTo>
                  <a:lnTo>
                    <a:pt x="177152" y="150685"/>
                  </a:lnTo>
                  <a:lnTo>
                    <a:pt x="182054" y="150202"/>
                  </a:lnTo>
                  <a:lnTo>
                    <a:pt x="186905" y="149237"/>
                  </a:lnTo>
                  <a:lnTo>
                    <a:pt x="191757" y="148272"/>
                  </a:lnTo>
                  <a:lnTo>
                    <a:pt x="225475" y="128612"/>
                  </a:lnTo>
                  <a:lnTo>
                    <a:pt x="228981" y="125133"/>
                  </a:lnTo>
                  <a:lnTo>
                    <a:pt x="246100" y="90043"/>
                  </a:lnTo>
                  <a:lnTo>
                    <a:pt x="247065" y="85191"/>
                  </a:lnTo>
                  <a:lnTo>
                    <a:pt x="247548" y="80289"/>
                  </a:lnTo>
                  <a:lnTo>
                    <a:pt x="247548" y="75336"/>
                  </a:lnTo>
                  <a:lnTo>
                    <a:pt x="247548" y="70396"/>
                  </a:lnTo>
                  <a:lnTo>
                    <a:pt x="247065" y="65493"/>
                  </a:lnTo>
                  <a:lnTo>
                    <a:pt x="246100" y="60642"/>
                  </a:lnTo>
                  <a:lnTo>
                    <a:pt x="245135" y="55791"/>
                  </a:lnTo>
                  <a:lnTo>
                    <a:pt x="225475" y="22072"/>
                  </a:lnTo>
                  <a:lnTo>
                    <a:pt x="221983" y="18567"/>
                  </a:lnTo>
                  <a:lnTo>
                    <a:pt x="201041" y="5740"/>
                  </a:lnTo>
                  <a:lnTo>
                    <a:pt x="196469" y="3848"/>
                  </a:lnTo>
                  <a:lnTo>
                    <a:pt x="191757" y="2413"/>
                  </a:lnTo>
                  <a:lnTo>
                    <a:pt x="186905" y="1447"/>
                  </a:lnTo>
                  <a:lnTo>
                    <a:pt x="182054" y="482"/>
                  </a:lnTo>
                  <a:lnTo>
                    <a:pt x="177152" y="0"/>
                  </a:lnTo>
                  <a:lnTo>
                    <a:pt x="172212" y="0"/>
                  </a:lnTo>
                  <a:lnTo>
                    <a:pt x="75336" y="0"/>
                  </a:lnTo>
                  <a:close/>
                </a:path>
              </a:pathLst>
            </a:custGeom>
            <a:ln w="10769">
              <a:solidFill>
                <a:srgbClr val="CECCC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6281436" y="2541578"/>
              <a:ext cx="829310" cy="151130"/>
            </a:xfrm>
            <a:custGeom>
              <a:avLst/>
              <a:gdLst/>
              <a:ahLst/>
              <a:cxnLst/>
              <a:rect l="l" t="t" r="r" b="b"/>
              <a:pathLst>
                <a:path w="829309" h="151130">
                  <a:moveTo>
                    <a:pt x="758367" y="0"/>
                  </a:moveTo>
                  <a:lnTo>
                    <a:pt x="75336" y="0"/>
                  </a:lnTo>
                  <a:lnTo>
                    <a:pt x="70383" y="0"/>
                  </a:lnTo>
                  <a:lnTo>
                    <a:pt x="65493" y="482"/>
                  </a:lnTo>
                  <a:lnTo>
                    <a:pt x="29375" y="15443"/>
                  </a:lnTo>
                  <a:lnTo>
                    <a:pt x="3835" y="51079"/>
                  </a:lnTo>
                  <a:lnTo>
                    <a:pt x="0" y="70396"/>
                  </a:lnTo>
                  <a:lnTo>
                    <a:pt x="0" y="80289"/>
                  </a:lnTo>
                  <a:lnTo>
                    <a:pt x="15430" y="121310"/>
                  </a:lnTo>
                  <a:lnTo>
                    <a:pt x="51066" y="146837"/>
                  </a:lnTo>
                  <a:lnTo>
                    <a:pt x="70383" y="150685"/>
                  </a:lnTo>
                  <a:lnTo>
                    <a:pt x="758367" y="150685"/>
                  </a:lnTo>
                  <a:lnTo>
                    <a:pt x="799388" y="135242"/>
                  </a:lnTo>
                  <a:lnTo>
                    <a:pt x="824915" y="99606"/>
                  </a:lnTo>
                  <a:lnTo>
                    <a:pt x="828763" y="80289"/>
                  </a:lnTo>
                  <a:lnTo>
                    <a:pt x="828763" y="70396"/>
                  </a:lnTo>
                  <a:lnTo>
                    <a:pt x="813320" y="29375"/>
                  </a:lnTo>
                  <a:lnTo>
                    <a:pt x="777684" y="3848"/>
                  </a:lnTo>
                  <a:lnTo>
                    <a:pt x="763270" y="482"/>
                  </a:lnTo>
                  <a:lnTo>
                    <a:pt x="758367" y="0"/>
                  </a:lnTo>
                  <a:close/>
                </a:path>
              </a:pathLst>
            </a:custGeom>
            <a:solidFill>
              <a:srgbClr val="CECCC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6281436" y="2541578"/>
              <a:ext cx="829310" cy="151130"/>
            </a:xfrm>
            <a:custGeom>
              <a:avLst/>
              <a:gdLst/>
              <a:ahLst/>
              <a:cxnLst/>
              <a:rect l="l" t="t" r="r" b="b"/>
              <a:pathLst>
                <a:path w="829309" h="151130">
                  <a:moveTo>
                    <a:pt x="75336" y="0"/>
                  </a:moveTo>
                  <a:lnTo>
                    <a:pt x="70383" y="0"/>
                  </a:lnTo>
                  <a:lnTo>
                    <a:pt x="65493" y="482"/>
                  </a:lnTo>
                  <a:lnTo>
                    <a:pt x="60642" y="1447"/>
                  </a:lnTo>
                  <a:lnTo>
                    <a:pt x="55791" y="2413"/>
                  </a:lnTo>
                  <a:lnTo>
                    <a:pt x="51066" y="3848"/>
                  </a:lnTo>
                  <a:lnTo>
                    <a:pt x="46507" y="5740"/>
                  </a:lnTo>
                  <a:lnTo>
                    <a:pt x="41922" y="7632"/>
                  </a:lnTo>
                  <a:lnTo>
                    <a:pt x="37592" y="9944"/>
                  </a:lnTo>
                  <a:lnTo>
                    <a:pt x="33477" y="12700"/>
                  </a:lnTo>
                  <a:lnTo>
                    <a:pt x="29375" y="15443"/>
                  </a:lnTo>
                  <a:lnTo>
                    <a:pt x="25552" y="18567"/>
                  </a:lnTo>
                  <a:lnTo>
                    <a:pt x="22059" y="22072"/>
                  </a:lnTo>
                  <a:lnTo>
                    <a:pt x="18567" y="25565"/>
                  </a:lnTo>
                  <a:lnTo>
                    <a:pt x="15430" y="29375"/>
                  </a:lnTo>
                  <a:lnTo>
                    <a:pt x="12700" y="33477"/>
                  </a:lnTo>
                  <a:lnTo>
                    <a:pt x="9944" y="37604"/>
                  </a:lnTo>
                  <a:lnTo>
                    <a:pt x="1447" y="60642"/>
                  </a:lnTo>
                  <a:lnTo>
                    <a:pt x="482" y="65493"/>
                  </a:lnTo>
                  <a:lnTo>
                    <a:pt x="0" y="70396"/>
                  </a:lnTo>
                  <a:lnTo>
                    <a:pt x="0" y="75336"/>
                  </a:lnTo>
                  <a:lnTo>
                    <a:pt x="0" y="80289"/>
                  </a:lnTo>
                  <a:lnTo>
                    <a:pt x="482" y="85191"/>
                  </a:lnTo>
                  <a:lnTo>
                    <a:pt x="1447" y="90043"/>
                  </a:lnTo>
                  <a:lnTo>
                    <a:pt x="2400" y="94894"/>
                  </a:lnTo>
                  <a:lnTo>
                    <a:pt x="12700" y="117208"/>
                  </a:lnTo>
                  <a:lnTo>
                    <a:pt x="15430" y="121310"/>
                  </a:lnTo>
                  <a:lnTo>
                    <a:pt x="18567" y="125133"/>
                  </a:lnTo>
                  <a:lnTo>
                    <a:pt x="22059" y="128612"/>
                  </a:lnTo>
                  <a:lnTo>
                    <a:pt x="25552" y="132118"/>
                  </a:lnTo>
                  <a:lnTo>
                    <a:pt x="29375" y="135242"/>
                  </a:lnTo>
                  <a:lnTo>
                    <a:pt x="33477" y="137985"/>
                  </a:lnTo>
                  <a:lnTo>
                    <a:pt x="37592" y="140741"/>
                  </a:lnTo>
                  <a:lnTo>
                    <a:pt x="41922" y="143052"/>
                  </a:lnTo>
                  <a:lnTo>
                    <a:pt x="46507" y="144945"/>
                  </a:lnTo>
                  <a:lnTo>
                    <a:pt x="51066" y="146837"/>
                  </a:lnTo>
                  <a:lnTo>
                    <a:pt x="55791" y="148272"/>
                  </a:lnTo>
                  <a:lnTo>
                    <a:pt x="60642" y="149237"/>
                  </a:lnTo>
                  <a:lnTo>
                    <a:pt x="65493" y="150202"/>
                  </a:lnTo>
                  <a:lnTo>
                    <a:pt x="70383" y="150685"/>
                  </a:lnTo>
                  <a:lnTo>
                    <a:pt x="75336" y="150685"/>
                  </a:lnTo>
                  <a:lnTo>
                    <a:pt x="753427" y="150685"/>
                  </a:lnTo>
                  <a:lnTo>
                    <a:pt x="758367" y="150685"/>
                  </a:lnTo>
                  <a:lnTo>
                    <a:pt x="763270" y="150202"/>
                  </a:lnTo>
                  <a:lnTo>
                    <a:pt x="768121" y="149237"/>
                  </a:lnTo>
                  <a:lnTo>
                    <a:pt x="772972" y="148272"/>
                  </a:lnTo>
                  <a:lnTo>
                    <a:pt x="777684" y="146837"/>
                  </a:lnTo>
                  <a:lnTo>
                    <a:pt x="782256" y="144945"/>
                  </a:lnTo>
                  <a:lnTo>
                    <a:pt x="786828" y="143052"/>
                  </a:lnTo>
                  <a:lnTo>
                    <a:pt x="806691" y="128612"/>
                  </a:lnTo>
                  <a:lnTo>
                    <a:pt x="810196" y="125133"/>
                  </a:lnTo>
                  <a:lnTo>
                    <a:pt x="823023" y="104178"/>
                  </a:lnTo>
                  <a:lnTo>
                    <a:pt x="824915" y="99606"/>
                  </a:lnTo>
                  <a:lnTo>
                    <a:pt x="826350" y="94894"/>
                  </a:lnTo>
                  <a:lnTo>
                    <a:pt x="827316" y="90043"/>
                  </a:lnTo>
                  <a:lnTo>
                    <a:pt x="828281" y="85191"/>
                  </a:lnTo>
                  <a:lnTo>
                    <a:pt x="828763" y="80289"/>
                  </a:lnTo>
                  <a:lnTo>
                    <a:pt x="828763" y="75336"/>
                  </a:lnTo>
                  <a:lnTo>
                    <a:pt x="828763" y="70396"/>
                  </a:lnTo>
                  <a:lnTo>
                    <a:pt x="828281" y="65493"/>
                  </a:lnTo>
                  <a:lnTo>
                    <a:pt x="827316" y="60642"/>
                  </a:lnTo>
                  <a:lnTo>
                    <a:pt x="826350" y="55791"/>
                  </a:lnTo>
                  <a:lnTo>
                    <a:pt x="806691" y="22072"/>
                  </a:lnTo>
                  <a:lnTo>
                    <a:pt x="803198" y="18567"/>
                  </a:lnTo>
                  <a:lnTo>
                    <a:pt x="782256" y="5740"/>
                  </a:lnTo>
                  <a:lnTo>
                    <a:pt x="777684" y="3848"/>
                  </a:lnTo>
                  <a:lnTo>
                    <a:pt x="772972" y="2413"/>
                  </a:lnTo>
                  <a:lnTo>
                    <a:pt x="768121" y="1447"/>
                  </a:lnTo>
                  <a:lnTo>
                    <a:pt x="763270" y="482"/>
                  </a:lnTo>
                  <a:lnTo>
                    <a:pt x="758367" y="0"/>
                  </a:lnTo>
                  <a:lnTo>
                    <a:pt x="753427" y="0"/>
                  </a:lnTo>
                  <a:lnTo>
                    <a:pt x="75336" y="0"/>
                  </a:lnTo>
                  <a:close/>
                </a:path>
              </a:pathLst>
            </a:custGeom>
            <a:ln w="10769">
              <a:solidFill>
                <a:srgbClr val="CECCC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7379288" y="2541578"/>
              <a:ext cx="409575" cy="151130"/>
            </a:xfrm>
            <a:custGeom>
              <a:avLst/>
              <a:gdLst/>
              <a:ahLst/>
              <a:cxnLst/>
              <a:rect l="l" t="t" r="r" b="b"/>
              <a:pathLst>
                <a:path w="409575" h="151130">
                  <a:moveTo>
                    <a:pt x="338607" y="0"/>
                  </a:moveTo>
                  <a:lnTo>
                    <a:pt x="75336" y="0"/>
                  </a:lnTo>
                  <a:lnTo>
                    <a:pt x="70383" y="0"/>
                  </a:lnTo>
                  <a:lnTo>
                    <a:pt x="65493" y="482"/>
                  </a:lnTo>
                  <a:lnTo>
                    <a:pt x="29375" y="15443"/>
                  </a:lnTo>
                  <a:lnTo>
                    <a:pt x="3835" y="51079"/>
                  </a:lnTo>
                  <a:lnTo>
                    <a:pt x="0" y="70396"/>
                  </a:lnTo>
                  <a:lnTo>
                    <a:pt x="0" y="80289"/>
                  </a:lnTo>
                  <a:lnTo>
                    <a:pt x="15430" y="121310"/>
                  </a:lnTo>
                  <a:lnTo>
                    <a:pt x="51066" y="146837"/>
                  </a:lnTo>
                  <a:lnTo>
                    <a:pt x="70383" y="150685"/>
                  </a:lnTo>
                  <a:lnTo>
                    <a:pt x="338607" y="150685"/>
                  </a:lnTo>
                  <a:lnTo>
                    <a:pt x="379615" y="135242"/>
                  </a:lnTo>
                  <a:lnTo>
                    <a:pt x="405155" y="99606"/>
                  </a:lnTo>
                  <a:lnTo>
                    <a:pt x="409003" y="80289"/>
                  </a:lnTo>
                  <a:lnTo>
                    <a:pt x="409003" y="70396"/>
                  </a:lnTo>
                  <a:lnTo>
                    <a:pt x="393560" y="29375"/>
                  </a:lnTo>
                  <a:lnTo>
                    <a:pt x="357924" y="3848"/>
                  </a:lnTo>
                  <a:lnTo>
                    <a:pt x="343496" y="482"/>
                  </a:lnTo>
                  <a:lnTo>
                    <a:pt x="3386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7379288" y="2541578"/>
              <a:ext cx="409575" cy="151130"/>
            </a:xfrm>
            <a:custGeom>
              <a:avLst/>
              <a:gdLst/>
              <a:ahLst/>
              <a:cxnLst/>
              <a:rect l="l" t="t" r="r" b="b"/>
              <a:pathLst>
                <a:path w="409575" h="151130">
                  <a:moveTo>
                    <a:pt x="75336" y="0"/>
                  </a:moveTo>
                  <a:lnTo>
                    <a:pt x="70383" y="0"/>
                  </a:lnTo>
                  <a:lnTo>
                    <a:pt x="65493" y="482"/>
                  </a:lnTo>
                  <a:lnTo>
                    <a:pt x="60642" y="1447"/>
                  </a:lnTo>
                  <a:lnTo>
                    <a:pt x="55791" y="2413"/>
                  </a:lnTo>
                  <a:lnTo>
                    <a:pt x="51066" y="3848"/>
                  </a:lnTo>
                  <a:lnTo>
                    <a:pt x="46507" y="5740"/>
                  </a:lnTo>
                  <a:lnTo>
                    <a:pt x="41922" y="7632"/>
                  </a:lnTo>
                  <a:lnTo>
                    <a:pt x="37592" y="9944"/>
                  </a:lnTo>
                  <a:lnTo>
                    <a:pt x="33477" y="12700"/>
                  </a:lnTo>
                  <a:lnTo>
                    <a:pt x="29375" y="15443"/>
                  </a:lnTo>
                  <a:lnTo>
                    <a:pt x="25552" y="18567"/>
                  </a:lnTo>
                  <a:lnTo>
                    <a:pt x="22059" y="22072"/>
                  </a:lnTo>
                  <a:lnTo>
                    <a:pt x="18567" y="25565"/>
                  </a:lnTo>
                  <a:lnTo>
                    <a:pt x="15430" y="29375"/>
                  </a:lnTo>
                  <a:lnTo>
                    <a:pt x="12700" y="33477"/>
                  </a:lnTo>
                  <a:lnTo>
                    <a:pt x="9944" y="37604"/>
                  </a:lnTo>
                  <a:lnTo>
                    <a:pt x="1447" y="60642"/>
                  </a:lnTo>
                  <a:lnTo>
                    <a:pt x="482" y="65493"/>
                  </a:lnTo>
                  <a:lnTo>
                    <a:pt x="0" y="70396"/>
                  </a:lnTo>
                  <a:lnTo>
                    <a:pt x="0" y="75336"/>
                  </a:lnTo>
                  <a:lnTo>
                    <a:pt x="0" y="80289"/>
                  </a:lnTo>
                  <a:lnTo>
                    <a:pt x="482" y="85191"/>
                  </a:lnTo>
                  <a:lnTo>
                    <a:pt x="1447" y="90043"/>
                  </a:lnTo>
                  <a:lnTo>
                    <a:pt x="2400" y="94894"/>
                  </a:lnTo>
                  <a:lnTo>
                    <a:pt x="12700" y="117208"/>
                  </a:lnTo>
                  <a:lnTo>
                    <a:pt x="15430" y="121310"/>
                  </a:lnTo>
                  <a:lnTo>
                    <a:pt x="18567" y="125133"/>
                  </a:lnTo>
                  <a:lnTo>
                    <a:pt x="22059" y="128612"/>
                  </a:lnTo>
                  <a:lnTo>
                    <a:pt x="25552" y="132118"/>
                  </a:lnTo>
                  <a:lnTo>
                    <a:pt x="29375" y="135242"/>
                  </a:lnTo>
                  <a:lnTo>
                    <a:pt x="33477" y="137985"/>
                  </a:lnTo>
                  <a:lnTo>
                    <a:pt x="37592" y="140741"/>
                  </a:lnTo>
                  <a:lnTo>
                    <a:pt x="41922" y="143052"/>
                  </a:lnTo>
                  <a:lnTo>
                    <a:pt x="46507" y="144945"/>
                  </a:lnTo>
                  <a:lnTo>
                    <a:pt x="51066" y="146837"/>
                  </a:lnTo>
                  <a:lnTo>
                    <a:pt x="55791" y="148272"/>
                  </a:lnTo>
                  <a:lnTo>
                    <a:pt x="60642" y="149237"/>
                  </a:lnTo>
                  <a:lnTo>
                    <a:pt x="65493" y="150202"/>
                  </a:lnTo>
                  <a:lnTo>
                    <a:pt x="70383" y="150685"/>
                  </a:lnTo>
                  <a:lnTo>
                    <a:pt x="75336" y="150685"/>
                  </a:lnTo>
                  <a:lnTo>
                    <a:pt x="333654" y="150685"/>
                  </a:lnTo>
                  <a:lnTo>
                    <a:pt x="338607" y="150685"/>
                  </a:lnTo>
                  <a:lnTo>
                    <a:pt x="343496" y="150202"/>
                  </a:lnTo>
                  <a:lnTo>
                    <a:pt x="348348" y="149237"/>
                  </a:lnTo>
                  <a:lnTo>
                    <a:pt x="353199" y="148272"/>
                  </a:lnTo>
                  <a:lnTo>
                    <a:pt x="357924" y="146837"/>
                  </a:lnTo>
                  <a:lnTo>
                    <a:pt x="362483" y="144945"/>
                  </a:lnTo>
                  <a:lnTo>
                    <a:pt x="367068" y="143052"/>
                  </a:lnTo>
                  <a:lnTo>
                    <a:pt x="371398" y="140741"/>
                  </a:lnTo>
                  <a:lnTo>
                    <a:pt x="375513" y="137985"/>
                  </a:lnTo>
                  <a:lnTo>
                    <a:pt x="379615" y="135242"/>
                  </a:lnTo>
                  <a:lnTo>
                    <a:pt x="383438" y="132118"/>
                  </a:lnTo>
                  <a:lnTo>
                    <a:pt x="386930" y="128612"/>
                  </a:lnTo>
                  <a:lnTo>
                    <a:pt x="390423" y="125133"/>
                  </a:lnTo>
                  <a:lnTo>
                    <a:pt x="393560" y="121310"/>
                  </a:lnTo>
                  <a:lnTo>
                    <a:pt x="396290" y="117208"/>
                  </a:lnTo>
                  <a:lnTo>
                    <a:pt x="399046" y="113080"/>
                  </a:lnTo>
                  <a:lnTo>
                    <a:pt x="401358" y="108750"/>
                  </a:lnTo>
                  <a:lnTo>
                    <a:pt x="403250" y="104178"/>
                  </a:lnTo>
                  <a:lnTo>
                    <a:pt x="405155" y="99606"/>
                  </a:lnTo>
                  <a:lnTo>
                    <a:pt x="406590" y="94894"/>
                  </a:lnTo>
                  <a:lnTo>
                    <a:pt x="407543" y="90043"/>
                  </a:lnTo>
                  <a:lnTo>
                    <a:pt x="408508" y="85191"/>
                  </a:lnTo>
                  <a:lnTo>
                    <a:pt x="409003" y="80289"/>
                  </a:lnTo>
                  <a:lnTo>
                    <a:pt x="409003" y="75336"/>
                  </a:lnTo>
                  <a:lnTo>
                    <a:pt x="409003" y="70396"/>
                  </a:lnTo>
                  <a:lnTo>
                    <a:pt x="408508" y="65493"/>
                  </a:lnTo>
                  <a:lnTo>
                    <a:pt x="407543" y="60642"/>
                  </a:lnTo>
                  <a:lnTo>
                    <a:pt x="406590" y="55791"/>
                  </a:lnTo>
                  <a:lnTo>
                    <a:pt x="405155" y="51079"/>
                  </a:lnTo>
                  <a:lnTo>
                    <a:pt x="403250" y="46507"/>
                  </a:lnTo>
                  <a:lnTo>
                    <a:pt x="401358" y="41935"/>
                  </a:lnTo>
                  <a:lnTo>
                    <a:pt x="399046" y="37604"/>
                  </a:lnTo>
                  <a:lnTo>
                    <a:pt x="396290" y="33477"/>
                  </a:lnTo>
                  <a:lnTo>
                    <a:pt x="393560" y="29375"/>
                  </a:lnTo>
                  <a:lnTo>
                    <a:pt x="390423" y="25565"/>
                  </a:lnTo>
                  <a:lnTo>
                    <a:pt x="386930" y="22072"/>
                  </a:lnTo>
                  <a:lnTo>
                    <a:pt x="383438" y="18567"/>
                  </a:lnTo>
                  <a:lnTo>
                    <a:pt x="379615" y="15443"/>
                  </a:lnTo>
                  <a:lnTo>
                    <a:pt x="375513" y="12700"/>
                  </a:lnTo>
                  <a:lnTo>
                    <a:pt x="371398" y="9944"/>
                  </a:lnTo>
                  <a:lnTo>
                    <a:pt x="367068" y="7632"/>
                  </a:lnTo>
                  <a:lnTo>
                    <a:pt x="362483" y="5740"/>
                  </a:lnTo>
                  <a:lnTo>
                    <a:pt x="357924" y="3848"/>
                  </a:lnTo>
                  <a:lnTo>
                    <a:pt x="353199" y="2413"/>
                  </a:lnTo>
                  <a:lnTo>
                    <a:pt x="348348" y="1447"/>
                  </a:lnTo>
                  <a:lnTo>
                    <a:pt x="343496" y="482"/>
                  </a:lnTo>
                  <a:lnTo>
                    <a:pt x="338607" y="0"/>
                  </a:lnTo>
                  <a:lnTo>
                    <a:pt x="333654" y="0"/>
                  </a:lnTo>
                  <a:lnTo>
                    <a:pt x="75336" y="0"/>
                  </a:lnTo>
                  <a:close/>
                </a:path>
              </a:pathLst>
            </a:custGeom>
            <a:ln w="1076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5226631" y="1849142"/>
              <a:ext cx="1162685" cy="527685"/>
            </a:xfrm>
            <a:custGeom>
              <a:avLst/>
              <a:gdLst/>
              <a:ahLst/>
              <a:cxnLst/>
              <a:rect l="l" t="t" r="r" b="b"/>
              <a:pathLst>
                <a:path w="1162685" h="527685">
                  <a:moveTo>
                    <a:pt x="1130134" y="0"/>
                  </a:moveTo>
                  <a:lnTo>
                    <a:pt x="172212" y="0"/>
                  </a:lnTo>
                  <a:lnTo>
                    <a:pt x="163753" y="207"/>
                  </a:lnTo>
                  <a:lnTo>
                    <a:pt x="122223" y="7415"/>
                  </a:lnTo>
                  <a:lnTo>
                    <a:pt x="83678" y="24495"/>
                  </a:lnTo>
                  <a:lnTo>
                    <a:pt x="50444" y="50444"/>
                  </a:lnTo>
                  <a:lnTo>
                    <a:pt x="24490" y="83678"/>
                  </a:lnTo>
                  <a:lnTo>
                    <a:pt x="7415" y="122223"/>
                  </a:lnTo>
                  <a:lnTo>
                    <a:pt x="206" y="163753"/>
                  </a:lnTo>
                  <a:lnTo>
                    <a:pt x="0" y="172212"/>
                  </a:lnTo>
                  <a:lnTo>
                    <a:pt x="0" y="419760"/>
                  </a:lnTo>
                  <a:lnTo>
                    <a:pt x="107632" y="527392"/>
                  </a:lnTo>
                  <a:lnTo>
                    <a:pt x="215265" y="419760"/>
                  </a:lnTo>
                  <a:lnTo>
                    <a:pt x="215265" y="355193"/>
                  </a:lnTo>
                  <a:lnTo>
                    <a:pt x="247548" y="322897"/>
                  </a:lnTo>
                  <a:lnTo>
                    <a:pt x="355180" y="322897"/>
                  </a:lnTo>
                  <a:lnTo>
                    <a:pt x="387477" y="355193"/>
                  </a:lnTo>
                  <a:lnTo>
                    <a:pt x="473583" y="355193"/>
                  </a:lnTo>
                  <a:lnTo>
                    <a:pt x="505866" y="322897"/>
                  </a:lnTo>
                  <a:lnTo>
                    <a:pt x="1130134" y="322897"/>
                  </a:lnTo>
                  <a:lnTo>
                    <a:pt x="1162431" y="290614"/>
                  </a:lnTo>
                  <a:lnTo>
                    <a:pt x="1162431" y="32283"/>
                  </a:lnTo>
                  <a:lnTo>
                    <a:pt x="1130134" y="0"/>
                  </a:lnTo>
                  <a:close/>
                </a:path>
              </a:pathLst>
            </a:custGeom>
            <a:solidFill>
              <a:srgbClr val="EB5E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5226631" y="1849142"/>
              <a:ext cx="1162685" cy="527685"/>
            </a:xfrm>
            <a:custGeom>
              <a:avLst/>
              <a:gdLst/>
              <a:ahLst/>
              <a:cxnLst/>
              <a:rect l="l" t="t" r="r" b="b"/>
              <a:pathLst>
                <a:path w="1162685" h="527685">
                  <a:moveTo>
                    <a:pt x="0" y="172212"/>
                  </a:moveTo>
                  <a:lnTo>
                    <a:pt x="5159" y="130359"/>
                  </a:lnTo>
                  <a:lnTo>
                    <a:pt x="20331" y="91025"/>
                  </a:lnTo>
                  <a:lnTo>
                    <a:pt x="44610" y="56568"/>
                  </a:lnTo>
                  <a:lnTo>
                    <a:pt x="76530" y="29019"/>
                  </a:lnTo>
                  <a:lnTo>
                    <a:pt x="114208" y="10063"/>
                  </a:lnTo>
                  <a:lnTo>
                    <a:pt x="155335" y="828"/>
                  </a:lnTo>
                  <a:lnTo>
                    <a:pt x="172212" y="0"/>
                  </a:lnTo>
                  <a:lnTo>
                    <a:pt x="1130134" y="0"/>
                  </a:lnTo>
                  <a:lnTo>
                    <a:pt x="1162431" y="32283"/>
                  </a:lnTo>
                  <a:lnTo>
                    <a:pt x="1162431" y="290614"/>
                  </a:lnTo>
                  <a:lnTo>
                    <a:pt x="1130134" y="322897"/>
                  </a:lnTo>
                  <a:lnTo>
                    <a:pt x="505866" y="322897"/>
                  </a:lnTo>
                  <a:lnTo>
                    <a:pt x="473583" y="355193"/>
                  </a:lnTo>
                  <a:lnTo>
                    <a:pt x="387477" y="355193"/>
                  </a:lnTo>
                  <a:lnTo>
                    <a:pt x="355180" y="322897"/>
                  </a:lnTo>
                  <a:lnTo>
                    <a:pt x="247548" y="322897"/>
                  </a:lnTo>
                  <a:lnTo>
                    <a:pt x="215265" y="355193"/>
                  </a:lnTo>
                  <a:lnTo>
                    <a:pt x="215265" y="419760"/>
                  </a:lnTo>
                  <a:lnTo>
                    <a:pt x="107632" y="527392"/>
                  </a:lnTo>
                  <a:lnTo>
                    <a:pt x="0" y="419760"/>
                  </a:lnTo>
                  <a:lnTo>
                    <a:pt x="0" y="172212"/>
                  </a:lnTo>
                  <a:close/>
                </a:path>
              </a:pathLst>
            </a:custGeom>
            <a:ln w="1076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5441896" y="2172034"/>
              <a:ext cx="2328545" cy="355600"/>
            </a:xfrm>
            <a:custGeom>
              <a:avLst/>
              <a:gdLst/>
              <a:ahLst/>
              <a:cxnLst/>
              <a:rect l="l" t="t" r="r" b="b"/>
              <a:pathLst>
                <a:path w="2328545" h="355600">
                  <a:moveTo>
                    <a:pt x="2296160" y="0"/>
                  </a:moveTo>
                  <a:lnTo>
                    <a:pt x="290614" y="0"/>
                  </a:lnTo>
                  <a:lnTo>
                    <a:pt x="258318" y="32296"/>
                  </a:lnTo>
                  <a:lnTo>
                    <a:pt x="172212" y="32296"/>
                  </a:lnTo>
                  <a:lnTo>
                    <a:pt x="139915" y="0"/>
                  </a:lnTo>
                  <a:lnTo>
                    <a:pt x="32296" y="0"/>
                  </a:lnTo>
                  <a:lnTo>
                    <a:pt x="0" y="32296"/>
                  </a:lnTo>
                  <a:lnTo>
                    <a:pt x="0" y="290614"/>
                  </a:lnTo>
                  <a:lnTo>
                    <a:pt x="32296" y="322910"/>
                  </a:lnTo>
                  <a:lnTo>
                    <a:pt x="139915" y="322910"/>
                  </a:lnTo>
                  <a:lnTo>
                    <a:pt x="172212" y="355193"/>
                  </a:lnTo>
                  <a:lnTo>
                    <a:pt x="258318" y="355193"/>
                  </a:lnTo>
                  <a:lnTo>
                    <a:pt x="290614" y="322910"/>
                  </a:lnTo>
                  <a:lnTo>
                    <a:pt x="2296160" y="322910"/>
                  </a:lnTo>
                  <a:lnTo>
                    <a:pt x="2328443" y="290614"/>
                  </a:lnTo>
                  <a:lnTo>
                    <a:pt x="2328443" y="32296"/>
                  </a:lnTo>
                  <a:lnTo>
                    <a:pt x="2296160" y="0"/>
                  </a:lnTo>
                  <a:close/>
                </a:path>
              </a:pathLst>
            </a:custGeom>
            <a:solidFill>
              <a:srgbClr val="08AF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5441896" y="2172034"/>
              <a:ext cx="2328545" cy="355600"/>
            </a:xfrm>
            <a:custGeom>
              <a:avLst/>
              <a:gdLst/>
              <a:ahLst/>
              <a:cxnLst/>
              <a:rect l="l" t="t" r="r" b="b"/>
              <a:pathLst>
                <a:path w="2328545" h="355600">
                  <a:moveTo>
                    <a:pt x="0" y="32296"/>
                  </a:moveTo>
                  <a:lnTo>
                    <a:pt x="32296" y="0"/>
                  </a:lnTo>
                  <a:lnTo>
                    <a:pt x="139915" y="0"/>
                  </a:lnTo>
                  <a:lnTo>
                    <a:pt x="172212" y="32296"/>
                  </a:lnTo>
                  <a:lnTo>
                    <a:pt x="258318" y="32296"/>
                  </a:lnTo>
                  <a:lnTo>
                    <a:pt x="290614" y="0"/>
                  </a:lnTo>
                  <a:lnTo>
                    <a:pt x="2296160" y="0"/>
                  </a:lnTo>
                  <a:lnTo>
                    <a:pt x="2328443" y="32296"/>
                  </a:lnTo>
                  <a:lnTo>
                    <a:pt x="2328443" y="290614"/>
                  </a:lnTo>
                  <a:lnTo>
                    <a:pt x="2296160" y="322910"/>
                  </a:lnTo>
                  <a:lnTo>
                    <a:pt x="290614" y="322910"/>
                  </a:lnTo>
                  <a:lnTo>
                    <a:pt x="258318" y="355193"/>
                  </a:lnTo>
                  <a:lnTo>
                    <a:pt x="172212" y="355193"/>
                  </a:lnTo>
                  <a:lnTo>
                    <a:pt x="139915" y="322910"/>
                  </a:lnTo>
                  <a:lnTo>
                    <a:pt x="32296" y="322910"/>
                  </a:lnTo>
                  <a:lnTo>
                    <a:pt x="0" y="290614"/>
                  </a:lnTo>
                  <a:lnTo>
                    <a:pt x="0" y="32296"/>
                  </a:lnTo>
                  <a:close/>
                </a:path>
              </a:pathLst>
            </a:custGeom>
            <a:ln w="1076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72759" y="2271081"/>
              <a:ext cx="247548" cy="150685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6572759" y="2271081"/>
              <a:ext cx="247650" cy="151130"/>
            </a:xfrm>
            <a:custGeom>
              <a:avLst/>
              <a:gdLst/>
              <a:ahLst/>
              <a:cxnLst/>
              <a:rect l="l" t="t" r="r" b="b"/>
              <a:pathLst>
                <a:path w="247650" h="151130">
                  <a:moveTo>
                    <a:pt x="75336" y="0"/>
                  </a:moveTo>
                  <a:lnTo>
                    <a:pt x="70383" y="0"/>
                  </a:lnTo>
                  <a:lnTo>
                    <a:pt x="65493" y="457"/>
                  </a:lnTo>
                  <a:lnTo>
                    <a:pt x="60629" y="1447"/>
                  </a:lnTo>
                  <a:lnTo>
                    <a:pt x="55778" y="2413"/>
                  </a:lnTo>
                  <a:lnTo>
                    <a:pt x="33477" y="12700"/>
                  </a:lnTo>
                  <a:lnTo>
                    <a:pt x="29349" y="15430"/>
                  </a:lnTo>
                  <a:lnTo>
                    <a:pt x="25552" y="18567"/>
                  </a:lnTo>
                  <a:lnTo>
                    <a:pt x="22047" y="22072"/>
                  </a:lnTo>
                  <a:lnTo>
                    <a:pt x="18567" y="25539"/>
                  </a:lnTo>
                  <a:lnTo>
                    <a:pt x="1447" y="60642"/>
                  </a:lnTo>
                  <a:lnTo>
                    <a:pt x="469" y="65481"/>
                  </a:lnTo>
                  <a:lnTo>
                    <a:pt x="0" y="70383"/>
                  </a:lnTo>
                  <a:lnTo>
                    <a:pt x="0" y="75336"/>
                  </a:lnTo>
                  <a:lnTo>
                    <a:pt x="0" y="80289"/>
                  </a:lnTo>
                  <a:lnTo>
                    <a:pt x="469" y="85191"/>
                  </a:lnTo>
                  <a:lnTo>
                    <a:pt x="1447" y="90030"/>
                  </a:lnTo>
                  <a:lnTo>
                    <a:pt x="2400" y="94869"/>
                  </a:lnTo>
                  <a:lnTo>
                    <a:pt x="22047" y="128612"/>
                  </a:lnTo>
                  <a:lnTo>
                    <a:pt x="33477" y="137972"/>
                  </a:lnTo>
                  <a:lnTo>
                    <a:pt x="37592" y="140741"/>
                  </a:lnTo>
                  <a:lnTo>
                    <a:pt x="60629" y="149225"/>
                  </a:lnTo>
                  <a:lnTo>
                    <a:pt x="65493" y="150202"/>
                  </a:lnTo>
                  <a:lnTo>
                    <a:pt x="70383" y="150685"/>
                  </a:lnTo>
                  <a:lnTo>
                    <a:pt x="75336" y="150685"/>
                  </a:lnTo>
                  <a:lnTo>
                    <a:pt x="172212" y="150685"/>
                  </a:lnTo>
                  <a:lnTo>
                    <a:pt x="177139" y="150685"/>
                  </a:lnTo>
                  <a:lnTo>
                    <a:pt x="182054" y="150202"/>
                  </a:lnTo>
                  <a:lnTo>
                    <a:pt x="186905" y="149225"/>
                  </a:lnTo>
                  <a:lnTo>
                    <a:pt x="191757" y="148272"/>
                  </a:lnTo>
                  <a:lnTo>
                    <a:pt x="214058" y="137972"/>
                  </a:lnTo>
                  <a:lnTo>
                    <a:pt x="218173" y="135242"/>
                  </a:lnTo>
                  <a:lnTo>
                    <a:pt x="241808" y="104178"/>
                  </a:lnTo>
                  <a:lnTo>
                    <a:pt x="247548" y="80289"/>
                  </a:lnTo>
                  <a:lnTo>
                    <a:pt x="247548" y="75336"/>
                  </a:lnTo>
                  <a:lnTo>
                    <a:pt x="247548" y="70383"/>
                  </a:lnTo>
                  <a:lnTo>
                    <a:pt x="247065" y="65481"/>
                  </a:lnTo>
                  <a:lnTo>
                    <a:pt x="246100" y="60642"/>
                  </a:lnTo>
                  <a:lnTo>
                    <a:pt x="245135" y="55791"/>
                  </a:lnTo>
                  <a:lnTo>
                    <a:pt x="225475" y="22072"/>
                  </a:lnTo>
                  <a:lnTo>
                    <a:pt x="221970" y="18567"/>
                  </a:lnTo>
                  <a:lnTo>
                    <a:pt x="218173" y="15430"/>
                  </a:lnTo>
                  <a:lnTo>
                    <a:pt x="214058" y="12700"/>
                  </a:lnTo>
                  <a:lnTo>
                    <a:pt x="209943" y="9931"/>
                  </a:lnTo>
                  <a:lnTo>
                    <a:pt x="186905" y="1447"/>
                  </a:lnTo>
                  <a:lnTo>
                    <a:pt x="182054" y="457"/>
                  </a:lnTo>
                  <a:lnTo>
                    <a:pt x="177139" y="0"/>
                  </a:lnTo>
                  <a:lnTo>
                    <a:pt x="172212" y="0"/>
                  </a:lnTo>
                  <a:lnTo>
                    <a:pt x="75336" y="0"/>
                  </a:lnTo>
                  <a:close/>
                </a:path>
              </a:pathLst>
            </a:custGeom>
            <a:ln w="10769">
              <a:solidFill>
                <a:srgbClr val="CECCC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5581818" y="2972102"/>
              <a:ext cx="2299970" cy="355600"/>
            </a:xfrm>
            <a:custGeom>
              <a:avLst/>
              <a:gdLst/>
              <a:ahLst/>
              <a:cxnLst/>
              <a:rect l="l" t="t" r="r" b="b"/>
              <a:pathLst>
                <a:path w="2299970" h="355600">
                  <a:moveTo>
                    <a:pt x="2267458" y="0"/>
                  </a:moveTo>
                  <a:lnTo>
                    <a:pt x="290614" y="0"/>
                  </a:lnTo>
                  <a:lnTo>
                    <a:pt x="258318" y="32296"/>
                  </a:lnTo>
                  <a:lnTo>
                    <a:pt x="172212" y="32296"/>
                  </a:lnTo>
                  <a:lnTo>
                    <a:pt x="139928" y="0"/>
                  </a:lnTo>
                  <a:lnTo>
                    <a:pt x="32296" y="0"/>
                  </a:lnTo>
                  <a:lnTo>
                    <a:pt x="0" y="32296"/>
                  </a:lnTo>
                  <a:lnTo>
                    <a:pt x="0" y="290614"/>
                  </a:lnTo>
                  <a:lnTo>
                    <a:pt x="32296" y="322910"/>
                  </a:lnTo>
                  <a:lnTo>
                    <a:pt x="139928" y="322910"/>
                  </a:lnTo>
                  <a:lnTo>
                    <a:pt x="172212" y="355193"/>
                  </a:lnTo>
                  <a:lnTo>
                    <a:pt x="258318" y="355193"/>
                  </a:lnTo>
                  <a:lnTo>
                    <a:pt x="290614" y="322910"/>
                  </a:lnTo>
                  <a:lnTo>
                    <a:pt x="2267458" y="322910"/>
                  </a:lnTo>
                  <a:lnTo>
                    <a:pt x="2299754" y="290614"/>
                  </a:lnTo>
                  <a:lnTo>
                    <a:pt x="2299754" y="32296"/>
                  </a:lnTo>
                  <a:lnTo>
                    <a:pt x="2267458" y="0"/>
                  </a:lnTo>
                  <a:close/>
                </a:path>
              </a:pathLst>
            </a:custGeom>
            <a:solidFill>
              <a:srgbClr val="A772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5581818" y="2972102"/>
              <a:ext cx="2299970" cy="355600"/>
            </a:xfrm>
            <a:custGeom>
              <a:avLst/>
              <a:gdLst/>
              <a:ahLst/>
              <a:cxnLst/>
              <a:rect l="l" t="t" r="r" b="b"/>
              <a:pathLst>
                <a:path w="2299970" h="355600">
                  <a:moveTo>
                    <a:pt x="0" y="32296"/>
                  </a:moveTo>
                  <a:lnTo>
                    <a:pt x="32296" y="0"/>
                  </a:lnTo>
                  <a:lnTo>
                    <a:pt x="139928" y="0"/>
                  </a:lnTo>
                  <a:lnTo>
                    <a:pt x="172212" y="32296"/>
                  </a:lnTo>
                  <a:lnTo>
                    <a:pt x="258318" y="32296"/>
                  </a:lnTo>
                  <a:lnTo>
                    <a:pt x="290614" y="0"/>
                  </a:lnTo>
                  <a:lnTo>
                    <a:pt x="2267458" y="0"/>
                  </a:lnTo>
                  <a:lnTo>
                    <a:pt x="2299754" y="32296"/>
                  </a:lnTo>
                  <a:lnTo>
                    <a:pt x="2299754" y="290614"/>
                  </a:lnTo>
                  <a:lnTo>
                    <a:pt x="2267458" y="322910"/>
                  </a:lnTo>
                  <a:lnTo>
                    <a:pt x="290614" y="322910"/>
                  </a:lnTo>
                  <a:lnTo>
                    <a:pt x="258318" y="355193"/>
                  </a:lnTo>
                  <a:lnTo>
                    <a:pt x="172212" y="355193"/>
                  </a:lnTo>
                  <a:lnTo>
                    <a:pt x="139928" y="322910"/>
                  </a:lnTo>
                  <a:lnTo>
                    <a:pt x="32296" y="322910"/>
                  </a:lnTo>
                  <a:lnTo>
                    <a:pt x="0" y="290614"/>
                  </a:lnTo>
                  <a:lnTo>
                    <a:pt x="0" y="32296"/>
                  </a:lnTo>
                  <a:close/>
                </a:path>
              </a:pathLst>
            </a:custGeom>
            <a:ln w="1076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5872420" y="3015161"/>
              <a:ext cx="334010" cy="236854"/>
            </a:xfrm>
            <a:custGeom>
              <a:avLst/>
              <a:gdLst/>
              <a:ahLst/>
              <a:cxnLst/>
              <a:rect l="l" t="t" r="r" b="b"/>
              <a:pathLst>
                <a:path w="334010" h="236854">
                  <a:moveTo>
                    <a:pt x="223050" y="0"/>
                  </a:moveTo>
                  <a:lnTo>
                    <a:pt x="118402" y="0"/>
                  </a:lnTo>
                  <a:lnTo>
                    <a:pt x="110629" y="0"/>
                  </a:lnTo>
                  <a:lnTo>
                    <a:pt x="102933" y="762"/>
                  </a:lnTo>
                  <a:lnTo>
                    <a:pt x="65900" y="11988"/>
                  </a:lnTo>
                  <a:lnTo>
                    <a:pt x="29184" y="40170"/>
                  </a:lnTo>
                  <a:lnTo>
                    <a:pt x="6045" y="80264"/>
                  </a:lnTo>
                  <a:lnTo>
                    <a:pt x="0" y="110617"/>
                  </a:lnTo>
                  <a:lnTo>
                    <a:pt x="0" y="126174"/>
                  </a:lnTo>
                  <a:lnTo>
                    <a:pt x="11988" y="170891"/>
                  </a:lnTo>
                  <a:lnTo>
                    <a:pt x="40170" y="207619"/>
                  </a:lnTo>
                  <a:lnTo>
                    <a:pt x="80276" y="230746"/>
                  </a:lnTo>
                  <a:lnTo>
                    <a:pt x="110629" y="236791"/>
                  </a:lnTo>
                  <a:lnTo>
                    <a:pt x="223050" y="236791"/>
                  </a:lnTo>
                  <a:lnTo>
                    <a:pt x="267766" y="224802"/>
                  </a:lnTo>
                  <a:lnTo>
                    <a:pt x="304495" y="196621"/>
                  </a:lnTo>
                  <a:lnTo>
                    <a:pt x="327621" y="156527"/>
                  </a:lnTo>
                  <a:lnTo>
                    <a:pt x="333667" y="126174"/>
                  </a:lnTo>
                  <a:lnTo>
                    <a:pt x="333667" y="110617"/>
                  </a:lnTo>
                  <a:lnTo>
                    <a:pt x="321678" y="65900"/>
                  </a:lnTo>
                  <a:lnTo>
                    <a:pt x="293496" y="29171"/>
                  </a:lnTo>
                  <a:lnTo>
                    <a:pt x="253403" y="6045"/>
                  </a:lnTo>
                  <a:lnTo>
                    <a:pt x="230746" y="762"/>
                  </a:lnTo>
                  <a:lnTo>
                    <a:pt x="223050" y="0"/>
                  </a:lnTo>
                  <a:close/>
                </a:path>
              </a:pathLst>
            </a:custGeom>
            <a:solidFill>
              <a:srgbClr val="A772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5872420" y="3015161"/>
              <a:ext cx="334010" cy="236854"/>
            </a:xfrm>
            <a:custGeom>
              <a:avLst/>
              <a:gdLst/>
              <a:ahLst/>
              <a:cxnLst/>
              <a:rect l="l" t="t" r="r" b="b"/>
              <a:pathLst>
                <a:path w="334010" h="236854">
                  <a:moveTo>
                    <a:pt x="118402" y="0"/>
                  </a:moveTo>
                  <a:lnTo>
                    <a:pt x="110629" y="0"/>
                  </a:lnTo>
                  <a:lnTo>
                    <a:pt x="102933" y="762"/>
                  </a:lnTo>
                  <a:lnTo>
                    <a:pt x="95300" y="2273"/>
                  </a:lnTo>
                  <a:lnTo>
                    <a:pt x="87680" y="3784"/>
                  </a:lnTo>
                  <a:lnTo>
                    <a:pt x="80276" y="6045"/>
                  </a:lnTo>
                  <a:lnTo>
                    <a:pt x="73101" y="9017"/>
                  </a:lnTo>
                  <a:lnTo>
                    <a:pt x="65900" y="11988"/>
                  </a:lnTo>
                  <a:lnTo>
                    <a:pt x="34696" y="34671"/>
                  </a:lnTo>
                  <a:lnTo>
                    <a:pt x="29184" y="40170"/>
                  </a:lnTo>
                  <a:lnTo>
                    <a:pt x="24269" y="46151"/>
                  </a:lnTo>
                  <a:lnTo>
                    <a:pt x="19964" y="52628"/>
                  </a:lnTo>
                  <a:lnTo>
                    <a:pt x="15633" y="59080"/>
                  </a:lnTo>
                  <a:lnTo>
                    <a:pt x="11988" y="65900"/>
                  </a:lnTo>
                  <a:lnTo>
                    <a:pt x="9016" y="73088"/>
                  </a:lnTo>
                  <a:lnTo>
                    <a:pt x="6045" y="80264"/>
                  </a:lnTo>
                  <a:lnTo>
                    <a:pt x="3797" y="87668"/>
                  </a:lnTo>
                  <a:lnTo>
                    <a:pt x="2285" y="95288"/>
                  </a:lnTo>
                  <a:lnTo>
                    <a:pt x="761" y="102920"/>
                  </a:lnTo>
                  <a:lnTo>
                    <a:pt x="0" y="110617"/>
                  </a:lnTo>
                  <a:lnTo>
                    <a:pt x="0" y="118389"/>
                  </a:lnTo>
                  <a:lnTo>
                    <a:pt x="0" y="126174"/>
                  </a:lnTo>
                  <a:lnTo>
                    <a:pt x="761" y="133870"/>
                  </a:lnTo>
                  <a:lnTo>
                    <a:pt x="2285" y="141490"/>
                  </a:lnTo>
                  <a:lnTo>
                    <a:pt x="3797" y="149123"/>
                  </a:lnTo>
                  <a:lnTo>
                    <a:pt x="6045" y="156527"/>
                  </a:lnTo>
                  <a:lnTo>
                    <a:pt x="9016" y="163703"/>
                  </a:lnTo>
                  <a:lnTo>
                    <a:pt x="11988" y="170891"/>
                  </a:lnTo>
                  <a:lnTo>
                    <a:pt x="15633" y="177711"/>
                  </a:lnTo>
                  <a:lnTo>
                    <a:pt x="19964" y="184162"/>
                  </a:lnTo>
                  <a:lnTo>
                    <a:pt x="24269" y="190639"/>
                  </a:lnTo>
                  <a:lnTo>
                    <a:pt x="29184" y="196621"/>
                  </a:lnTo>
                  <a:lnTo>
                    <a:pt x="34696" y="202120"/>
                  </a:lnTo>
                  <a:lnTo>
                    <a:pt x="40170" y="207619"/>
                  </a:lnTo>
                  <a:lnTo>
                    <a:pt x="73101" y="227774"/>
                  </a:lnTo>
                  <a:lnTo>
                    <a:pt x="80276" y="230746"/>
                  </a:lnTo>
                  <a:lnTo>
                    <a:pt x="87680" y="233006"/>
                  </a:lnTo>
                  <a:lnTo>
                    <a:pt x="95300" y="234505"/>
                  </a:lnTo>
                  <a:lnTo>
                    <a:pt x="102933" y="236029"/>
                  </a:lnTo>
                  <a:lnTo>
                    <a:pt x="110629" y="236791"/>
                  </a:lnTo>
                  <a:lnTo>
                    <a:pt x="118402" y="236791"/>
                  </a:lnTo>
                  <a:lnTo>
                    <a:pt x="215277" y="236791"/>
                  </a:lnTo>
                  <a:lnTo>
                    <a:pt x="223050" y="236791"/>
                  </a:lnTo>
                  <a:lnTo>
                    <a:pt x="230746" y="236029"/>
                  </a:lnTo>
                  <a:lnTo>
                    <a:pt x="238366" y="234505"/>
                  </a:lnTo>
                  <a:lnTo>
                    <a:pt x="245998" y="233006"/>
                  </a:lnTo>
                  <a:lnTo>
                    <a:pt x="253403" y="230746"/>
                  </a:lnTo>
                  <a:lnTo>
                    <a:pt x="260578" y="227774"/>
                  </a:lnTo>
                  <a:lnTo>
                    <a:pt x="267766" y="224802"/>
                  </a:lnTo>
                  <a:lnTo>
                    <a:pt x="274586" y="221157"/>
                  </a:lnTo>
                  <a:lnTo>
                    <a:pt x="281038" y="216839"/>
                  </a:lnTo>
                  <a:lnTo>
                    <a:pt x="287515" y="212521"/>
                  </a:lnTo>
                  <a:lnTo>
                    <a:pt x="293496" y="207619"/>
                  </a:lnTo>
                  <a:lnTo>
                    <a:pt x="298996" y="202120"/>
                  </a:lnTo>
                  <a:lnTo>
                    <a:pt x="304495" y="196621"/>
                  </a:lnTo>
                  <a:lnTo>
                    <a:pt x="309397" y="190639"/>
                  </a:lnTo>
                  <a:lnTo>
                    <a:pt x="313715" y="184162"/>
                  </a:lnTo>
                  <a:lnTo>
                    <a:pt x="318033" y="177711"/>
                  </a:lnTo>
                  <a:lnTo>
                    <a:pt x="321678" y="170891"/>
                  </a:lnTo>
                  <a:lnTo>
                    <a:pt x="324650" y="163703"/>
                  </a:lnTo>
                  <a:lnTo>
                    <a:pt x="327621" y="156527"/>
                  </a:lnTo>
                  <a:lnTo>
                    <a:pt x="329882" y="149123"/>
                  </a:lnTo>
                  <a:lnTo>
                    <a:pt x="331381" y="141490"/>
                  </a:lnTo>
                  <a:lnTo>
                    <a:pt x="332905" y="133870"/>
                  </a:lnTo>
                  <a:lnTo>
                    <a:pt x="333667" y="126174"/>
                  </a:lnTo>
                  <a:lnTo>
                    <a:pt x="333667" y="118389"/>
                  </a:lnTo>
                  <a:lnTo>
                    <a:pt x="333667" y="110617"/>
                  </a:lnTo>
                  <a:lnTo>
                    <a:pt x="332905" y="102920"/>
                  </a:lnTo>
                  <a:lnTo>
                    <a:pt x="331381" y="95288"/>
                  </a:lnTo>
                  <a:lnTo>
                    <a:pt x="329882" y="87668"/>
                  </a:lnTo>
                  <a:lnTo>
                    <a:pt x="327621" y="80264"/>
                  </a:lnTo>
                  <a:lnTo>
                    <a:pt x="324650" y="73088"/>
                  </a:lnTo>
                  <a:lnTo>
                    <a:pt x="321678" y="65900"/>
                  </a:lnTo>
                  <a:lnTo>
                    <a:pt x="318033" y="59080"/>
                  </a:lnTo>
                  <a:lnTo>
                    <a:pt x="313715" y="52628"/>
                  </a:lnTo>
                  <a:lnTo>
                    <a:pt x="309397" y="46151"/>
                  </a:lnTo>
                  <a:lnTo>
                    <a:pt x="304495" y="40170"/>
                  </a:lnTo>
                  <a:lnTo>
                    <a:pt x="298996" y="34671"/>
                  </a:lnTo>
                  <a:lnTo>
                    <a:pt x="293496" y="29171"/>
                  </a:lnTo>
                  <a:lnTo>
                    <a:pt x="287515" y="24269"/>
                  </a:lnTo>
                  <a:lnTo>
                    <a:pt x="281038" y="19951"/>
                  </a:lnTo>
                  <a:lnTo>
                    <a:pt x="274586" y="15633"/>
                  </a:lnTo>
                  <a:lnTo>
                    <a:pt x="267766" y="11988"/>
                  </a:lnTo>
                  <a:lnTo>
                    <a:pt x="260578" y="9017"/>
                  </a:lnTo>
                  <a:lnTo>
                    <a:pt x="253403" y="6045"/>
                  </a:lnTo>
                  <a:lnTo>
                    <a:pt x="245998" y="3784"/>
                  </a:lnTo>
                  <a:lnTo>
                    <a:pt x="238366" y="2273"/>
                  </a:lnTo>
                  <a:lnTo>
                    <a:pt x="230746" y="762"/>
                  </a:lnTo>
                  <a:lnTo>
                    <a:pt x="223050" y="0"/>
                  </a:lnTo>
                  <a:lnTo>
                    <a:pt x="215277" y="0"/>
                  </a:lnTo>
                  <a:lnTo>
                    <a:pt x="118402" y="0"/>
                  </a:lnTo>
                  <a:close/>
                </a:path>
              </a:pathLst>
            </a:custGeom>
            <a:ln w="1076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6453635" y="3015161"/>
              <a:ext cx="1363980" cy="236854"/>
            </a:xfrm>
            <a:custGeom>
              <a:avLst/>
              <a:gdLst/>
              <a:ahLst/>
              <a:cxnLst/>
              <a:rect l="l" t="t" r="r" b="b"/>
              <a:pathLst>
                <a:path w="1363979" h="236854">
                  <a:moveTo>
                    <a:pt x="1252727" y="0"/>
                  </a:moveTo>
                  <a:lnTo>
                    <a:pt x="118402" y="0"/>
                  </a:lnTo>
                  <a:lnTo>
                    <a:pt x="110629" y="0"/>
                  </a:lnTo>
                  <a:lnTo>
                    <a:pt x="102933" y="762"/>
                  </a:lnTo>
                  <a:lnTo>
                    <a:pt x="65900" y="11988"/>
                  </a:lnTo>
                  <a:lnTo>
                    <a:pt x="29184" y="40170"/>
                  </a:lnTo>
                  <a:lnTo>
                    <a:pt x="6045" y="80264"/>
                  </a:lnTo>
                  <a:lnTo>
                    <a:pt x="0" y="110617"/>
                  </a:lnTo>
                  <a:lnTo>
                    <a:pt x="0" y="126174"/>
                  </a:lnTo>
                  <a:lnTo>
                    <a:pt x="11988" y="170891"/>
                  </a:lnTo>
                  <a:lnTo>
                    <a:pt x="40170" y="207619"/>
                  </a:lnTo>
                  <a:lnTo>
                    <a:pt x="80276" y="230746"/>
                  </a:lnTo>
                  <a:lnTo>
                    <a:pt x="110629" y="236791"/>
                  </a:lnTo>
                  <a:lnTo>
                    <a:pt x="1252727" y="236791"/>
                  </a:lnTo>
                  <a:lnTo>
                    <a:pt x="1297457" y="224802"/>
                  </a:lnTo>
                  <a:lnTo>
                    <a:pt x="1334173" y="196621"/>
                  </a:lnTo>
                  <a:lnTo>
                    <a:pt x="1357312" y="156527"/>
                  </a:lnTo>
                  <a:lnTo>
                    <a:pt x="1363357" y="126174"/>
                  </a:lnTo>
                  <a:lnTo>
                    <a:pt x="1363357" y="110617"/>
                  </a:lnTo>
                  <a:lnTo>
                    <a:pt x="1351368" y="65900"/>
                  </a:lnTo>
                  <a:lnTo>
                    <a:pt x="1323187" y="29171"/>
                  </a:lnTo>
                  <a:lnTo>
                    <a:pt x="1283080" y="6045"/>
                  </a:lnTo>
                  <a:lnTo>
                    <a:pt x="1260424" y="762"/>
                  </a:lnTo>
                  <a:lnTo>
                    <a:pt x="1252727" y="0"/>
                  </a:lnTo>
                  <a:close/>
                </a:path>
              </a:pathLst>
            </a:custGeom>
            <a:solidFill>
              <a:srgbClr val="08AF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6453635" y="3015161"/>
              <a:ext cx="1363980" cy="236854"/>
            </a:xfrm>
            <a:custGeom>
              <a:avLst/>
              <a:gdLst/>
              <a:ahLst/>
              <a:cxnLst/>
              <a:rect l="l" t="t" r="r" b="b"/>
              <a:pathLst>
                <a:path w="1363979" h="236854">
                  <a:moveTo>
                    <a:pt x="118402" y="0"/>
                  </a:moveTo>
                  <a:lnTo>
                    <a:pt x="110629" y="0"/>
                  </a:lnTo>
                  <a:lnTo>
                    <a:pt x="102933" y="762"/>
                  </a:lnTo>
                  <a:lnTo>
                    <a:pt x="95300" y="2273"/>
                  </a:lnTo>
                  <a:lnTo>
                    <a:pt x="87680" y="3784"/>
                  </a:lnTo>
                  <a:lnTo>
                    <a:pt x="80276" y="6045"/>
                  </a:lnTo>
                  <a:lnTo>
                    <a:pt x="73101" y="9017"/>
                  </a:lnTo>
                  <a:lnTo>
                    <a:pt x="65900" y="11988"/>
                  </a:lnTo>
                  <a:lnTo>
                    <a:pt x="34683" y="34671"/>
                  </a:lnTo>
                  <a:lnTo>
                    <a:pt x="29184" y="40170"/>
                  </a:lnTo>
                  <a:lnTo>
                    <a:pt x="24269" y="46151"/>
                  </a:lnTo>
                  <a:lnTo>
                    <a:pt x="19951" y="52628"/>
                  </a:lnTo>
                  <a:lnTo>
                    <a:pt x="15633" y="59080"/>
                  </a:lnTo>
                  <a:lnTo>
                    <a:pt x="11988" y="65900"/>
                  </a:lnTo>
                  <a:lnTo>
                    <a:pt x="9016" y="73088"/>
                  </a:lnTo>
                  <a:lnTo>
                    <a:pt x="6045" y="80264"/>
                  </a:lnTo>
                  <a:lnTo>
                    <a:pt x="3797" y="87668"/>
                  </a:lnTo>
                  <a:lnTo>
                    <a:pt x="2273" y="95288"/>
                  </a:lnTo>
                  <a:lnTo>
                    <a:pt x="761" y="102920"/>
                  </a:lnTo>
                  <a:lnTo>
                    <a:pt x="0" y="110617"/>
                  </a:lnTo>
                  <a:lnTo>
                    <a:pt x="0" y="118389"/>
                  </a:lnTo>
                  <a:lnTo>
                    <a:pt x="0" y="126174"/>
                  </a:lnTo>
                  <a:lnTo>
                    <a:pt x="9016" y="163703"/>
                  </a:lnTo>
                  <a:lnTo>
                    <a:pt x="11988" y="170891"/>
                  </a:lnTo>
                  <a:lnTo>
                    <a:pt x="15633" y="177711"/>
                  </a:lnTo>
                  <a:lnTo>
                    <a:pt x="19951" y="184162"/>
                  </a:lnTo>
                  <a:lnTo>
                    <a:pt x="24269" y="190639"/>
                  </a:lnTo>
                  <a:lnTo>
                    <a:pt x="29184" y="196621"/>
                  </a:lnTo>
                  <a:lnTo>
                    <a:pt x="34683" y="202120"/>
                  </a:lnTo>
                  <a:lnTo>
                    <a:pt x="40170" y="207619"/>
                  </a:lnTo>
                  <a:lnTo>
                    <a:pt x="73101" y="227774"/>
                  </a:lnTo>
                  <a:lnTo>
                    <a:pt x="80276" y="230746"/>
                  </a:lnTo>
                  <a:lnTo>
                    <a:pt x="87680" y="233006"/>
                  </a:lnTo>
                  <a:lnTo>
                    <a:pt x="95300" y="234505"/>
                  </a:lnTo>
                  <a:lnTo>
                    <a:pt x="102933" y="236029"/>
                  </a:lnTo>
                  <a:lnTo>
                    <a:pt x="110629" y="236791"/>
                  </a:lnTo>
                  <a:lnTo>
                    <a:pt x="118402" y="236791"/>
                  </a:lnTo>
                  <a:lnTo>
                    <a:pt x="1244955" y="236791"/>
                  </a:lnTo>
                  <a:lnTo>
                    <a:pt x="1252727" y="236791"/>
                  </a:lnTo>
                  <a:lnTo>
                    <a:pt x="1260424" y="236029"/>
                  </a:lnTo>
                  <a:lnTo>
                    <a:pt x="1268044" y="234505"/>
                  </a:lnTo>
                  <a:lnTo>
                    <a:pt x="1275676" y="233006"/>
                  </a:lnTo>
                  <a:lnTo>
                    <a:pt x="1283080" y="230746"/>
                  </a:lnTo>
                  <a:lnTo>
                    <a:pt x="1290256" y="227774"/>
                  </a:lnTo>
                  <a:lnTo>
                    <a:pt x="1297457" y="224802"/>
                  </a:lnTo>
                  <a:lnTo>
                    <a:pt x="1304264" y="221157"/>
                  </a:lnTo>
                  <a:lnTo>
                    <a:pt x="1310728" y="216839"/>
                  </a:lnTo>
                  <a:lnTo>
                    <a:pt x="1317193" y="212521"/>
                  </a:lnTo>
                  <a:lnTo>
                    <a:pt x="1323187" y="207619"/>
                  </a:lnTo>
                  <a:lnTo>
                    <a:pt x="1328673" y="202120"/>
                  </a:lnTo>
                  <a:lnTo>
                    <a:pt x="1334173" y="196621"/>
                  </a:lnTo>
                  <a:lnTo>
                    <a:pt x="1339087" y="190639"/>
                  </a:lnTo>
                  <a:lnTo>
                    <a:pt x="1343405" y="184162"/>
                  </a:lnTo>
                  <a:lnTo>
                    <a:pt x="1347723" y="177711"/>
                  </a:lnTo>
                  <a:lnTo>
                    <a:pt x="1351368" y="170891"/>
                  </a:lnTo>
                  <a:lnTo>
                    <a:pt x="1354340" y="163703"/>
                  </a:lnTo>
                  <a:lnTo>
                    <a:pt x="1357312" y="156527"/>
                  </a:lnTo>
                  <a:lnTo>
                    <a:pt x="1359560" y="149123"/>
                  </a:lnTo>
                  <a:lnTo>
                    <a:pt x="1361071" y="141490"/>
                  </a:lnTo>
                  <a:lnTo>
                    <a:pt x="1362595" y="133870"/>
                  </a:lnTo>
                  <a:lnTo>
                    <a:pt x="1363357" y="126174"/>
                  </a:lnTo>
                  <a:lnTo>
                    <a:pt x="1363357" y="118389"/>
                  </a:lnTo>
                  <a:lnTo>
                    <a:pt x="1363357" y="110617"/>
                  </a:lnTo>
                  <a:lnTo>
                    <a:pt x="1362595" y="102920"/>
                  </a:lnTo>
                  <a:lnTo>
                    <a:pt x="1361071" y="95288"/>
                  </a:lnTo>
                  <a:lnTo>
                    <a:pt x="1359560" y="87668"/>
                  </a:lnTo>
                  <a:lnTo>
                    <a:pt x="1357312" y="80264"/>
                  </a:lnTo>
                  <a:lnTo>
                    <a:pt x="1354340" y="73088"/>
                  </a:lnTo>
                  <a:lnTo>
                    <a:pt x="1351368" y="65900"/>
                  </a:lnTo>
                  <a:lnTo>
                    <a:pt x="1347723" y="59080"/>
                  </a:lnTo>
                  <a:lnTo>
                    <a:pt x="1343405" y="52628"/>
                  </a:lnTo>
                  <a:lnTo>
                    <a:pt x="1339087" y="46151"/>
                  </a:lnTo>
                  <a:lnTo>
                    <a:pt x="1334173" y="40170"/>
                  </a:lnTo>
                  <a:lnTo>
                    <a:pt x="1328673" y="34671"/>
                  </a:lnTo>
                  <a:lnTo>
                    <a:pt x="1323187" y="29171"/>
                  </a:lnTo>
                  <a:lnTo>
                    <a:pt x="1290256" y="9017"/>
                  </a:lnTo>
                  <a:lnTo>
                    <a:pt x="1283080" y="6045"/>
                  </a:lnTo>
                  <a:lnTo>
                    <a:pt x="1275676" y="3784"/>
                  </a:lnTo>
                  <a:lnTo>
                    <a:pt x="1268044" y="2273"/>
                  </a:lnTo>
                  <a:lnTo>
                    <a:pt x="1260424" y="762"/>
                  </a:lnTo>
                  <a:lnTo>
                    <a:pt x="1252727" y="0"/>
                  </a:lnTo>
                  <a:lnTo>
                    <a:pt x="1244955" y="0"/>
                  </a:lnTo>
                  <a:lnTo>
                    <a:pt x="118402" y="0"/>
                  </a:lnTo>
                  <a:close/>
                </a:path>
              </a:pathLst>
            </a:custGeom>
            <a:ln w="1076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95855" y="3058214"/>
              <a:ext cx="247548" cy="150685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7095855" y="3058214"/>
              <a:ext cx="247650" cy="151130"/>
            </a:xfrm>
            <a:custGeom>
              <a:avLst/>
              <a:gdLst/>
              <a:ahLst/>
              <a:cxnLst/>
              <a:rect l="l" t="t" r="r" b="b"/>
              <a:pathLst>
                <a:path w="247650" h="151130">
                  <a:moveTo>
                    <a:pt x="75336" y="0"/>
                  </a:moveTo>
                  <a:lnTo>
                    <a:pt x="70383" y="0"/>
                  </a:lnTo>
                  <a:lnTo>
                    <a:pt x="65493" y="482"/>
                  </a:lnTo>
                  <a:lnTo>
                    <a:pt x="60642" y="1447"/>
                  </a:lnTo>
                  <a:lnTo>
                    <a:pt x="55791" y="2413"/>
                  </a:lnTo>
                  <a:lnTo>
                    <a:pt x="51066" y="3848"/>
                  </a:lnTo>
                  <a:lnTo>
                    <a:pt x="46507" y="5740"/>
                  </a:lnTo>
                  <a:lnTo>
                    <a:pt x="41922" y="7632"/>
                  </a:lnTo>
                  <a:lnTo>
                    <a:pt x="37592" y="9944"/>
                  </a:lnTo>
                  <a:lnTo>
                    <a:pt x="33477" y="12700"/>
                  </a:lnTo>
                  <a:lnTo>
                    <a:pt x="29375" y="15443"/>
                  </a:lnTo>
                  <a:lnTo>
                    <a:pt x="25552" y="18567"/>
                  </a:lnTo>
                  <a:lnTo>
                    <a:pt x="22059" y="22072"/>
                  </a:lnTo>
                  <a:lnTo>
                    <a:pt x="18567" y="25565"/>
                  </a:lnTo>
                  <a:lnTo>
                    <a:pt x="15430" y="29375"/>
                  </a:lnTo>
                  <a:lnTo>
                    <a:pt x="12700" y="33477"/>
                  </a:lnTo>
                  <a:lnTo>
                    <a:pt x="9944" y="37604"/>
                  </a:lnTo>
                  <a:lnTo>
                    <a:pt x="1447" y="60642"/>
                  </a:lnTo>
                  <a:lnTo>
                    <a:pt x="482" y="65493"/>
                  </a:lnTo>
                  <a:lnTo>
                    <a:pt x="0" y="70396"/>
                  </a:lnTo>
                  <a:lnTo>
                    <a:pt x="0" y="75336"/>
                  </a:lnTo>
                  <a:lnTo>
                    <a:pt x="0" y="80289"/>
                  </a:lnTo>
                  <a:lnTo>
                    <a:pt x="482" y="85191"/>
                  </a:lnTo>
                  <a:lnTo>
                    <a:pt x="1447" y="90043"/>
                  </a:lnTo>
                  <a:lnTo>
                    <a:pt x="2400" y="94894"/>
                  </a:lnTo>
                  <a:lnTo>
                    <a:pt x="12700" y="117208"/>
                  </a:lnTo>
                  <a:lnTo>
                    <a:pt x="15430" y="121310"/>
                  </a:lnTo>
                  <a:lnTo>
                    <a:pt x="18567" y="125133"/>
                  </a:lnTo>
                  <a:lnTo>
                    <a:pt x="22059" y="128612"/>
                  </a:lnTo>
                  <a:lnTo>
                    <a:pt x="25552" y="132118"/>
                  </a:lnTo>
                  <a:lnTo>
                    <a:pt x="29375" y="135242"/>
                  </a:lnTo>
                  <a:lnTo>
                    <a:pt x="33477" y="137985"/>
                  </a:lnTo>
                  <a:lnTo>
                    <a:pt x="37592" y="140741"/>
                  </a:lnTo>
                  <a:lnTo>
                    <a:pt x="41922" y="143052"/>
                  </a:lnTo>
                  <a:lnTo>
                    <a:pt x="46507" y="144945"/>
                  </a:lnTo>
                  <a:lnTo>
                    <a:pt x="51066" y="146837"/>
                  </a:lnTo>
                  <a:lnTo>
                    <a:pt x="55791" y="148272"/>
                  </a:lnTo>
                  <a:lnTo>
                    <a:pt x="60642" y="149237"/>
                  </a:lnTo>
                  <a:lnTo>
                    <a:pt x="65493" y="150202"/>
                  </a:lnTo>
                  <a:lnTo>
                    <a:pt x="70383" y="150685"/>
                  </a:lnTo>
                  <a:lnTo>
                    <a:pt x="75336" y="150685"/>
                  </a:lnTo>
                  <a:lnTo>
                    <a:pt x="172212" y="150685"/>
                  </a:lnTo>
                  <a:lnTo>
                    <a:pt x="177152" y="150685"/>
                  </a:lnTo>
                  <a:lnTo>
                    <a:pt x="182054" y="150202"/>
                  </a:lnTo>
                  <a:lnTo>
                    <a:pt x="186905" y="149237"/>
                  </a:lnTo>
                  <a:lnTo>
                    <a:pt x="191757" y="148272"/>
                  </a:lnTo>
                  <a:lnTo>
                    <a:pt x="225475" y="128612"/>
                  </a:lnTo>
                  <a:lnTo>
                    <a:pt x="228981" y="125133"/>
                  </a:lnTo>
                  <a:lnTo>
                    <a:pt x="246100" y="90043"/>
                  </a:lnTo>
                  <a:lnTo>
                    <a:pt x="247065" y="85191"/>
                  </a:lnTo>
                  <a:lnTo>
                    <a:pt x="247548" y="80289"/>
                  </a:lnTo>
                  <a:lnTo>
                    <a:pt x="247548" y="75336"/>
                  </a:lnTo>
                  <a:lnTo>
                    <a:pt x="247548" y="70396"/>
                  </a:lnTo>
                  <a:lnTo>
                    <a:pt x="247065" y="65493"/>
                  </a:lnTo>
                  <a:lnTo>
                    <a:pt x="246100" y="60642"/>
                  </a:lnTo>
                  <a:lnTo>
                    <a:pt x="245135" y="55791"/>
                  </a:lnTo>
                  <a:lnTo>
                    <a:pt x="225475" y="22072"/>
                  </a:lnTo>
                  <a:lnTo>
                    <a:pt x="221983" y="18567"/>
                  </a:lnTo>
                  <a:lnTo>
                    <a:pt x="201041" y="5740"/>
                  </a:lnTo>
                  <a:lnTo>
                    <a:pt x="196469" y="3848"/>
                  </a:lnTo>
                  <a:lnTo>
                    <a:pt x="191757" y="2413"/>
                  </a:lnTo>
                  <a:lnTo>
                    <a:pt x="186905" y="1447"/>
                  </a:lnTo>
                  <a:lnTo>
                    <a:pt x="182054" y="482"/>
                  </a:lnTo>
                  <a:lnTo>
                    <a:pt x="177152" y="0"/>
                  </a:lnTo>
                  <a:lnTo>
                    <a:pt x="172212" y="0"/>
                  </a:lnTo>
                  <a:lnTo>
                    <a:pt x="75336" y="0"/>
                  </a:lnTo>
                  <a:close/>
                </a:path>
              </a:pathLst>
            </a:custGeom>
            <a:ln w="10769">
              <a:solidFill>
                <a:srgbClr val="CECCC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5583157" y="3291424"/>
              <a:ext cx="2328545" cy="355600"/>
            </a:xfrm>
            <a:custGeom>
              <a:avLst/>
              <a:gdLst/>
              <a:ahLst/>
              <a:cxnLst/>
              <a:rect l="l" t="t" r="r" b="b"/>
              <a:pathLst>
                <a:path w="2328545" h="355600">
                  <a:moveTo>
                    <a:pt x="2296160" y="0"/>
                  </a:moveTo>
                  <a:lnTo>
                    <a:pt x="290614" y="0"/>
                  </a:lnTo>
                  <a:lnTo>
                    <a:pt x="258318" y="32283"/>
                  </a:lnTo>
                  <a:lnTo>
                    <a:pt x="172212" y="32283"/>
                  </a:lnTo>
                  <a:lnTo>
                    <a:pt x="139928" y="0"/>
                  </a:lnTo>
                  <a:lnTo>
                    <a:pt x="32296" y="0"/>
                  </a:lnTo>
                  <a:lnTo>
                    <a:pt x="0" y="32283"/>
                  </a:lnTo>
                  <a:lnTo>
                    <a:pt x="0" y="290601"/>
                  </a:lnTo>
                  <a:lnTo>
                    <a:pt x="32296" y="322897"/>
                  </a:lnTo>
                  <a:lnTo>
                    <a:pt x="139928" y="322897"/>
                  </a:lnTo>
                  <a:lnTo>
                    <a:pt x="172212" y="355180"/>
                  </a:lnTo>
                  <a:lnTo>
                    <a:pt x="258318" y="355180"/>
                  </a:lnTo>
                  <a:lnTo>
                    <a:pt x="290614" y="322897"/>
                  </a:lnTo>
                  <a:lnTo>
                    <a:pt x="2296160" y="322897"/>
                  </a:lnTo>
                  <a:lnTo>
                    <a:pt x="2328443" y="290601"/>
                  </a:lnTo>
                  <a:lnTo>
                    <a:pt x="2328443" y="32283"/>
                  </a:lnTo>
                  <a:lnTo>
                    <a:pt x="2296160" y="0"/>
                  </a:lnTo>
                  <a:close/>
                </a:path>
              </a:pathLst>
            </a:custGeom>
            <a:solidFill>
              <a:srgbClr val="08AF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5583157" y="3291424"/>
              <a:ext cx="2328545" cy="355600"/>
            </a:xfrm>
            <a:custGeom>
              <a:avLst/>
              <a:gdLst/>
              <a:ahLst/>
              <a:cxnLst/>
              <a:rect l="l" t="t" r="r" b="b"/>
              <a:pathLst>
                <a:path w="2328545" h="355600">
                  <a:moveTo>
                    <a:pt x="0" y="32283"/>
                  </a:moveTo>
                  <a:lnTo>
                    <a:pt x="32296" y="0"/>
                  </a:lnTo>
                  <a:lnTo>
                    <a:pt x="139928" y="0"/>
                  </a:lnTo>
                  <a:lnTo>
                    <a:pt x="172212" y="32283"/>
                  </a:lnTo>
                  <a:lnTo>
                    <a:pt x="258318" y="32283"/>
                  </a:lnTo>
                  <a:lnTo>
                    <a:pt x="290614" y="0"/>
                  </a:lnTo>
                  <a:lnTo>
                    <a:pt x="2296160" y="0"/>
                  </a:lnTo>
                  <a:lnTo>
                    <a:pt x="2328443" y="32283"/>
                  </a:lnTo>
                  <a:lnTo>
                    <a:pt x="2328443" y="290601"/>
                  </a:lnTo>
                  <a:lnTo>
                    <a:pt x="2296160" y="322897"/>
                  </a:lnTo>
                  <a:lnTo>
                    <a:pt x="290614" y="322897"/>
                  </a:lnTo>
                  <a:lnTo>
                    <a:pt x="258318" y="355180"/>
                  </a:lnTo>
                  <a:lnTo>
                    <a:pt x="172212" y="355180"/>
                  </a:lnTo>
                  <a:lnTo>
                    <a:pt x="139928" y="322897"/>
                  </a:lnTo>
                  <a:lnTo>
                    <a:pt x="32296" y="322897"/>
                  </a:lnTo>
                  <a:lnTo>
                    <a:pt x="0" y="290601"/>
                  </a:lnTo>
                  <a:lnTo>
                    <a:pt x="0" y="32283"/>
                  </a:lnTo>
                  <a:close/>
                </a:path>
              </a:pathLst>
            </a:custGeom>
            <a:ln w="1076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14020" y="3390460"/>
              <a:ext cx="247548" cy="150685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6714020" y="3390460"/>
              <a:ext cx="247650" cy="151130"/>
            </a:xfrm>
            <a:custGeom>
              <a:avLst/>
              <a:gdLst/>
              <a:ahLst/>
              <a:cxnLst/>
              <a:rect l="l" t="t" r="r" b="b"/>
              <a:pathLst>
                <a:path w="247650" h="151129">
                  <a:moveTo>
                    <a:pt x="75336" y="0"/>
                  </a:moveTo>
                  <a:lnTo>
                    <a:pt x="70383" y="0"/>
                  </a:lnTo>
                  <a:lnTo>
                    <a:pt x="65493" y="457"/>
                  </a:lnTo>
                  <a:lnTo>
                    <a:pt x="60642" y="1447"/>
                  </a:lnTo>
                  <a:lnTo>
                    <a:pt x="55791" y="2413"/>
                  </a:lnTo>
                  <a:lnTo>
                    <a:pt x="33477" y="12700"/>
                  </a:lnTo>
                  <a:lnTo>
                    <a:pt x="29375" y="15430"/>
                  </a:lnTo>
                  <a:lnTo>
                    <a:pt x="25565" y="18567"/>
                  </a:lnTo>
                  <a:lnTo>
                    <a:pt x="22059" y="22072"/>
                  </a:lnTo>
                  <a:lnTo>
                    <a:pt x="18567" y="25539"/>
                  </a:lnTo>
                  <a:lnTo>
                    <a:pt x="15430" y="29362"/>
                  </a:lnTo>
                  <a:lnTo>
                    <a:pt x="12700" y="33477"/>
                  </a:lnTo>
                  <a:lnTo>
                    <a:pt x="9944" y="37604"/>
                  </a:lnTo>
                  <a:lnTo>
                    <a:pt x="1447" y="60642"/>
                  </a:lnTo>
                  <a:lnTo>
                    <a:pt x="482" y="65481"/>
                  </a:lnTo>
                  <a:lnTo>
                    <a:pt x="0" y="70383"/>
                  </a:lnTo>
                  <a:lnTo>
                    <a:pt x="0" y="75336"/>
                  </a:lnTo>
                  <a:lnTo>
                    <a:pt x="0" y="80289"/>
                  </a:lnTo>
                  <a:lnTo>
                    <a:pt x="482" y="85191"/>
                  </a:lnTo>
                  <a:lnTo>
                    <a:pt x="1447" y="90030"/>
                  </a:lnTo>
                  <a:lnTo>
                    <a:pt x="2400" y="94869"/>
                  </a:lnTo>
                  <a:lnTo>
                    <a:pt x="22059" y="128612"/>
                  </a:lnTo>
                  <a:lnTo>
                    <a:pt x="33477" y="137972"/>
                  </a:lnTo>
                  <a:lnTo>
                    <a:pt x="37592" y="140741"/>
                  </a:lnTo>
                  <a:lnTo>
                    <a:pt x="60642" y="149225"/>
                  </a:lnTo>
                  <a:lnTo>
                    <a:pt x="65493" y="150202"/>
                  </a:lnTo>
                  <a:lnTo>
                    <a:pt x="70383" y="150685"/>
                  </a:lnTo>
                  <a:lnTo>
                    <a:pt x="75336" y="150685"/>
                  </a:lnTo>
                  <a:lnTo>
                    <a:pt x="172212" y="150685"/>
                  </a:lnTo>
                  <a:lnTo>
                    <a:pt x="177152" y="150685"/>
                  </a:lnTo>
                  <a:lnTo>
                    <a:pt x="182054" y="150202"/>
                  </a:lnTo>
                  <a:lnTo>
                    <a:pt x="186905" y="149225"/>
                  </a:lnTo>
                  <a:lnTo>
                    <a:pt x="191757" y="148272"/>
                  </a:lnTo>
                  <a:lnTo>
                    <a:pt x="214071" y="137972"/>
                  </a:lnTo>
                  <a:lnTo>
                    <a:pt x="218186" y="135242"/>
                  </a:lnTo>
                  <a:lnTo>
                    <a:pt x="221983" y="132118"/>
                  </a:lnTo>
                  <a:lnTo>
                    <a:pt x="225475" y="128612"/>
                  </a:lnTo>
                  <a:lnTo>
                    <a:pt x="228981" y="125107"/>
                  </a:lnTo>
                  <a:lnTo>
                    <a:pt x="246100" y="90030"/>
                  </a:lnTo>
                  <a:lnTo>
                    <a:pt x="247078" y="85191"/>
                  </a:lnTo>
                  <a:lnTo>
                    <a:pt x="247548" y="80289"/>
                  </a:lnTo>
                  <a:lnTo>
                    <a:pt x="247548" y="75336"/>
                  </a:lnTo>
                  <a:lnTo>
                    <a:pt x="247548" y="70383"/>
                  </a:lnTo>
                  <a:lnTo>
                    <a:pt x="247078" y="65481"/>
                  </a:lnTo>
                  <a:lnTo>
                    <a:pt x="246100" y="60642"/>
                  </a:lnTo>
                  <a:lnTo>
                    <a:pt x="245135" y="55791"/>
                  </a:lnTo>
                  <a:lnTo>
                    <a:pt x="234848" y="33477"/>
                  </a:lnTo>
                  <a:lnTo>
                    <a:pt x="232105" y="29362"/>
                  </a:lnTo>
                  <a:lnTo>
                    <a:pt x="228981" y="25539"/>
                  </a:lnTo>
                  <a:lnTo>
                    <a:pt x="225475" y="22072"/>
                  </a:lnTo>
                  <a:lnTo>
                    <a:pt x="221983" y="18567"/>
                  </a:lnTo>
                  <a:lnTo>
                    <a:pt x="218186" y="15430"/>
                  </a:lnTo>
                  <a:lnTo>
                    <a:pt x="214071" y="12700"/>
                  </a:lnTo>
                  <a:lnTo>
                    <a:pt x="209943" y="9931"/>
                  </a:lnTo>
                  <a:lnTo>
                    <a:pt x="186905" y="1447"/>
                  </a:lnTo>
                  <a:lnTo>
                    <a:pt x="182054" y="457"/>
                  </a:lnTo>
                  <a:lnTo>
                    <a:pt x="177152" y="0"/>
                  </a:lnTo>
                  <a:lnTo>
                    <a:pt x="172212" y="0"/>
                  </a:lnTo>
                  <a:lnTo>
                    <a:pt x="75336" y="0"/>
                  </a:lnTo>
                  <a:close/>
                </a:path>
              </a:pathLst>
            </a:custGeom>
            <a:ln w="10769">
              <a:solidFill>
                <a:srgbClr val="CECCC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7567170" y="3340540"/>
              <a:ext cx="301625" cy="236854"/>
            </a:xfrm>
            <a:custGeom>
              <a:avLst/>
              <a:gdLst/>
              <a:ahLst/>
              <a:cxnLst/>
              <a:rect l="l" t="t" r="r" b="b"/>
              <a:pathLst>
                <a:path w="301625" h="236854">
                  <a:moveTo>
                    <a:pt x="190753" y="0"/>
                  </a:moveTo>
                  <a:lnTo>
                    <a:pt x="118402" y="0"/>
                  </a:lnTo>
                  <a:lnTo>
                    <a:pt x="110642" y="0"/>
                  </a:lnTo>
                  <a:lnTo>
                    <a:pt x="102933" y="762"/>
                  </a:lnTo>
                  <a:lnTo>
                    <a:pt x="65925" y="12001"/>
                  </a:lnTo>
                  <a:lnTo>
                    <a:pt x="29197" y="40182"/>
                  </a:lnTo>
                  <a:lnTo>
                    <a:pt x="6045" y="80276"/>
                  </a:lnTo>
                  <a:lnTo>
                    <a:pt x="0" y="110629"/>
                  </a:lnTo>
                  <a:lnTo>
                    <a:pt x="0" y="126174"/>
                  </a:lnTo>
                  <a:lnTo>
                    <a:pt x="12001" y="170891"/>
                  </a:lnTo>
                  <a:lnTo>
                    <a:pt x="40182" y="207619"/>
                  </a:lnTo>
                  <a:lnTo>
                    <a:pt x="80289" y="230759"/>
                  </a:lnTo>
                  <a:lnTo>
                    <a:pt x="110642" y="236791"/>
                  </a:lnTo>
                  <a:lnTo>
                    <a:pt x="190753" y="236791"/>
                  </a:lnTo>
                  <a:lnTo>
                    <a:pt x="235483" y="224802"/>
                  </a:lnTo>
                  <a:lnTo>
                    <a:pt x="272199" y="196621"/>
                  </a:lnTo>
                  <a:lnTo>
                    <a:pt x="295351" y="156527"/>
                  </a:lnTo>
                  <a:lnTo>
                    <a:pt x="301370" y="126174"/>
                  </a:lnTo>
                  <a:lnTo>
                    <a:pt x="301370" y="110629"/>
                  </a:lnTo>
                  <a:lnTo>
                    <a:pt x="289394" y="65913"/>
                  </a:lnTo>
                  <a:lnTo>
                    <a:pt x="261213" y="29184"/>
                  </a:lnTo>
                  <a:lnTo>
                    <a:pt x="221106" y="6045"/>
                  </a:lnTo>
                  <a:lnTo>
                    <a:pt x="198462" y="762"/>
                  </a:lnTo>
                  <a:lnTo>
                    <a:pt x="190753" y="0"/>
                  </a:lnTo>
                  <a:close/>
                </a:path>
              </a:pathLst>
            </a:custGeom>
            <a:solidFill>
              <a:srgbClr val="A772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7567170" y="3340540"/>
              <a:ext cx="301625" cy="236854"/>
            </a:xfrm>
            <a:custGeom>
              <a:avLst/>
              <a:gdLst/>
              <a:ahLst/>
              <a:cxnLst/>
              <a:rect l="l" t="t" r="r" b="b"/>
              <a:pathLst>
                <a:path w="301625" h="236854">
                  <a:moveTo>
                    <a:pt x="118402" y="0"/>
                  </a:moveTo>
                  <a:lnTo>
                    <a:pt x="110642" y="0"/>
                  </a:lnTo>
                  <a:lnTo>
                    <a:pt x="102933" y="762"/>
                  </a:lnTo>
                  <a:lnTo>
                    <a:pt x="95313" y="2286"/>
                  </a:lnTo>
                  <a:lnTo>
                    <a:pt x="87693" y="3797"/>
                  </a:lnTo>
                  <a:lnTo>
                    <a:pt x="52628" y="19977"/>
                  </a:lnTo>
                  <a:lnTo>
                    <a:pt x="46177" y="24282"/>
                  </a:lnTo>
                  <a:lnTo>
                    <a:pt x="40182" y="29184"/>
                  </a:lnTo>
                  <a:lnTo>
                    <a:pt x="34696" y="34683"/>
                  </a:lnTo>
                  <a:lnTo>
                    <a:pt x="29197" y="40182"/>
                  </a:lnTo>
                  <a:lnTo>
                    <a:pt x="24282" y="46151"/>
                  </a:lnTo>
                  <a:lnTo>
                    <a:pt x="19964" y="52628"/>
                  </a:lnTo>
                  <a:lnTo>
                    <a:pt x="15646" y="59080"/>
                  </a:lnTo>
                  <a:lnTo>
                    <a:pt x="2285" y="95313"/>
                  </a:lnTo>
                  <a:lnTo>
                    <a:pt x="761" y="102920"/>
                  </a:lnTo>
                  <a:lnTo>
                    <a:pt x="0" y="110629"/>
                  </a:lnTo>
                  <a:lnTo>
                    <a:pt x="0" y="118389"/>
                  </a:lnTo>
                  <a:lnTo>
                    <a:pt x="0" y="126174"/>
                  </a:lnTo>
                  <a:lnTo>
                    <a:pt x="761" y="133883"/>
                  </a:lnTo>
                  <a:lnTo>
                    <a:pt x="2285" y="141503"/>
                  </a:lnTo>
                  <a:lnTo>
                    <a:pt x="3809" y="149136"/>
                  </a:lnTo>
                  <a:lnTo>
                    <a:pt x="19964" y="184175"/>
                  </a:lnTo>
                  <a:lnTo>
                    <a:pt x="34696" y="202120"/>
                  </a:lnTo>
                  <a:lnTo>
                    <a:pt x="40182" y="207619"/>
                  </a:lnTo>
                  <a:lnTo>
                    <a:pt x="46177" y="212534"/>
                  </a:lnTo>
                  <a:lnTo>
                    <a:pt x="52628" y="216839"/>
                  </a:lnTo>
                  <a:lnTo>
                    <a:pt x="59093" y="221157"/>
                  </a:lnTo>
                  <a:lnTo>
                    <a:pt x="65925" y="224802"/>
                  </a:lnTo>
                  <a:lnTo>
                    <a:pt x="73101" y="227774"/>
                  </a:lnTo>
                  <a:lnTo>
                    <a:pt x="80289" y="230759"/>
                  </a:lnTo>
                  <a:lnTo>
                    <a:pt x="87693" y="233006"/>
                  </a:lnTo>
                  <a:lnTo>
                    <a:pt x="95313" y="234518"/>
                  </a:lnTo>
                  <a:lnTo>
                    <a:pt x="102933" y="236029"/>
                  </a:lnTo>
                  <a:lnTo>
                    <a:pt x="110642" y="236791"/>
                  </a:lnTo>
                  <a:lnTo>
                    <a:pt x="118402" y="236791"/>
                  </a:lnTo>
                  <a:lnTo>
                    <a:pt x="182981" y="236791"/>
                  </a:lnTo>
                  <a:lnTo>
                    <a:pt x="190753" y="236791"/>
                  </a:lnTo>
                  <a:lnTo>
                    <a:pt x="198462" y="236029"/>
                  </a:lnTo>
                  <a:lnTo>
                    <a:pt x="206082" y="234518"/>
                  </a:lnTo>
                  <a:lnTo>
                    <a:pt x="213702" y="233006"/>
                  </a:lnTo>
                  <a:lnTo>
                    <a:pt x="221106" y="230759"/>
                  </a:lnTo>
                  <a:lnTo>
                    <a:pt x="228307" y="227774"/>
                  </a:lnTo>
                  <a:lnTo>
                    <a:pt x="235483" y="224802"/>
                  </a:lnTo>
                  <a:lnTo>
                    <a:pt x="266699" y="202120"/>
                  </a:lnTo>
                  <a:lnTo>
                    <a:pt x="272199" y="196621"/>
                  </a:lnTo>
                  <a:lnTo>
                    <a:pt x="292366" y="163703"/>
                  </a:lnTo>
                  <a:lnTo>
                    <a:pt x="295351" y="156527"/>
                  </a:lnTo>
                  <a:lnTo>
                    <a:pt x="297586" y="149136"/>
                  </a:lnTo>
                  <a:lnTo>
                    <a:pt x="299110" y="141503"/>
                  </a:lnTo>
                  <a:lnTo>
                    <a:pt x="300634" y="133883"/>
                  </a:lnTo>
                  <a:lnTo>
                    <a:pt x="301370" y="126174"/>
                  </a:lnTo>
                  <a:lnTo>
                    <a:pt x="301370" y="118389"/>
                  </a:lnTo>
                  <a:lnTo>
                    <a:pt x="301370" y="110629"/>
                  </a:lnTo>
                  <a:lnTo>
                    <a:pt x="300634" y="102920"/>
                  </a:lnTo>
                  <a:lnTo>
                    <a:pt x="299110" y="95313"/>
                  </a:lnTo>
                  <a:lnTo>
                    <a:pt x="297586" y="87680"/>
                  </a:lnTo>
                  <a:lnTo>
                    <a:pt x="295351" y="80276"/>
                  </a:lnTo>
                  <a:lnTo>
                    <a:pt x="292366" y="73088"/>
                  </a:lnTo>
                  <a:lnTo>
                    <a:pt x="289394" y="65913"/>
                  </a:lnTo>
                  <a:lnTo>
                    <a:pt x="285749" y="59080"/>
                  </a:lnTo>
                  <a:lnTo>
                    <a:pt x="281431" y="52628"/>
                  </a:lnTo>
                  <a:lnTo>
                    <a:pt x="277113" y="46151"/>
                  </a:lnTo>
                  <a:lnTo>
                    <a:pt x="272199" y="40182"/>
                  </a:lnTo>
                  <a:lnTo>
                    <a:pt x="266699" y="34683"/>
                  </a:lnTo>
                  <a:lnTo>
                    <a:pt x="261213" y="29184"/>
                  </a:lnTo>
                  <a:lnTo>
                    <a:pt x="255219" y="24282"/>
                  </a:lnTo>
                  <a:lnTo>
                    <a:pt x="248767" y="19977"/>
                  </a:lnTo>
                  <a:lnTo>
                    <a:pt x="242290" y="15646"/>
                  </a:lnTo>
                  <a:lnTo>
                    <a:pt x="206082" y="2286"/>
                  </a:lnTo>
                  <a:lnTo>
                    <a:pt x="198462" y="762"/>
                  </a:lnTo>
                  <a:lnTo>
                    <a:pt x="190753" y="0"/>
                  </a:lnTo>
                  <a:lnTo>
                    <a:pt x="182981" y="0"/>
                  </a:lnTo>
                  <a:lnTo>
                    <a:pt x="118402" y="0"/>
                  </a:lnTo>
                  <a:close/>
                </a:path>
              </a:pathLst>
            </a:custGeom>
            <a:ln w="1076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4" name="object 44"/>
          <p:cNvSpPr txBox="1"/>
          <p:nvPr/>
        </p:nvSpPr>
        <p:spPr>
          <a:xfrm>
            <a:off x="4643996" y="1510525"/>
            <a:ext cx="3996054" cy="29165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50">
              <a:latin typeface="Times New Roman"/>
              <a:cs typeface="Times New Roman"/>
            </a:endParaRPr>
          </a:p>
          <a:p>
            <a:pPr marL="792480">
              <a:lnSpc>
                <a:spcPct val="100000"/>
              </a:lnSpc>
            </a:pPr>
            <a:r>
              <a:rPr dirty="0" sz="1000" spc="5">
                <a:solidFill>
                  <a:srgbClr val="FFFFFF"/>
                </a:solidFill>
                <a:latin typeface="Verdana"/>
                <a:cs typeface="Verdana"/>
              </a:rPr>
              <a:t>program</a:t>
            </a:r>
            <a:r>
              <a:rPr dirty="0" sz="1000" spc="-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5">
                <a:solidFill>
                  <a:srgbClr val="FFFFFF"/>
                </a:solidFill>
                <a:latin typeface="Verdana"/>
                <a:cs typeface="Verdana"/>
              </a:rPr>
              <a:t>start</a:t>
            </a: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00">
              <a:latin typeface="Verdana"/>
              <a:cs typeface="Verdana"/>
            </a:endParaRPr>
          </a:p>
          <a:p>
            <a:pPr marL="856615">
              <a:lnSpc>
                <a:spcPct val="100000"/>
              </a:lnSpc>
              <a:tabLst>
                <a:tab pos="2007870" algn="l"/>
              </a:tabLst>
            </a:pPr>
            <a:r>
              <a:rPr dirty="0" sz="1000" spc="5">
                <a:solidFill>
                  <a:srgbClr val="FFFFFF"/>
                </a:solidFill>
                <a:latin typeface="Verdana"/>
                <a:cs typeface="Verdana"/>
              </a:rPr>
              <a:t>force crumb</a:t>
            </a:r>
            <a:r>
              <a:rPr dirty="0" sz="1000" spc="10">
                <a:solidFill>
                  <a:srgbClr val="FFFFFF"/>
                </a:solidFill>
                <a:latin typeface="Verdana"/>
                <a:cs typeface="Verdana"/>
              </a:rPr>
              <a:t> on	</a:t>
            </a:r>
            <a:r>
              <a:rPr dirty="0" baseline="-5555" sz="1500" spc="15">
                <a:solidFill>
                  <a:srgbClr val="020202"/>
                </a:solidFill>
                <a:latin typeface="Verdana"/>
                <a:cs typeface="Verdana"/>
              </a:rPr>
              <a:t>C</a:t>
            </a:r>
            <a:r>
              <a:rPr dirty="0" baseline="-5555" sz="1500" spc="540">
                <a:solidFill>
                  <a:srgbClr val="020202"/>
                </a:solidFill>
                <a:latin typeface="Verdana"/>
                <a:cs typeface="Verdana"/>
              </a:rPr>
              <a:t> </a:t>
            </a:r>
            <a:r>
              <a:rPr dirty="0" sz="1000" spc="5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r>
              <a:rPr dirty="0" sz="1000" spc="-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5">
                <a:solidFill>
                  <a:srgbClr val="FFFFFF"/>
                </a:solidFill>
                <a:latin typeface="Verdana"/>
                <a:cs typeface="Verdana"/>
              </a:rPr>
              <a:t>set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5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5">
                <a:solidFill>
                  <a:srgbClr val="FFFFFF"/>
                </a:solidFill>
                <a:latin typeface="Verdana"/>
                <a:cs typeface="Verdana"/>
              </a:rPr>
              <a:t>zero</a:t>
            </a:r>
            <a:endParaRPr sz="1000">
              <a:latin typeface="Verdana"/>
              <a:cs typeface="Verdana"/>
            </a:endParaRPr>
          </a:p>
          <a:p>
            <a:pPr marL="856615" marR="634365" indent="-635">
              <a:lnSpc>
                <a:spcPct val="155300"/>
              </a:lnSpc>
              <a:spcBef>
                <a:spcPts val="370"/>
              </a:spcBef>
              <a:tabLst>
                <a:tab pos="1394460" algn="l"/>
                <a:tab pos="1717675" algn="l"/>
                <a:tab pos="2536825" algn="l"/>
                <a:tab pos="2816860" algn="l"/>
                <a:tab pos="3214370" algn="l"/>
              </a:tabLst>
            </a:pPr>
            <a:r>
              <a:rPr dirty="0" sz="1000" spc="10">
                <a:solidFill>
                  <a:srgbClr val="FFFFFF"/>
                </a:solidFill>
                <a:latin typeface="Verdana"/>
                <a:cs typeface="Verdana"/>
              </a:rPr>
              <a:t>motor</a:t>
            </a:r>
            <a:r>
              <a:rPr dirty="0" sz="1000" spc="1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sz="1000" spc="10">
                <a:solidFill>
                  <a:srgbClr val="020202"/>
                </a:solidFill>
                <a:latin typeface="Verdana"/>
                <a:cs typeface="Verdana"/>
              </a:rPr>
              <a:t>1</a:t>
            </a:r>
            <a:r>
              <a:rPr dirty="0" sz="1000" spc="10">
                <a:solidFill>
                  <a:srgbClr val="020202"/>
                </a:solidFill>
                <a:latin typeface="Verdana"/>
                <a:cs typeface="Verdana"/>
              </a:rPr>
              <a:t>	</a:t>
            </a:r>
            <a:r>
              <a:rPr dirty="0" sz="1000" spc="10">
                <a:solidFill>
                  <a:srgbClr val="020202"/>
                </a:solidFill>
                <a:latin typeface="Verdana"/>
                <a:cs typeface="Verdana"/>
              </a:rPr>
              <a:t>FOR</a:t>
            </a:r>
            <a:r>
              <a:rPr dirty="0" sz="1000" spc="-15">
                <a:solidFill>
                  <a:srgbClr val="020202"/>
                </a:solidFill>
                <a:latin typeface="Verdana"/>
                <a:cs typeface="Verdana"/>
              </a:rPr>
              <a:t>W</a:t>
            </a:r>
            <a:r>
              <a:rPr dirty="0" sz="1000" spc="10">
                <a:solidFill>
                  <a:srgbClr val="020202"/>
                </a:solidFill>
                <a:latin typeface="Verdana"/>
                <a:cs typeface="Verdana"/>
              </a:rPr>
              <a:t>ARD</a:t>
            </a:r>
            <a:r>
              <a:rPr dirty="0" sz="1000">
                <a:solidFill>
                  <a:srgbClr val="020202"/>
                </a:solidFill>
                <a:latin typeface="Verdana"/>
                <a:cs typeface="Verdana"/>
              </a:rPr>
              <a:t>	</a:t>
            </a:r>
            <a:r>
              <a:rPr dirty="0" sz="1000" spc="5">
                <a:solidFill>
                  <a:srgbClr val="FFFFFF"/>
                </a:solidFill>
                <a:latin typeface="Verdana"/>
                <a:cs typeface="Verdana"/>
              </a:rPr>
              <a:t>at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sz="1000" spc="10">
                <a:solidFill>
                  <a:srgbClr val="020202"/>
                </a:solidFill>
                <a:latin typeface="Verdana"/>
                <a:cs typeface="Verdana"/>
              </a:rPr>
              <a:t>100</a:t>
            </a:r>
            <a:r>
              <a:rPr dirty="0" sz="1000">
                <a:solidFill>
                  <a:srgbClr val="020202"/>
                </a:solidFill>
                <a:latin typeface="Verdana"/>
                <a:cs typeface="Verdana"/>
              </a:rPr>
              <a:t>	</a:t>
            </a:r>
            <a:r>
              <a:rPr dirty="0" sz="1000" spc="10">
                <a:solidFill>
                  <a:srgbClr val="FFFFFF"/>
                </a:solidFill>
                <a:latin typeface="Verdana"/>
                <a:cs typeface="Verdana"/>
              </a:rPr>
              <a:t>%  </a:t>
            </a:r>
            <a:r>
              <a:rPr dirty="0" sz="1000" spc="10">
                <a:solidFill>
                  <a:srgbClr val="FFFFFF"/>
                </a:solidFill>
                <a:latin typeface="Verdana"/>
                <a:cs typeface="Verdana"/>
              </a:rPr>
              <a:t>do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5">
                <a:solidFill>
                  <a:srgbClr val="FFFFFF"/>
                </a:solidFill>
                <a:latin typeface="Verdana"/>
                <a:cs typeface="Verdana"/>
              </a:rPr>
              <a:t>forever</a:t>
            </a:r>
            <a:endParaRPr sz="1000">
              <a:latin typeface="Verdana"/>
              <a:cs typeface="Verdana"/>
            </a:endParaRPr>
          </a:p>
          <a:p>
            <a:pPr marL="996950">
              <a:lnSpc>
                <a:spcPct val="100000"/>
              </a:lnSpc>
              <a:spcBef>
                <a:spcPts val="1005"/>
              </a:spcBef>
              <a:tabLst>
                <a:tab pos="1341120" algn="l"/>
                <a:tab pos="1631950" algn="l"/>
                <a:tab pos="1890395" algn="l"/>
              </a:tabLst>
            </a:pP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le</a:t>
            </a:r>
            <a:r>
              <a:rPr dirty="0" sz="1000" spc="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sz="1000" spc="1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sz="1000" spc="10">
                <a:solidFill>
                  <a:srgbClr val="FFFFFF"/>
                </a:solidFill>
                <a:latin typeface="Verdana"/>
                <a:cs typeface="Verdana"/>
              </a:rPr>
              <a:t>=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sz="1000" spc="-60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1000" spc="5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dirty="0" sz="1000" spc="-355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1000" spc="-27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1000" spc="-15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1000" spc="-45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1000" spc="-7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1000" spc="-21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dirty="0" sz="1000" spc="-39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1000" spc="1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1000" spc="-49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dirty="0" sz="1000" spc="-114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1000" spc="-515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dirty="0" sz="1000" spc="-114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1000" spc="1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1000" spc="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10">
                <a:solidFill>
                  <a:srgbClr val="020202"/>
                </a:solidFill>
                <a:latin typeface="Verdana"/>
                <a:cs typeface="Verdana"/>
              </a:rPr>
              <a:t>C</a:t>
            </a:r>
            <a:r>
              <a:rPr dirty="0" sz="1000">
                <a:solidFill>
                  <a:srgbClr val="020202"/>
                </a:solidFill>
                <a:latin typeface="Verdana"/>
                <a:cs typeface="Verdana"/>
              </a:rPr>
              <a:t>  </a:t>
            </a:r>
            <a:r>
              <a:rPr dirty="0" sz="1000" spc="-155">
                <a:solidFill>
                  <a:srgbClr val="020202"/>
                </a:solidFill>
                <a:latin typeface="Verdana"/>
                <a:cs typeface="Verdana"/>
              </a:rPr>
              <a:t> </a:t>
            </a: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1000" spc="1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10">
                <a:solidFill>
                  <a:srgbClr val="FFFFFF"/>
                </a:solidFill>
                <a:latin typeface="Verdana"/>
                <a:cs typeface="Verdana"/>
              </a:rPr>
              <a:t>mN</a:t>
            </a:r>
            <a:endParaRPr sz="1000">
              <a:latin typeface="Verdana"/>
              <a:cs typeface="Verdana"/>
            </a:endParaRPr>
          </a:p>
          <a:p>
            <a:pPr marL="996315" marR="861060" indent="1270">
              <a:lnSpc>
                <a:spcPct val="186000"/>
              </a:lnSpc>
              <a:spcBef>
                <a:spcPts val="280"/>
              </a:spcBef>
              <a:tabLst>
                <a:tab pos="1416050" algn="l"/>
                <a:tab pos="1813560" algn="l"/>
                <a:tab pos="2149475" algn="l"/>
                <a:tab pos="3020695" algn="l"/>
              </a:tabLst>
            </a:pPr>
            <a:r>
              <a:rPr dirty="0" sz="1000" spc="5">
                <a:solidFill>
                  <a:srgbClr val="FFFFFF"/>
                </a:solidFill>
                <a:latin typeface="Verdana"/>
                <a:cs typeface="Verdana"/>
              </a:rPr>
              <a:t>digits</a:t>
            </a:r>
            <a:r>
              <a:rPr dirty="0" sz="1000" spc="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5">
                <a:solidFill>
                  <a:srgbClr val="FFFFFF"/>
                </a:solidFill>
                <a:latin typeface="Verdana"/>
                <a:cs typeface="Verdana"/>
              </a:rPr>
              <a:t>cru</a:t>
            </a:r>
            <a:r>
              <a:rPr dirty="0" sz="1000" spc="1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dirty="0" sz="1000" spc="1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10">
                <a:solidFill>
                  <a:srgbClr val="FFFFFF"/>
                </a:solidFill>
                <a:latin typeface="Verdana"/>
                <a:cs typeface="Verdana"/>
              </a:rPr>
              <a:t>on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baseline="-5555" sz="1500" spc="15">
                <a:solidFill>
                  <a:srgbClr val="020202"/>
                </a:solidFill>
                <a:latin typeface="Verdana"/>
                <a:cs typeface="Verdana"/>
              </a:rPr>
              <a:t>C</a:t>
            </a:r>
            <a:r>
              <a:rPr dirty="0" baseline="-5555" sz="1500">
                <a:solidFill>
                  <a:srgbClr val="020202"/>
                </a:solidFill>
                <a:latin typeface="Verdana"/>
                <a:cs typeface="Verdana"/>
              </a:rPr>
              <a:t> </a:t>
            </a:r>
            <a:r>
              <a:rPr dirty="0" baseline="-5555" sz="1500" spc="44">
                <a:solidFill>
                  <a:srgbClr val="020202"/>
                </a:solidFill>
                <a:latin typeface="Verdana"/>
                <a:cs typeface="Verdana"/>
              </a:rPr>
              <a:t> </a:t>
            </a:r>
            <a:r>
              <a:rPr dirty="0" sz="1000" spc="5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5">
                <a:solidFill>
                  <a:srgbClr val="FFFFFF"/>
                </a:solidFill>
                <a:latin typeface="Verdana"/>
                <a:cs typeface="Verdana"/>
              </a:rPr>
              <a:t>displ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1000" spc="1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baseline="-2777" sz="1500" spc="7">
                <a:solidFill>
                  <a:srgbClr val="FFFFFF"/>
                </a:solidFill>
                <a:latin typeface="Verdana"/>
                <a:cs typeface="Verdana"/>
              </a:rPr>
              <a:t>w  </a:t>
            </a:r>
            <a:r>
              <a:rPr dirty="0" sz="1000" spc="5">
                <a:solidFill>
                  <a:srgbClr val="FFFFFF"/>
                </a:solidFill>
                <a:latin typeface="Verdana"/>
                <a:cs typeface="Verdana"/>
              </a:rPr>
              <a:t>wait	</a:t>
            </a:r>
            <a:r>
              <a:rPr dirty="0" sz="1000" spc="10">
                <a:solidFill>
                  <a:srgbClr val="020202"/>
                </a:solidFill>
                <a:latin typeface="Verdana"/>
                <a:cs typeface="Verdana"/>
              </a:rPr>
              <a:t>250	</a:t>
            </a:r>
            <a:r>
              <a:rPr dirty="0" sz="1000" spc="5">
                <a:solidFill>
                  <a:srgbClr val="FFFFFF"/>
                </a:solidFill>
                <a:latin typeface="Verdana"/>
                <a:cs typeface="Verdana"/>
              </a:rPr>
              <a:t>milliseconds</a:t>
            </a:r>
            <a:endParaRPr sz="1000">
              <a:latin typeface="Verdana"/>
              <a:cs typeface="Verdana"/>
            </a:endParaRPr>
          </a:p>
          <a:p>
            <a:pPr marL="856615">
              <a:lnSpc>
                <a:spcPct val="100000"/>
              </a:lnSpc>
              <a:spcBef>
                <a:spcPts val="615"/>
              </a:spcBef>
            </a:pP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loop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631300" y="4538940"/>
            <a:ext cx="3919854" cy="10896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688340" indent="-635">
              <a:lnSpc>
                <a:spcPct val="117200"/>
              </a:lnSpc>
              <a:spcBef>
                <a:spcPts val="95"/>
              </a:spcBef>
            </a:pPr>
            <a:r>
              <a:rPr dirty="0" sz="950" spc="-5">
                <a:latin typeface="Montserrat"/>
                <a:cs typeface="Montserrat"/>
              </a:rPr>
              <a:t>Example program </a:t>
            </a:r>
            <a:r>
              <a:rPr dirty="0" sz="950">
                <a:latin typeface="Montserrat"/>
                <a:cs typeface="Montserrat"/>
              </a:rPr>
              <a:t>that will </a:t>
            </a:r>
            <a:r>
              <a:rPr dirty="0" sz="950" spc="-5">
                <a:latin typeface="Montserrat"/>
                <a:cs typeface="Montserrat"/>
              </a:rPr>
              <a:t>display </a:t>
            </a:r>
            <a:r>
              <a:rPr dirty="0" sz="950" spc="-10">
                <a:latin typeface="Montserrat"/>
                <a:cs typeface="Montserrat"/>
              </a:rPr>
              <a:t>force </a:t>
            </a:r>
            <a:r>
              <a:rPr dirty="0" sz="950">
                <a:latin typeface="Montserrat"/>
                <a:cs typeface="Montserrat"/>
              </a:rPr>
              <a:t>on the Digits </a:t>
            </a:r>
            <a:r>
              <a:rPr dirty="0" sz="950" spc="-23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Smart</a:t>
            </a:r>
            <a:r>
              <a:rPr dirty="0" sz="950" spc="-5">
                <a:latin typeface="Montserrat"/>
                <a:cs typeface="Montserrat"/>
              </a:rPr>
              <a:t> Crumb.</a:t>
            </a:r>
            <a:endParaRPr sz="950">
              <a:latin typeface="Montserrat"/>
              <a:cs typeface="Montserrat"/>
            </a:endParaRPr>
          </a:p>
          <a:p>
            <a:pPr marL="12700" marR="5080">
              <a:lnSpc>
                <a:spcPct val="117200"/>
              </a:lnSpc>
              <a:spcBef>
                <a:spcPts val="850"/>
              </a:spcBef>
            </a:pPr>
            <a:r>
              <a:rPr dirty="0" sz="950">
                <a:latin typeface="Montserrat"/>
                <a:cs typeface="Montserrat"/>
              </a:rPr>
              <a:t>Students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can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use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the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wind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tunnel</a:t>
            </a:r>
            <a:r>
              <a:rPr dirty="0" sz="950" spc="-10">
                <a:latin typeface="Montserrat"/>
                <a:cs typeface="Montserrat"/>
              </a:rPr>
              <a:t> to</a:t>
            </a:r>
            <a:r>
              <a:rPr dirty="0" sz="950" spc="-5">
                <a:latin typeface="Montserrat"/>
                <a:cs typeface="Montserrat"/>
              </a:rPr>
              <a:t> compare </a:t>
            </a:r>
            <a:r>
              <a:rPr dirty="0" sz="950">
                <a:latin typeface="Montserrat"/>
                <a:cs typeface="Montserrat"/>
              </a:rPr>
              <a:t>the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lift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of</a:t>
            </a:r>
            <a:r>
              <a:rPr dirty="0" sz="950" spc="-5">
                <a:latin typeface="Montserrat"/>
                <a:cs typeface="Montserrat"/>
              </a:rPr>
              <a:t> different </a:t>
            </a:r>
            <a:r>
              <a:rPr dirty="0" sz="950" spc="-23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style aerofoils</a:t>
            </a:r>
            <a:r>
              <a:rPr dirty="0" sz="950">
                <a:latin typeface="Montserrat"/>
                <a:cs typeface="Montserrat"/>
              </a:rPr>
              <a:t> as </a:t>
            </a:r>
            <a:r>
              <a:rPr dirty="0" sz="950" spc="-5">
                <a:latin typeface="Montserrat"/>
                <a:cs typeface="Montserrat"/>
              </a:rPr>
              <a:t>well</a:t>
            </a:r>
            <a:r>
              <a:rPr dirty="0" sz="950">
                <a:latin typeface="Montserrat"/>
                <a:cs typeface="Montserrat"/>
              </a:rPr>
              <a:t> other objects.</a:t>
            </a:r>
            <a:endParaRPr sz="950">
              <a:latin typeface="Montserrat"/>
              <a:cs typeface="Montserra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75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</a:pPr>
            <a:r>
              <a:rPr dirty="0" sz="950" spc="-5">
                <a:latin typeface="Montserrat"/>
                <a:cs typeface="Montserrat"/>
              </a:rPr>
              <a:t>They could </a:t>
            </a:r>
            <a:r>
              <a:rPr dirty="0" sz="950">
                <a:latin typeface="Montserrat"/>
                <a:cs typeface="Montserrat"/>
              </a:rPr>
              <a:t>also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use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the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wind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tunnel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to</a:t>
            </a:r>
            <a:r>
              <a:rPr dirty="0" sz="950" spc="-5">
                <a:latin typeface="Montserrat"/>
                <a:cs typeface="Montserrat"/>
              </a:rPr>
              <a:t> investigate drag.</a:t>
            </a:r>
            <a:endParaRPr sz="950">
              <a:latin typeface="Montserrat"/>
              <a:cs typeface="Montserrat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7566202" y="5766193"/>
            <a:ext cx="1074420" cy="1074420"/>
            <a:chOff x="7566202" y="5766193"/>
            <a:chExt cx="1074420" cy="1074420"/>
          </a:xfrm>
        </p:grpSpPr>
        <p:pic>
          <p:nvPicPr>
            <p:cNvPr id="47" name="object 4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67015" y="5867007"/>
              <a:ext cx="872172" cy="872171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7590954" y="5790946"/>
              <a:ext cx="1024890" cy="1024890"/>
            </a:xfrm>
            <a:custGeom>
              <a:avLst/>
              <a:gdLst/>
              <a:ahLst/>
              <a:cxnLst/>
              <a:rect l="l" t="t" r="r" b="b"/>
              <a:pathLst>
                <a:path w="1024890" h="1024890">
                  <a:moveTo>
                    <a:pt x="0" y="1024305"/>
                  </a:moveTo>
                  <a:lnTo>
                    <a:pt x="1024293" y="1024305"/>
                  </a:lnTo>
                  <a:lnTo>
                    <a:pt x="1024293" y="0"/>
                  </a:lnTo>
                  <a:lnTo>
                    <a:pt x="0" y="0"/>
                  </a:lnTo>
                  <a:lnTo>
                    <a:pt x="0" y="1024305"/>
                  </a:lnTo>
                  <a:close/>
                </a:path>
              </a:pathLst>
            </a:custGeom>
            <a:ln w="49504">
              <a:solidFill>
                <a:srgbClr val="D0EBF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9" name="object 49"/>
          <p:cNvSpPr txBox="1"/>
          <p:nvPr/>
        </p:nvSpPr>
        <p:spPr>
          <a:xfrm>
            <a:off x="4643996" y="5766193"/>
            <a:ext cx="2922270" cy="1074420"/>
          </a:xfrm>
          <a:prstGeom prst="rect">
            <a:avLst/>
          </a:prstGeom>
          <a:solidFill>
            <a:srgbClr val="D0EBFC"/>
          </a:solidFill>
        </p:spPr>
        <p:txBody>
          <a:bodyPr wrap="square" lIns="0" tIns="55880" rIns="0" bIns="0" rtlCol="0" vert="horz">
            <a:spAutoFit/>
          </a:bodyPr>
          <a:lstStyle/>
          <a:p>
            <a:pPr marL="107950" marR="426720">
              <a:lnSpc>
                <a:spcPct val="108300"/>
              </a:lnSpc>
              <a:spcBef>
                <a:spcPts val="440"/>
              </a:spcBef>
            </a:pPr>
            <a:r>
              <a:rPr dirty="0" sz="950" b="1">
                <a:latin typeface="Montserrat"/>
                <a:cs typeface="Montserrat"/>
              </a:rPr>
              <a:t>If</a:t>
            </a:r>
            <a:r>
              <a:rPr dirty="0" sz="950" spc="-10" b="1">
                <a:latin typeface="Montserrat"/>
                <a:cs typeface="Montserrat"/>
              </a:rPr>
              <a:t> </a:t>
            </a:r>
            <a:r>
              <a:rPr dirty="0" sz="950" spc="-5" b="1">
                <a:latin typeface="Montserrat"/>
                <a:cs typeface="Montserrat"/>
              </a:rPr>
              <a:t>you </a:t>
            </a:r>
            <a:r>
              <a:rPr dirty="0" sz="950" b="1">
                <a:latin typeface="Montserrat"/>
                <a:cs typeface="Montserrat"/>
              </a:rPr>
              <a:t>do</a:t>
            </a:r>
            <a:r>
              <a:rPr dirty="0" sz="950" spc="-5" b="1">
                <a:latin typeface="Montserrat"/>
                <a:cs typeface="Montserrat"/>
              </a:rPr>
              <a:t> </a:t>
            </a:r>
            <a:r>
              <a:rPr dirty="0" sz="950" b="1">
                <a:latin typeface="Montserrat"/>
                <a:cs typeface="Montserrat"/>
              </a:rPr>
              <a:t>not</a:t>
            </a:r>
            <a:r>
              <a:rPr dirty="0" sz="950" spc="-5" b="1">
                <a:latin typeface="Montserrat"/>
                <a:cs typeface="Montserrat"/>
              </a:rPr>
              <a:t> </a:t>
            </a:r>
            <a:r>
              <a:rPr dirty="0" sz="950" spc="-10" b="1">
                <a:latin typeface="Montserrat"/>
                <a:cs typeface="Montserrat"/>
              </a:rPr>
              <a:t>have </a:t>
            </a:r>
            <a:r>
              <a:rPr dirty="0" sz="950" spc="-5" b="1">
                <a:latin typeface="Montserrat"/>
                <a:cs typeface="Montserrat"/>
              </a:rPr>
              <a:t>access</a:t>
            </a:r>
            <a:r>
              <a:rPr dirty="0" sz="950" spc="-25" b="1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to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the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box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of </a:t>
            </a:r>
            <a:r>
              <a:rPr dirty="0" sz="950" spc="-23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materials</a:t>
            </a:r>
            <a:r>
              <a:rPr dirty="0" sz="950" spc="3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that</a:t>
            </a:r>
            <a:r>
              <a:rPr dirty="0" sz="950" spc="3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comes</a:t>
            </a:r>
            <a:r>
              <a:rPr dirty="0" sz="950" spc="3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with</a:t>
            </a:r>
            <a:r>
              <a:rPr dirty="0" sz="950" spc="3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the</a:t>
            </a:r>
            <a:r>
              <a:rPr dirty="0" sz="950" spc="35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Future 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of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Flight</a:t>
            </a:r>
            <a:r>
              <a:rPr dirty="0" sz="950" spc="-5">
                <a:latin typeface="Montserrat"/>
                <a:cs typeface="Montserrat"/>
              </a:rPr>
              <a:t> resource, </a:t>
            </a:r>
            <a:r>
              <a:rPr dirty="0" sz="950">
                <a:latin typeface="Montserrat"/>
                <a:cs typeface="Montserrat"/>
              </a:rPr>
              <a:t>then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visit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the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IET</a:t>
            </a:r>
            <a:endParaRPr sz="950">
              <a:latin typeface="Montserrat"/>
              <a:cs typeface="Montserrat"/>
            </a:endParaRPr>
          </a:p>
          <a:p>
            <a:pPr marL="107950" marR="184785">
              <a:lnSpc>
                <a:spcPct val="108300"/>
              </a:lnSpc>
            </a:pPr>
            <a:r>
              <a:rPr dirty="0" u="sng" sz="950" spc="-5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  <a:hlinkClick r:id="rId8"/>
              </a:rPr>
              <a:t>‘Engineering </a:t>
            </a:r>
            <a:r>
              <a:rPr dirty="0" u="sng" sz="950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  <a:hlinkClick r:id="rId8"/>
              </a:rPr>
              <a:t>Open House Day’ </a:t>
            </a:r>
            <a:r>
              <a:rPr dirty="0" u="sng" sz="950" spc="-5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  <a:hlinkClick r:id="rId8"/>
              </a:rPr>
              <a:t>for </a:t>
            </a:r>
            <a:r>
              <a:rPr dirty="0" u="sng" sz="950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  <a:hlinkClick r:id="rId8"/>
              </a:rPr>
              <a:t>a video </a:t>
            </a:r>
            <a:r>
              <a:rPr dirty="0" sz="950" spc="5" b="0">
                <a:solidFill>
                  <a:srgbClr val="D70929"/>
                </a:solidFill>
                <a:latin typeface="Montserrat Medium"/>
                <a:cs typeface="Montserrat Medium"/>
              </a:rPr>
              <a:t> </a:t>
            </a:r>
            <a:r>
              <a:rPr dirty="0" u="sng" sz="950" spc="-10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  <a:hlinkClick r:id="rId8"/>
              </a:rPr>
              <a:t>by </a:t>
            </a:r>
            <a:r>
              <a:rPr dirty="0" u="sng" sz="950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  <a:hlinkClick r:id="rId8"/>
              </a:rPr>
              <a:t>Sophie</a:t>
            </a:r>
            <a:r>
              <a:rPr dirty="0" u="sng" sz="950" spc="-10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  <a:hlinkClick r:id="rId8"/>
              </a:rPr>
              <a:t> Harker</a:t>
            </a:r>
            <a:r>
              <a:rPr dirty="0" sz="950" spc="-15" b="0">
                <a:solidFill>
                  <a:srgbClr val="D70929"/>
                </a:solidFill>
                <a:latin typeface="Montserrat Medium"/>
                <a:cs typeface="Montserrat Medium"/>
                <a:hlinkClick r:id="rId8"/>
              </a:rPr>
              <a:t> </a:t>
            </a:r>
            <a:r>
              <a:rPr dirty="0" sz="950">
                <a:latin typeface="Montserrat"/>
                <a:cs typeface="Montserrat"/>
              </a:rPr>
              <a:t>on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how</a:t>
            </a:r>
            <a:r>
              <a:rPr dirty="0" sz="950" spc="-10">
                <a:latin typeface="Montserrat"/>
                <a:cs typeface="Montserrat"/>
              </a:rPr>
              <a:t> to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build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your own </a:t>
            </a:r>
            <a:r>
              <a:rPr dirty="0" sz="950" spc="-23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wind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tunnel.</a:t>
            </a:r>
            <a:endParaRPr sz="950">
              <a:latin typeface="Montserrat"/>
              <a:cs typeface="Montserrat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467994" y="1490408"/>
            <a:ext cx="3996054" cy="3491229"/>
            <a:chOff x="467994" y="1490408"/>
            <a:chExt cx="3996054" cy="3491229"/>
          </a:xfrm>
        </p:grpSpPr>
        <p:sp>
          <p:nvSpPr>
            <p:cNvPr id="51" name="object 51"/>
            <p:cNvSpPr/>
            <p:nvPr/>
          </p:nvSpPr>
          <p:spPr>
            <a:xfrm>
              <a:off x="467994" y="1490408"/>
              <a:ext cx="3996054" cy="3491229"/>
            </a:xfrm>
            <a:custGeom>
              <a:avLst/>
              <a:gdLst/>
              <a:ahLst/>
              <a:cxnLst/>
              <a:rect l="l" t="t" r="r" b="b"/>
              <a:pathLst>
                <a:path w="3996054" h="3491229">
                  <a:moveTo>
                    <a:pt x="3996004" y="0"/>
                  </a:moveTo>
                  <a:lnTo>
                    <a:pt x="0" y="0"/>
                  </a:lnTo>
                  <a:lnTo>
                    <a:pt x="0" y="3491166"/>
                  </a:lnTo>
                  <a:lnTo>
                    <a:pt x="3996004" y="3491166"/>
                  </a:lnTo>
                  <a:lnTo>
                    <a:pt x="3996004" y="0"/>
                  </a:lnTo>
                  <a:close/>
                </a:path>
              </a:pathLst>
            </a:custGeom>
            <a:solidFill>
              <a:srgbClr val="D0EBF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2" name="object 5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12000" y="3716680"/>
              <a:ext cx="3707999" cy="1109141"/>
            </a:xfrm>
            <a:prstGeom prst="rect">
              <a:avLst/>
            </a:prstGeom>
          </p:spPr>
        </p:pic>
      </p:grpSp>
      <p:sp>
        <p:nvSpPr>
          <p:cNvPr id="53" name="object 53"/>
          <p:cNvSpPr/>
          <p:nvPr/>
        </p:nvSpPr>
        <p:spPr>
          <a:xfrm>
            <a:off x="467994" y="468007"/>
            <a:ext cx="210185" cy="210185"/>
          </a:xfrm>
          <a:custGeom>
            <a:avLst/>
            <a:gdLst/>
            <a:ahLst/>
            <a:cxnLst/>
            <a:rect l="l" t="t" r="r" b="b"/>
            <a:pathLst>
              <a:path w="210184" h="210184">
                <a:moveTo>
                  <a:pt x="209956" y="0"/>
                </a:moveTo>
                <a:lnTo>
                  <a:pt x="0" y="0"/>
                </a:lnTo>
                <a:lnTo>
                  <a:pt x="0" y="209956"/>
                </a:lnTo>
                <a:lnTo>
                  <a:pt x="209956" y="209956"/>
                </a:lnTo>
                <a:lnTo>
                  <a:pt x="209956" y="0"/>
                </a:lnTo>
                <a:close/>
              </a:path>
            </a:pathLst>
          </a:custGeom>
          <a:solidFill>
            <a:srgbClr val="0093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 txBox="1"/>
          <p:nvPr/>
        </p:nvSpPr>
        <p:spPr>
          <a:xfrm>
            <a:off x="534242" y="514897"/>
            <a:ext cx="77470" cy="1314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700" spc="-5" b="1">
                <a:solidFill>
                  <a:srgbClr val="FFFFFF"/>
                </a:solidFill>
                <a:latin typeface="Montserrat"/>
                <a:cs typeface="Montserrat"/>
              </a:rPr>
              <a:t>3</a:t>
            </a:r>
            <a:endParaRPr sz="700">
              <a:latin typeface="Montserrat"/>
              <a:cs typeface="Montserrat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779299" y="439377"/>
            <a:ext cx="3654425" cy="9137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100"/>
              </a:spcBef>
            </a:pPr>
            <a:r>
              <a:rPr dirty="0" sz="950" spc="-10">
                <a:latin typeface="Montserrat"/>
                <a:cs typeface="Montserrat"/>
              </a:rPr>
              <a:t>Beaver</a:t>
            </a:r>
            <a:r>
              <a:rPr dirty="0" sz="950" spc="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inspired</a:t>
            </a:r>
            <a:r>
              <a:rPr dirty="0" sz="950" spc="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wetsuit.</a:t>
            </a:r>
            <a:r>
              <a:rPr dirty="0" sz="950" spc="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Rubbery</a:t>
            </a:r>
            <a:r>
              <a:rPr dirty="0" sz="950" spc="1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hair-lined</a:t>
            </a:r>
            <a:r>
              <a:rPr dirty="0" sz="950" spc="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wetsuits</a:t>
            </a:r>
            <a:r>
              <a:rPr dirty="0" sz="950" spc="5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to</a:t>
            </a:r>
            <a:r>
              <a:rPr dirty="0" sz="950" spc="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keep </a:t>
            </a:r>
            <a:r>
              <a:rPr dirty="0" sz="950" spc="-229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surfers </a:t>
            </a:r>
            <a:r>
              <a:rPr dirty="0" sz="950" spc="-10">
                <a:latin typeface="Montserrat"/>
                <a:cs typeface="Montserrat"/>
              </a:rPr>
              <a:t>warm.</a:t>
            </a:r>
            <a:endParaRPr sz="950">
              <a:latin typeface="Montserrat"/>
              <a:cs typeface="Montserrat"/>
            </a:endParaRPr>
          </a:p>
          <a:p>
            <a:pPr marL="12700" marR="75565">
              <a:lnSpc>
                <a:spcPct val="108300"/>
              </a:lnSpc>
              <a:spcBef>
                <a:spcPts val="820"/>
              </a:spcBef>
            </a:pPr>
            <a:r>
              <a:rPr dirty="0" sz="950">
                <a:latin typeface="Montserrat"/>
                <a:cs typeface="Montserrat"/>
              </a:rPr>
              <a:t>A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gecko’s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foot inspired</a:t>
            </a:r>
            <a:r>
              <a:rPr dirty="0" sz="950">
                <a:latin typeface="Montserrat"/>
                <a:cs typeface="Montserrat"/>
              </a:rPr>
              <a:t> these </a:t>
            </a:r>
            <a:r>
              <a:rPr dirty="0" sz="950" spc="-5">
                <a:latin typeface="Montserrat"/>
                <a:cs typeface="Montserrat"/>
              </a:rPr>
              <a:t>Vibram </a:t>
            </a:r>
            <a:r>
              <a:rPr dirty="0" sz="950">
                <a:latin typeface="Montserrat"/>
                <a:cs typeface="Montserrat"/>
              </a:rPr>
              <a:t>shoes. The </a:t>
            </a:r>
            <a:r>
              <a:rPr dirty="0" sz="950" spc="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manufacturer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claims</a:t>
            </a:r>
            <a:r>
              <a:rPr dirty="0" sz="950" spc="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they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have</a:t>
            </a:r>
            <a:r>
              <a:rPr dirty="0" sz="950" spc="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a</a:t>
            </a:r>
            <a:r>
              <a:rPr dirty="0" sz="950" spc="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natural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feel</a:t>
            </a:r>
            <a:r>
              <a:rPr dirty="0" sz="950" spc="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and</a:t>
            </a:r>
            <a:r>
              <a:rPr dirty="0" sz="950" spc="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their </a:t>
            </a:r>
            <a:r>
              <a:rPr dirty="0" sz="950" spc="-5">
                <a:latin typeface="Montserrat"/>
                <a:cs typeface="Montserrat"/>
              </a:rPr>
              <a:t>grip </a:t>
            </a:r>
            <a:r>
              <a:rPr dirty="0" sz="950" spc="-229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aids</a:t>
            </a:r>
            <a:r>
              <a:rPr dirty="0" sz="950" spc="-5">
                <a:latin typeface="Montserrat"/>
                <a:cs typeface="Montserrat"/>
              </a:rPr>
              <a:t> walking,</a:t>
            </a:r>
            <a:r>
              <a:rPr dirty="0" sz="950">
                <a:latin typeface="Montserrat"/>
                <a:cs typeface="Montserrat"/>
              </a:rPr>
              <a:t> running and </a:t>
            </a:r>
            <a:r>
              <a:rPr dirty="0" sz="950" spc="-5">
                <a:latin typeface="Montserrat"/>
                <a:cs typeface="Montserrat"/>
              </a:rPr>
              <a:t>climbing.</a:t>
            </a:r>
            <a:endParaRPr sz="950">
              <a:latin typeface="Montserrat"/>
              <a:cs typeface="Montserrat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467994" y="885634"/>
            <a:ext cx="210185" cy="210185"/>
          </a:xfrm>
          <a:custGeom>
            <a:avLst/>
            <a:gdLst/>
            <a:ahLst/>
            <a:cxnLst/>
            <a:rect l="l" t="t" r="r" b="b"/>
            <a:pathLst>
              <a:path w="210184" h="210184">
                <a:moveTo>
                  <a:pt x="209956" y="0"/>
                </a:moveTo>
                <a:lnTo>
                  <a:pt x="0" y="0"/>
                </a:lnTo>
                <a:lnTo>
                  <a:pt x="0" y="209956"/>
                </a:lnTo>
                <a:lnTo>
                  <a:pt x="209956" y="209956"/>
                </a:lnTo>
                <a:lnTo>
                  <a:pt x="209956" y="0"/>
                </a:lnTo>
                <a:close/>
              </a:path>
            </a:pathLst>
          </a:custGeom>
          <a:solidFill>
            <a:srgbClr val="0093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 txBox="1"/>
          <p:nvPr/>
        </p:nvSpPr>
        <p:spPr>
          <a:xfrm>
            <a:off x="529976" y="932529"/>
            <a:ext cx="86360" cy="1314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700" spc="-10" b="1">
                <a:solidFill>
                  <a:srgbClr val="FFFFFF"/>
                </a:solidFill>
                <a:latin typeface="Montserrat"/>
                <a:cs typeface="Montserrat"/>
              </a:rPr>
              <a:t>4</a:t>
            </a:r>
            <a:endParaRPr sz="700">
              <a:latin typeface="Montserrat"/>
              <a:cs typeface="Montserrat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8948625" y="468007"/>
            <a:ext cx="1419860" cy="1134745"/>
            <a:chOff x="8948625" y="468007"/>
            <a:chExt cx="1419860" cy="1134745"/>
          </a:xfrm>
        </p:grpSpPr>
        <p:sp>
          <p:nvSpPr>
            <p:cNvPr id="59" name="object 59"/>
            <p:cNvSpPr/>
            <p:nvPr/>
          </p:nvSpPr>
          <p:spPr>
            <a:xfrm>
              <a:off x="9090953" y="468007"/>
              <a:ext cx="1134745" cy="1134745"/>
            </a:xfrm>
            <a:custGeom>
              <a:avLst/>
              <a:gdLst/>
              <a:ahLst/>
              <a:cxnLst/>
              <a:rect l="l" t="t" r="r" b="b"/>
              <a:pathLst>
                <a:path w="1134745" h="1134745">
                  <a:moveTo>
                    <a:pt x="567372" y="0"/>
                  </a:moveTo>
                  <a:lnTo>
                    <a:pt x="518418" y="2082"/>
                  </a:lnTo>
                  <a:lnTo>
                    <a:pt x="470619" y="8216"/>
                  </a:lnTo>
                  <a:lnTo>
                    <a:pt x="424148" y="18231"/>
                  </a:lnTo>
                  <a:lnTo>
                    <a:pt x="379173" y="31958"/>
                  </a:lnTo>
                  <a:lnTo>
                    <a:pt x="335865" y="49224"/>
                  </a:lnTo>
                  <a:lnTo>
                    <a:pt x="294396" y="69862"/>
                  </a:lnTo>
                  <a:lnTo>
                    <a:pt x="254934" y="93699"/>
                  </a:lnTo>
                  <a:lnTo>
                    <a:pt x="217650" y="120566"/>
                  </a:lnTo>
                  <a:lnTo>
                    <a:pt x="182714" y="150292"/>
                  </a:lnTo>
                  <a:lnTo>
                    <a:pt x="150298" y="182707"/>
                  </a:lnTo>
                  <a:lnTo>
                    <a:pt x="120570" y="217642"/>
                  </a:lnTo>
                  <a:lnTo>
                    <a:pt x="93703" y="254925"/>
                  </a:lnTo>
                  <a:lnTo>
                    <a:pt x="69865" y="294386"/>
                  </a:lnTo>
                  <a:lnTo>
                    <a:pt x="49227" y="335855"/>
                  </a:lnTo>
                  <a:lnTo>
                    <a:pt x="31959" y="379162"/>
                  </a:lnTo>
                  <a:lnTo>
                    <a:pt x="18232" y="424136"/>
                  </a:lnTo>
                  <a:lnTo>
                    <a:pt x="8216" y="470607"/>
                  </a:lnTo>
                  <a:lnTo>
                    <a:pt x="2082" y="518405"/>
                  </a:lnTo>
                  <a:lnTo>
                    <a:pt x="0" y="567359"/>
                  </a:lnTo>
                  <a:lnTo>
                    <a:pt x="2082" y="616314"/>
                  </a:lnTo>
                  <a:lnTo>
                    <a:pt x="8216" y="664111"/>
                  </a:lnTo>
                  <a:lnTo>
                    <a:pt x="18232" y="710582"/>
                  </a:lnTo>
                  <a:lnTo>
                    <a:pt x="31959" y="755555"/>
                  </a:lnTo>
                  <a:lnTo>
                    <a:pt x="49227" y="798861"/>
                  </a:lnTo>
                  <a:lnTo>
                    <a:pt x="69865" y="840330"/>
                  </a:lnTo>
                  <a:lnTo>
                    <a:pt x="93703" y="879790"/>
                  </a:lnTo>
                  <a:lnTo>
                    <a:pt x="120570" y="917072"/>
                  </a:lnTo>
                  <a:lnTo>
                    <a:pt x="150298" y="952005"/>
                  </a:lnTo>
                  <a:lnTo>
                    <a:pt x="182714" y="984420"/>
                  </a:lnTo>
                  <a:lnTo>
                    <a:pt x="217650" y="1014145"/>
                  </a:lnTo>
                  <a:lnTo>
                    <a:pt x="254934" y="1041011"/>
                  </a:lnTo>
                  <a:lnTo>
                    <a:pt x="294396" y="1064847"/>
                  </a:lnTo>
                  <a:lnTo>
                    <a:pt x="335865" y="1085484"/>
                  </a:lnTo>
                  <a:lnTo>
                    <a:pt x="379173" y="1102750"/>
                  </a:lnTo>
                  <a:lnTo>
                    <a:pt x="424148" y="1116475"/>
                  </a:lnTo>
                  <a:lnTo>
                    <a:pt x="470619" y="1126490"/>
                  </a:lnTo>
                  <a:lnTo>
                    <a:pt x="518418" y="1132624"/>
                  </a:lnTo>
                  <a:lnTo>
                    <a:pt x="567372" y="1134706"/>
                  </a:lnTo>
                  <a:lnTo>
                    <a:pt x="616324" y="1132624"/>
                  </a:lnTo>
                  <a:lnTo>
                    <a:pt x="664121" y="1126490"/>
                  </a:lnTo>
                  <a:lnTo>
                    <a:pt x="710590" y="1116475"/>
                  </a:lnTo>
                  <a:lnTo>
                    <a:pt x="755563" y="1102750"/>
                  </a:lnTo>
                  <a:lnTo>
                    <a:pt x="798869" y="1085484"/>
                  </a:lnTo>
                  <a:lnTo>
                    <a:pt x="840337" y="1064847"/>
                  </a:lnTo>
                  <a:lnTo>
                    <a:pt x="879797" y="1041011"/>
                  </a:lnTo>
                  <a:lnTo>
                    <a:pt x="917079" y="1014145"/>
                  </a:lnTo>
                  <a:lnTo>
                    <a:pt x="952013" y="984420"/>
                  </a:lnTo>
                  <a:lnTo>
                    <a:pt x="984428" y="952005"/>
                  </a:lnTo>
                  <a:lnTo>
                    <a:pt x="1014154" y="917072"/>
                  </a:lnTo>
                  <a:lnTo>
                    <a:pt x="1041021" y="879790"/>
                  </a:lnTo>
                  <a:lnTo>
                    <a:pt x="1064857" y="840330"/>
                  </a:lnTo>
                  <a:lnTo>
                    <a:pt x="1085494" y="798861"/>
                  </a:lnTo>
                  <a:lnTo>
                    <a:pt x="1102761" y="755555"/>
                  </a:lnTo>
                  <a:lnTo>
                    <a:pt x="1116487" y="710582"/>
                  </a:lnTo>
                  <a:lnTo>
                    <a:pt x="1126503" y="664111"/>
                  </a:lnTo>
                  <a:lnTo>
                    <a:pt x="1132637" y="616314"/>
                  </a:lnTo>
                  <a:lnTo>
                    <a:pt x="1134719" y="567359"/>
                  </a:lnTo>
                  <a:lnTo>
                    <a:pt x="1132637" y="518405"/>
                  </a:lnTo>
                  <a:lnTo>
                    <a:pt x="1126503" y="470607"/>
                  </a:lnTo>
                  <a:lnTo>
                    <a:pt x="1116487" y="424136"/>
                  </a:lnTo>
                  <a:lnTo>
                    <a:pt x="1102761" y="379162"/>
                  </a:lnTo>
                  <a:lnTo>
                    <a:pt x="1085494" y="335855"/>
                  </a:lnTo>
                  <a:lnTo>
                    <a:pt x="1064857" y="294386"/>
                  </a:lnTo>
                  <a:lnTo>
                    <a:pt x="1041021" y="254925"/>
                  </a:lnTo>
                  <a:lnTo>
                    <a:pt x="1014154" y="217642"/>
                  </a:lnTo>
                  <a:lnTo>
                    <a:pt x="984428" y="182707"/>
                  </a:lnTo>
                  <a:lnTo>
                    <a:pt x="952013" y="150292"/>
                  </a:lnTo>
                  <a:lnTo>
                    <a:pt x="917079" y="120566"/>
                  </a:lnTo>
                  <a:lnTo>
                    <a:pt x="879797" y="93699"/>
                  </a:lnTo>
                  <a:lnTo>
                    <a:pt x="840337" y="69862"/>
                  </a:lnTo>
                  <a:lnTo>
                    <a:pt x="798869" y="49224"/>
                  </a:lnTo>
                  <a:lnTo>
                    <a:pt x="755563" y="31958"/>
                  </a:lnTo>
                  <a:lnTo>
                    <a:pt x="710590" y="18231"/>
                  </a:lnTo>
                  <a:lnTo>
                    <a:pt x="664121" y="8216"/>
                  </a:lnTo>
                  <a:lnTo>
                    <a:pt x="616324" y="2082"/>
                  </a:lnTo>
                  <a:lnTo>
                    <a:pt x="567372" y="0"/>
                  </a:lnTo>
                  <a:close/>
                </a:path>
              </a:pathLst>
            </a:custGeom>
            <a:solidFill>
              <a:srgbClr val="301B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9113882" y="490904"/>
              <a:ext cx="1089025" cy="1089025"/>
            </a:xfrm>
            <a:custGeom>
              <a:avLst/>
              <a:gdLst/>
              <a:ahLst/>
              <a:cxnLst/>
              <a:rect l="l" t="t" r="r" b="b"/>
              <a:pathLst>
                <a:path w="1089025" h="1089025">
                  <a:moveTo>
                    <a:pt x="544436" y="0"/>
                  </a:moveTo>
                  <a:lnTo>
                    <a:pt x="497460" y="1998"/>
                  </a:lnTo>
                  <a:lnTo>
                    <a:pt x="451593" y="7885"/>
                  </a:lnTo>
                  <a:lnTo>
                    <a:pt x="407000" y="17496"/>
                  </a:lnTo>
                  <a:lnTo>
                    <a:pt x="363843" y="30668"/>
                  </a:lnTo>
                  <a:lnTo>
                    <a:pt x="322286" y="47238"/>
                  </a:lnTo>
                  <a:lnTo>
                    <a:pt x="282492" y="67042"/>
                  </a:lnTo>
                  <a:lnTo>
                    <a:pt x="244625" y="89917"/>
                  </a:lnTo>
                  <a:lnTo>
                    <a:pt x="208849" y="115700"/>
                  </a:lnTo>
                  <a:lnTo>
                    <a:pt x="175326" y="144226"/>
                  </a:lnTo>
                  <a:lnTo>
                    <a:pt x="144220" y="175333"/>
                  </a:lnTo>
                  <a:lnTo>
                    <a:pt x="115695" y="208857"/>
                  </a:lnTo>
                  <a:lnTo>
                    <a:pt x="89913" y="244634"/>
                  </a:lnTo>
                  <a:lnTo>
                    <a:pt x="67039" y="282502"/>
                  </a:lnTo>
                  <a:lnTo>
                    <a:pt x="47236" y="322296"/>
                  </a:lnTo>
                  <a:lnTo>
                    <a:pt x="30666" y="363854"/>
                  </a:lnTo>
                  <a:lnTo>
                    <a:pt x="17495" y="407011"/>
                  </a:lnTo>
                  <a:lnTo>
                    <a:pt x="7884" y="451605"/>
                  </a:lnTo>
                  <a:lnTo>
                    <a:pt x="1998" y="497472"/>
                  </a:lnTo>
                  <a:lnTo>
                    <a:pt x="0" y="544449"/>
                  </a:lnTo>
                  <a:lnTo>
                    <a:pt x="1998" y="591425"/>
                  </a:lnTo>
                  <a:lnTo>
                    <a:pt x="7884" y="637292"/>
                  </a:lnTo>
                  <a:lnTo>
                    <a:pt x="17495" y="681886"/>
                  </a:lnTo>
                  <a:lnTo>
                    <a:pt x="30666" y="725043"/>
                  </a:lnTo>
                  <a:lnTo>
                    <a:pt x="47236" y="766601"/>
                  </a:lnTo>
                  <a:lnTo>
                    <a:pt x="67039" y="806395"/>
                  </a:lnTo>
                  <a:lnTo>
                    <a:pt x="89913" y="844263"/>
                  </a:lnTo>
                  <a:lnTo>
                    <a:pt x="115695" y="880040"/>
                  </a:lnTo>
                  <a:lnTo>
                    <a:pt x="144220" y="913564"/>
                  </a:lnTo>
                  <a:lnTo>
                    <a:pt x="175326" y="944671"/>
                  </a:lnTo>
                  <a:lnTo>
                    <a:pt x="208849" y="973197"/>
                  </a:lnTo>
                  <a:lnTo>
                    <a:pt x="244625" y="998980"/>
                  </a:lnTo>
                  <a:lnTo>
                    <a:pt x="282492" y="1021855"/>
                  </a:lnTo>
                  <a:lnTo>
                    <a:pt x="322286" y="1041659"/>
                  </a:lnTo>
                  <a:lnTo>
                    <a:pt x="363843" y="1058229"/>
                  </a:lnTo>
                  <a:lnTo>
                    <a:pt x="407000" y="1071401"/>
                  </a:lnTo>
                  <a:lnTo>
                    <a:pt x="451593" y="1081012"/>
                  </a:lnTo>
                  <a:lnTo>
                    <a:pt x="497460" y="1086899"/>
                  </a:lnTo>
                  <a:lnTo>
                    <a:pt x="544436" y="1088898"/>
                  </a:lnTo>
                  <a:lnTo>
                    <a:pt x="591414" y="1086899"/>
                  </a:lnTo>
                  <a:lnTo>
                    <a:pt x="637282" y="1081012"/>
                  </a:lnTo>
                  <a:lnTo>
                    <a:pt x="681877" y="1071401"/>
                  </a:lnTo>
                  <a:lnTo>
                    <a:pt x="725035" y="1058229"/>
                  </a:lnTo>
                  <a:lnTo>
                    <a:pt x="766593" y="1041659"/>
                  </a:lnTo>
                  <a:lnTo>
                    <a:pt x="806388" y="1021855"/>
                  </a:lnTo>
                  <a:lnTo>
                    <a:pt x="844256" y="998980"/>
                  </a:lnTo>
                  <a:lnTo>
                    <a:pt x="880033" y="973197"/>
                  </a:lnTo>
                  <a:lnTo>
                    <a:pt x="913556" y="944671"/>
                  </a:lnTo>
                  <a:lnTo>
                    <a:pt x="944663" y="913564"/>
                  </a:lnTo>
                  <a:lnTo>
                    <a:pt x="973189" y="880040"/>
                  </a:lnTo>
                  <a:lnTo>
                    <a:pt x="998970" y="844263"/>
                  </a:lnTo>
                  <a:lnTo>
                    <a:pt x="1021845" y="806395"/>
                  </a:lnTo>
                  <a:lnTo>
                    <a:pt x="1041648" y="766601"/>
                  </a:lnTo>
                  <a:lnTo>
                    <a:pt x="1058218" y="725043"/>
                  </a:lnTo>
                  <a:lnTo>
                    <a:pt x="1071389" y="681886"/>
                  </a:lnTo>
                  <a:lnTo>
                    <a:pt x="1081000" y="637292"/>
                  </a:lnTo>
                  <a:lnTo>
                    <a:pt x="1086886" y="591425"/>
                  </a:lnTo>
                  <a:lnTo>
                    <a:pt x="1088885" y="544449"/>
                  </a:lnTo>
                  <a:lnTo>
                    <a:pt x="1086886" y="497472"/>
                  </a:lnTo>
                  <a:lnTo>
                    <a:pt x="1081000" y="451605"/>
                  </a:lnTo>
                  <a:lnTo>
                    <a:pt x="1071389" y="407011"/>
                  </a:lnTo>
                  <a:lnTo>
                    <a:pt x="1058218" y="363854"/>
                  </a:lnTo>
                  <a:lnTo>
                    <a:pt x="1041648" y="322296"/>
                  </a:lnTo>
                  <a:lnTo>
                    <a:pt x="1021845" y="282502"/>
                  </a:lnTo>
                  <a:lnTo>
                    <a:pt x="998970" y="244634"/>
                  </a:lnTo>
                  <a:lnTo>
                    <a:pt x="973189" y="208857"/>
                  </a:lnTo>
                  <a:lnTo>
                    <a:pt x="944663" y="175333"/>
                  </a:lnTo>
                  <a:lnTo>
                    <a:pt x="913556" y="144226"/>
                  </a:lnTo>
                  <a:lnTo>
                    <a:pt x="880033" y="115700"/>
                  </a:lnTo>
                  <a:lnTo>
                    <a:pt x="844256" y="89917"/>
                  </a:lnTo>
                  <a:lnTo>
                    <a:pt x="806388" y="67042"/>
                  </a:lnTo>
                  <a:lnTo>
                    <a:pt x="766593" y="47238"/>
                  </a:lnTo>
                  <a:lnTo>
                    <a:pt x="725035" y="30668"/>
                  </a:lnTo>
                  <a:lnTo>
                    <a:pt x="681877" y="17496"/>
                  </a:lnTo>
                  <a:lnTo>
                    <a:pt x="637282" y="7885"/>
                  </a:lnTo>
                  <a:lnTo>
                    <a:pt x="591414" y="1998"/>
                  </a:lnTo>
                  <a:lnTo>
                    <a:pt x="544436" y="0"/>
                  </a:lnTo>
                  <a:close/>
                </a:path>
              </a:pathLst>
            </a:custGeom>
            <a:solidFill>
              <a:srgbClr val="D709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8948634" y="892347"/>
              <a:ext cx="1419860" cy="220979"/>
            </a:xfrm>
            <a:custGeom>
              <a:avLst/>
              <a:gdLst/>
              <a:ahLst/>
              <a:cxnLst/>
              <a:rect l="l" t="t" r="r" b="b"/>
              <a:pathLst>
                <a:path w="1419859" h="220980">
                  <a:moveTo>
                    <a:pt x="301383" y="36093"/>
                  </a:moveTo>
                  <a:lnTo>
                    <a:pt x="283186" y="38264"/>
                  </a:lnTo>
                  <a:lnTo>
                    <a:pt x="265518" y="43457"/>
                  </a:lnTo>
                  <a:lnTo>
                    <a:pt x="247212" y="51154"/>
                  </a:lnTo>
                  <a:lnTo>
                    <a:pt x="209996" y="69137"/>
                  </a:lnTo>
                  <a:lnTo>
                    <a:pt x="200553" y="73589"/>
                  </a:lnTo>
                  <a:lnTo>
                    <a:pt x="180759" y="82611"/>
                  </a:lnTo>
                  <a:lnTo>
                    <a:pt x="171600" y="86918"/>
                  </a:lnTo>
                  <a:lnTo>
                    <a:pt x="137516" y="103399"/>
                  </a:lnTo>
                  <a:lnTo>
                    <a:pt x="121215" y="110763"/>
                  </a:lnTo>
                  <a:lnTo>
                    <a:pt x="104837" y="117154"/>
                  </a:lnTo>
                  <a:lnTo>
                    <a:pt x="64636" y="129669"/>
                  </a:lnTo>
                  <a:lnTo>
                    <a:pt x="38793" y="139347"/>
                  </a:lnTo>
                  <a:lnTo>
                    <a:pt x="16096" y="148516"/>
                  </a:lnTo>
                  <a:lnTo>
                    <a:pt x="0" y="155308"/>
                  </a:lnTo>
                  <a:lnTo>
                    <a:pt x="304" y="158369"/>
                  </a:lnTo>
                  <a:lnTo>
                    <a:pt x="622" y="159842"/>
                  </a:lnTo>
                  <a:lnTo>
                    <a:pt x="1854" y="160782"/>
                  </a:lnTo>
                  <a:lnTo>
                    <a:pt x="3276" y="161048"/>
                  </a:lnTo>
                  <a:lnTo>
                    <a:pt x="2448" y="161048"/>
                  </a:lnTo>
                  <a:lnTo>
                    <a:pt x="80258" y="189116"/>
                  </a:lnTo>
                  <a:lnTo>
                    <a:pt x="146827" y="206653"/>
                  </a:lnTo>
                  <a:lnTo>
                    <a:pt x="200014" y="216119"/>
                  </a:lnTo>
                  <a:lnTo>
                    <a:pt x="257835" y="220726"/>
                  </a:lnTo>
                  <a:lnTo>
                    <a:pt x="259587" y="220726"/>
                  </a:lnTo>
                  <a:lnTo>
                    <a:pt x="260540" y="220700"/>
                  </a:lnTo>
                  <a:lnTo>
                    <a:pt x="821042" y="220700"/>
                  </a:lnTo>
                  <a:lnTo>
                    <a:pt x="974015" y="218716"/>
                  </a:lnTo>
                  <a:lnTo>
                    <a:pt x="1043658" y="216866"/>
                  </a:lnTo>
                  <a:lnTo>
                    <a:pt x="1092885" y="214223"/>
                  </a:lnTo>
                  <a:lnTo>
                    <a:pt x="1139897" y="207568"/>
                  </a:lnTo>
                  <a:lnTo>
                    <a:pt x="1189580" y="197912"/>
                  </a:lnTo>
                  <a:lnTo>
                    <a:pt x="1229095" y="189172"/>
                  </a:lnTo>
                  <a:lnTo>
                    <a:pt x="1245603" y="185267"/>
                  </a:lnTo>
                  <a:lnTo>
                    <a:pt x="1244701" y="185254"/>
                  </a:lnTo>
                  <a:lnTo>
                    <a:pt x="1313314" y="171005"/>
                  </a:lnTo>
                  <a:lnTo>
                    <a:pt x="1341261" y="163690"/>
                  </a:lnTo>
                  <a:lnTo>
                    <a:pt x="138798" y="163690"/>
                  </a:lnTo>
                  <a:lnTo>
                    <a:pt x="306930" y="161048"/>
                  </a:lnTo>
                  <a:lnTo>
                    <a:pt x="2412" y="161036"/>
                  </a:lnTo>
                  <a:lnTo>
                    <a:pt x="307738" y="161036"/>
                  </a:lnTo>
                  <a:lnTo>
                    <a:pt x="425754" y="159181"/>
                  </a:lnTo>
                  <a:lnTo>
                    <a:pt x="1358484" y="159181"/>
                  </a:lnTo>
                  <a:lnTo>
                    <a:pt x="1365307" y="157395"/>
                  </a:lnTo>
                  <a:lnTo>
                    <a:pt x="1398449" y="147126"/>
                  </a:lnTo>
                  <a:lnTo>
                    <a:pt x="1410512" y="142900"/>
                  </a:lnTo>
                  <a:lnTo>
                    <a:pt x="1419351" y="139522"/>
                  </a:lnTo>
                  <a:lnTo>
                    <a:pt x="1369793" y="125402"/>
                  </a:lnTo>
                  <a:lnTo>
                    <a:pt x="1332024" y="115247"/>
                  </a:lnTo>
                  <a:lnTo>
                    <a:pt x="1293266" y="105651"/>
                  </a:lnTo>
                  <a:lnTo>
                    <a:pt x="1303576" y="93218"/>
                  </a:lnTo>
                  <a:lnTo>
                    <a:pt x="748398" y="93218"/>
                  </a:lnTo>
                  <a:lnTo>
                    <a:pt x="606018" y="82524"/>
                  </a:lnTo>
                  <a:lnTo>
                    <a:pt x="589743" y="80502"/>
                  </a:lnTo>
                  <a:lnTo>
                    <a:pt x="563460" y="76425"/>
                  </a:lnTo>
                  <a:lnTo>
                    <a:pt x="373948" y="44975"/>
                  </a:lnTo>
                  <a:lnTo>
                    <a:pt x="328461" y="38438"/>
                  </a:lnTo>
                  <a:lnTo>
                    <a:pt x="301383" y="36093"/>
                  </a:lnTo>
                  <a:close/>
                </a:path>
                <a:path w="1419859" h="220980">
                  <a:moveTo>
                    <a:pt x="984997" y="83624"/>
                  </a:moveTo>
                  <a:lnTo>
                    <a:pt x="929466" y="83863"/>
                  </a:lnTo>
                  <a:lnTo>
                    <a:pt x="884288" y="85013"/>
                  </a:lnTo>
                  <a:lnTo>
                    <a:pt x="814624" y="88520"/>
                  </a:lnTo>
                  <a:lnTo>
                    <a:pt x="748398" y="93218"/>
                  </a:lnTo>
                  <a:lnTo>
                    <a:pt x="1303576" y="93218"/>
                  </a:lnTo>
                  <a:lnTo>
                    <a:pt x="1308852" y="86855"/>
                  </a:lnTo>
                  <a:lnTo>
                    <a:pt x="1107947" y="86855"/>
                  </a:lnTo>
                  <a:lnTo>
                    <a:pt x="1046088" y="84540"/>
                  </a:lnTo>
                  <a:lnTo>
                    <a:pt x="984997" y="83624"/>
                  </a:lnTo>
                  <a:close/>
                </a:path>
                <a:path w="1419859" h="220980">
                  <a:moveTo>
                    <a:pt x="1262506" y="0"/>
                  </a:moveTo>
                  <a:lnTo>
                    <a:pt x="1179639" y="0"/>
                  </a:lnTo>
                  <a:lnTo>
                    <a:pt x="1107947" y="86855"/>
                  </a:lnTo>
                  <a:lnTo>
                    <a:pt x="1308852" y="86855"/>
                  </a:lnTo>
                  <a:lnTo>
                    <a:pt x="1321384" y="71742"/>
                  </a:lnTo>
                  <a:lnTo>
                    <a:pt x="1262506" y="0"/>
                  </a:lnTo>
                  <a:close/>
                </a:path>
              </a:pathLst>
            </a:custGeom>
            <a:solidFill>
              <a:srgbClr val="B4BCE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8948623" y="892339"/>
              <a:ext cx="1419860" cy="220979"/>
            </a:xfrm>
            <a:custGeom>
              <a:avLst/>
              <a:gdLst/>
              <a:ahLst/>
              <a:cxnLst/>
              <a:rect l="l" t="t" r="r" b="b"/>
              <a:pathLst>
                <a:path w="1419859" h="220980">
                  <a:moveTo>
                    <a:pt x="1419377" y="139522"/>
                  </a:moveTo>
                  <a:lnTo>
                    <a:pt x="1398943" y="133718"/>
                  </a:lnTo>
                  <a:lnTo>
                    <a:pt x="1398943" y="140246"/>
                  </a:lnTo>
                  <a:lnTo>
                    <a:pt x="1379054" y="146672"/>
                  </a:lnTo>
                  <a:lnTo>
                    <a:pt x="1349019" y="155384"/>
                  </a:lnTo>
                  <a:lnTo>
                    <a:pt x="1334617" y="159042"/>
                  </a:lnTo>
                  <a:lnTo>
                    <a:pt x="1334617" y="122593"/>
                  </a:lnTo>
                  <a:lnTo>
                    <a:pt x="1350225" y="126682"/>
                  </a:lnTo>
                  <a:lnTo>
                    <a:pt x="1398943" y="140246"/>
                  </a:lnTo>
                  <a:lnTo>
                    <a:pt x="1398943" y="133718"/>
                  </a:lnTo>
                  <a:lnTo>
                    <a:pt x="1368272" y="124993"/>
                  </a:lnTo>
                  <a:lnTo>
                    <a:pt x="1332484" y="115404"/>
                  </a:lnTo>
                  <a:lnTo>
                    <a:pt x="1332484" y="122034"/>
                  </a:lnTo>
                  <a:lnTo>
                    <a:pt x="1332484" y="159588"/>
                  </a:lnTo>
                  <a:lnTo>
                    <a:pt x="1309636" y="165379"/>
                  </a:lnTo>
                  <a:lnTo>
                    <a:pt x="1261732" y="175653"/>
                  </a:lnTo>
                  <a:lnTo>
                    <a:pt x="1206144" y="185204"/>
                  </a:lnTo>
                  <a:lnTo>
                    <a:pt x="1156690" y="191401"/>
                  </a:lnTo>
                  <a:lnTo>
                    <a:pt x="1156690" y="197815"/>
                  </a:lnTo>
                  <a:lnTo>
                    <a:pt x="1092288" y="207873"/>
                  </a:lnTo>
                  <a:lnTo>
                    <a:pt x="1043228" y="210502"/>
                  </a:lnTo>
                  <a:lnTo>
                    <a:pt x="973747" y="212344"/>
                  </a:lnTo>
                  <a:lnTo>
                    <a:pt x="901661" y="213512"/>
                  </a:lnTo>
                  <a:lnTo>
                    <a:pt x="821029" y="214325"/>
                  </a:lnTo>
                  <a:lnTo>
                    <a:pt x="511670" y="214325"/>
                  </a:lnTo>
                  <a:lnTo>
                    <a:pt x="501713" y="212153"/>
                  </a:lnTo>
                  <a:lnTo>
                    <a:pt x="501713" y="214325"/>
                  </a:lnTo>
                  <a:lnTo>
                    <a:pt x="260527" y="214325"/>
                  </a:lnTo>
                  <a:lnTo>
                    <a:pt x="247954" y="214147"/>
                  </a:lnTo>
                  <a:lnTo>
                    <a:pt x="213347" y="211391"/>
                  </a:lnTo>
                  <a:lnTo>
                    <a:pt x="159473" y="202793"/>
                  </a:lnTo>
                  <a:lnTo>
                    <a:pt x="89065" y="185127"/>
                  </a:lnTo>
                  <a:lnTo>
                    <a:pt x="33540" y="165354"/>
                  </a:lnTo>
                  <a:lnTo>
                    <a:pt x="425754" y="159194"/>
                  </a:lnTo>
                  <a:lnTo>
                    <a:pt x="463308" y="205930"/>
                  </a:lnTo>
                  <a:lnTo>
                    <a:pt x="463448" y="205930"/>
                  </a:lnTo>
                  <a:lnTo>
                    <a:pt x="501713" y="214325"/>
                  </a:lnTo>
                  <a:lnTo>
                    <a:pt x="501713" y="212153"/>
                  </a:lnTo>
                  <a:lnTo>
                    <a:pt x="473163" y="205879"/>
                  </a:lnTo>
                  <a:lnTo>
                    <a:pt x="675474" y="204825"/>
                  </a:lnTo>
                  <a:lnTo>
                    <a:pt x="802436" y="204749"/>
                  </a:lnTo>
                  <a:lnTo>
                    <a:pt x="936104" y="205270"/>
                  </a:lnTo>
                  <a:lnTo>
                    <a:pt x="1001395" y="205841"/>
                  </a:lnTo>
                  <a:lnTo>
                    <a:pt x="1086408" y="203885"/>
                  </a:lnTo>
                  <a:lnTo>
                    <a:pt x="1156690" y="197815"/>
                  </a:lnTo>
                  <a:lnTo>
                    <a:pt x="1156690" y="191401"/>
                  </a:lnTo>
                  <a:lnTo>
                    <a:pt x="1143685" y="193027"/>
                  </a:lnTo>
                  <a:lnTo>
                    <a:pt x="1075182" y="198107"/>
                  </a:lnTo>
                  <a:lnTo>
                    <a:pt x="1001471" y="199453"/>
                  </a:lnTo>
                  <a:lnTo>
                    <a:pt x="874280" y="198551"/>
                  </a:lnTo>
                  <a:lnTo>
                    <a:pt x="686663" y="198424"/>
                  </a:lnTo>
                  <a:lnTo>
                    <a:pt x="466344" y="199517"/>
                  </a:lnTo>
                  <a:lnTo>
                    <a:pt x="424065" y="146888"/>
                  </a:lnTo>
                  <a:lnTo>
                    <a:pt x="424065" y="157099"/>
                  </a:lnTo>
                  <a:lnTo>
                    <a:pt x="27800" y="163309"/>
                  </a:lnTo>
                  <a:lnTo>
                    <a:pt x="20574" y="160731"/>
                  </a:lnTo>
                  <a:lnTo>
                    <a:pt x="37058" y="160172"/>
                  </a:lnTo>
                  <a:lnTo>
                    <a:pt x="19024" y="160172"/>
                  </a:lnTo>
                  <a:lnTo>
                    <a:pt x="37439" y="160159"/>
                  </a:lnTo>
                  <a:lnTo>
                    <a:pt x="209842" y="154393"/>
                  </a:lnTo>
                  <a:lnTo>
                    <a:pt x="416369" y="147497"/>
                  </a:lnTo>
                  <a:lnTo>
                    <a:pt x="424065" y="157099"/>
                  </a:lnTo>
                  <a:lnTo>
                    <a:pt x="424065" y="146888"/>
                  </a:lnTo>
                  <a:lnTo>
                    <a:pt x="421055" y="143129"/>
                  </a:lnTo>
                  <a:lnTo>
                    <a:pt x="517042" y="143129"/>
                  </a:lnTo>
                  <a:lnTo>
                    <a:pt x="552094" y="143129"/>
                  </a:lnTo>
                  <a:lnTo>
                    <a:pt x="682955" y="143129"/>
                  </a:lnTo>
                  <a:lnTo>
                    <a:pt x="733920" y="144551"/>
                  </a:lnTo>
                  <a:lnTo>
                    <a:pt x="774484" y="148196"/>
                  </a:lnTo>
                  <a:lnTo>
                    <a:pt x="809078" y="153111"/>
                  </a:lnTo>
                  <a:lnTo>
                    <a:pt x="858901" y="161886"/>
                  </a:lnTo>
                  <a:lnTo>
                    <a:pt x="878205" y="164871"/>
                  </a:lnTo>
                  <a:lnTo>
                    <a:pt x="897356" y="166928"/>
                  </a:lnTo>
                  <a:lnTo>
                    <a:pt x="916851" y="167690"/>
                  </a:lnTo>
                  <a:lnTo>
                    <a:pt x="923975" y="167690"/>
                  </a:lnTo>
                  <a:lnTo>
                    <a:pt x="931240" y="167373"/>
                  </a:lnTo>
                  <a:lnTo>
                    <a:pt x="1187907" y="143129"/>
                  </a:lnTo>
                  <a:lnTo>
                    <a:pt x="1285887" y="143129"/>
                  </a:lnTo>
                  <a:lnTo>
                    <a:pt x="1286459" y="136779"/>
                  </a:lnTo>
                  <a:lnTo>
                    <a:pt x="1286230" y="136740"/>
                  </a:lnTo>
                  <a:lnTo>
                    <a:pt x="1279105" y="135585"/>
                  </a:lnTo>
                  <a:lnTo>
                    <a:pt x="1269580" y="134226"/>
                  </a:lnTo>
                  <a:lnTo>
                    <a:pt x="1288669" y="111201"/>
                  </a:lnTo>
                  <a:lnTo>
                    <a:pt x="1319022" y="118491"/>
                  </a:lnTo>
                  <a:lnTo>
                    <a:pt x="1332484" y="122034"/>
                  </a:lnTo>
                  <a:lnTo>
                    <a:pt x="1332484" y="115404"/>
                  </a:lnTo>
                  <a:lnTo>
                    <a:pt x="1329423" y="114579"/>
                  </a:lnTo>
                  <a:lnTo>
                    <a:pt x="1293190" y="105740"/>
                  </a:lnTo>
                  <a:lnTo>
                    <a:pt x="1321384" y="71742"/>
                  </a:lnTo>
                  <a:lnTo>
                    <a:pt x="1313103" y="61658"/>
                  </a:lnTo>
                  <a:lnTo>
                    <a:pt x="1313103" y="71716"/>
                  </a:lnTo>
                  <a:lnTo>
                    <a:pt x="1262164" y="133159"/>
                  </a:lnTo>
                  <a:lnTo>
                    <a:pt x="1257757" y="132524"/>
                  </a:lnTo>
                  <a:lnTo>
                    <a:pt x="1240370" y="130416"/>
                  </a:lnTo>
                  <a:lnTo>
                    <a:pt x="1240370" y="136740"/>
                  </a:lnTo>
                  <a:lnTo>
                    <a:pt x="1119949" y="136740"/>
                  </a:lnTo>
                  <a:lnTo>
                    <a:pt x="1119949" y="143129"/>
                  </a:lnTo>
                  <a:lnTo>
                    <a:pt x="938161" y="160299"/>
                  </a:lnTo>
                  <a:lnTo>
                    <a:pt x="913244" y="161302"/>
                  </a:lnTo>
                  <a:lnTo>
                    <a:pt x="889482" y="159829"/>
                  </a:lnTo>
                  <a:lnTo>
                    <a:pt x="865543" y="156527"/>
                  </a:lnTo>
                  <a:lnTo>
                    <a:pt x="810018" y="146786"/>
                  </a:lnTo>
                  <a:lnTo>
                    <a:pt x="784212" y="143129"/>
                  </a:lnTo>
                  <a:lnTo>
                    <a:pt x="1119949" y="143129"/>
                  </a:lnTo>
                  <a:lnTo>
                    <a:pt x="1119949" y="136740"/>
                  </a:lnTo>
                  <a:lnTo>
                    <a:pt x="682955" y="136740"/>
                  </a:lnTo>
                  <a:lnTo>
                    <a:pt x="573671" y="136740"/>
                  </a:lnTo>
                  <a:lnTo>
                    <a:pt x="636282" y="127241"/>
                  </a:lnTo>
                  <a:lnTo>
                    <a:pt x="679678" y="122440"/>
                  </a:lnTo>
                  <a:lnTo>
                    <a:pt x="730808" y="118325"/>
                  </a:lnTo>
                  <a:lnTo>
                    <a:pt x="789457" y="115404"/>
                  </a:lnTo>
                  <a:lnTo>
                    <a:pt x="855345" y="114236"/>
                  </a:lnTo>
                  <a:lnTo>
                    <a:pt x="928268" y="115328"/>
                  </a:lnTo>
                  <a:lnTo>
                    <a:pt x="1001979" y="118173"/>
                  </a:lnTo>
                  <a:lnTo>
                    <a:pt x="1066812" y="121615"/>
                  </a:lnTo>
                  <a:lnTo>
                    <a:pt x="1122921" y="125425"/>
                  </a:lnTo>
                  <a:lnTo>
                    <a:pt x="1170444" y="129374"/>
                  </a:lnTo>
                  <a:lnTo>
                    <a:pt x="1209548" y="133223"/>
                  </a:lnTo>
                  <a:lnTo>
                    <a:pt x="1240370" y="136740"/>
                  </a:lnTo>
                  <a:lnTo>
                    <a:pt x="1240370" y="130416"/>
                  </a:lnTo>
                  <a:lnTo>
                    <a:pt x="1222044" y="128168"/>
                  </a:lnTo>
                  <a:lnTo>
                    <a:pt x="1171613" y="123063"/>
                  </a:lnTo>
                  <a:lnTo>
                    <a:pt x="1106119" y="117779"/>
                  </a:lnTo>
                  <a:lnTo>
                    <a:pt x="1102550" y="117576"/>
                  </a:lnTo>
                  <a:lnTo>
                    <a:pt x="1194371" y="6400"/>
                  </a:lnTo>
                  <a:lnTo>
                    <a:pt x="1259497" y="6400"/>
                  </a:lnTo>
                  <a:lnTo>
                    <a:pt x="1313103" y="71716"/>
                  </a:lnTo>
                  <a:lnTo>
                    <a:pt x="1313103" y="61658"/>
                  </a:lnTo>
                  <a:lnTo>
                    <a:pt x="1262519" y="0"/>
                  </a:lnTo>
                  <a:lnTo>
                    <a:pt x="1191615" y="0"/>
                  </a:lnTo>
                  <a:lnTo>
                    <a:pt x="1191615" y="6400"/>
                  </a:lnTo>
                  <a:lnTo>
                    <a:pt x="1099921" y="117411"/>
                  </a:lnTo>
                  <a:lnTo>
                    <a:pt x="1091450" y="116903"/>
                  </a:lnTo>
                  <a:lnTo>
                    <a:pt x="1182662" y="6400"/>
                  </a:lnTo>
                  <a:lnTo>
                    <a:pt x="1191615" y="6400"/>
                  </a:lnTo>
                  <a:lnTo>
                    <a:pt x="1191615" y="0"/>
                  </a:lnTo>
                  <a:lnTo>
                    <a:pt x="1179639" y="0"/>
                  </a:lnTo>
                  <a:lnTo>
                    <a:pt x="1107948" y="86893"/>
                  </a:lnTo>
                  <a:lnTo>
                    <a:pt x="1102817" y="86702"/>
                  </a:lnTo>
                  <a:lnTo>
                    <a:pt x="1102817" y="93091"/>
                  </a:lnTo>
                  <a:lnTo>
                    <a:pt x="1083576" y="116420"/>
                  </a:lnTo>
                  <a:lnTo>
                    <a:pt x="1047445" y="114236"/>
                  </a:lnTo>
                  <a:lnTo>
                    <a:pt x="1025194" y="112890"/>
                  </a:lnTo>
                  <a:lnTo>
                    <a:pt x="928471" y="108940"/>
                  </a:lnTo>
                  <a:lnTo>
                    <a:pt x="841692" y="107937"/>
                  </a:lnTo>
                  <a:lnTo>
                    <a:pt x="765048" y="110020"/>
                  </a:lnTo>
                  <a:lnTo>
                    <a:pt x="698957" y="114312"/>
                  </a:lnTo>
                  <a:lnTo>
                    <a:pt x="643864" y="119888"/>
                  </a:lnTo>
                  <a:lnTo>
                    <a:pt x="600151" y="125844"/>
                  </a:lnTo>
                  <a:lnTo>
                    <a:pt x="548614" y="135229"/>
                  </a:lnTo>
                  <a:lnTo>
                    <a:pt x="542061" y="136740"/>
                  </a:lnTo>
                  <a:lnTo>
                    <a:pt x="449668" y="136740"/>
                  </a:lnTo>
                  <a:lnTo>
                    <a:pt x="509574" y="127101"/>
                  </a:lnTo>
                  <a:lnTo>
                    <a:pt x="548995" y="121412"/>
                  </a:lnTo>
                  <a:lnTo>
                    <a:pt x="594004" y="115493"/>
                  </a:lnTo>
                  <a:lnTo>
                    <a:pt x="644080" y="109601"/>
                  </a:lnTo>
                  <a:lnTo>
                    <a:pt x="698703" y="103987"/>
                  </a:lnTo>
                  <a:lnTo>
                    <a:pt x="757339" y="98920"/>
                  </a:lnTo>
                  <a:lnTo>
                    <a:pt x="819467" y="94640"/>
                  </a:lnTo>
                  <a:lnTo>
                    <a:pt x="884542" y="91401"/>
                  </a:lnTo>
                  <a:lnTo>
                    <a:pt x="929944" y="90258"/>
                  </a:lnTo>
                  <a:lnTo>
                    <a:pt x="985774" y="90017"/>
                  </a:lnTo>
                  <a:lnTo>
                    <a:pt x="1047165" y="90957"/>
                  </a:lnTo>
                  <a:lnTo>
                    <a:pt x="1102817" y="93091"/>
                  </a:lnTo>
                  <a:lnTo>
                    <a:pt x="1102817" y="86702"/>
                  </a:lnTo>
                  <a:lnTo>
                    <a:pt x="1047343" y="84582"/>
                  </a:lnTo>
                  <a:lnTo>
                    <a:pt x="985786" y="83642"/>
                  </a:lnTo>
                  <a:lnTo>
                    <a:pt x="929805" y="83870"/>
                  </a:lnTo>
                  <a:lnTo>
                    <a:pt x="884288" y="85026"/>
                  </a:lnTo>
                  <a:lnTo>
                    <a:pt x="799033" y="89522"/>
                  </a:lnTo>
                  <a:lnTo>
                    <a:pt x="748385" y="93446"/>
                  </a:lnTo>
                  <a:lnTo>
                    <a:pt x="748411" y="93230"/>
                  </a:lnTo>
                  <a:lnTo>
                    <a:pt x="709079" y="90284"/>
                  </a:lnTo>
                  <a:lnTo>
                    <a:pt x="709079" y="96710"/>
                  </a:lnTo>
                  <a:lnTo>
                    <a:pt x="646010" y="102958"/>
                  </a:lnTo>
                  <a:lnTo>
                    <a:pt x="580644" y="110744"/>
                  </a:lnTo>
                  <a:lnTo>
                    <a:pt x="524344" y="118452"/>
                  </a:lnTo>
                  <a:lnTo>
                    <a:pt x="478294" y="125501"/>
                  </a:lnTo>
                  <a:lnTo>
                    <a:pt x="413766" y="136804"/>
                  </a:lnTo>
                  <a:lnTo>
                    <a:pt x="414197" y="141160"/>
                  </a:lnTo>
                  <a:lnTo>
                    <a:pt x="18618" y="154393"/>
                  </a:lnTo>
                  <a:lnTo>
                    <a:pt x="34963" y="147739"/>
                  </a:lnTo>
                  <a:lnTo>
                    <a:pt x="53835" y="140411"/>
                  </a:lnTo>
                  <a:lnTo>
                    <a:pt x="72783" y="133629"/>
                  </a:lnTo>
                  <a:lnTo>
                    <a:pt x="106845" y="123240"/>
                  </a:lnTo>
                  <a:lnTo>
                    <a:pt x="123532" y="116738"/>
                  </a:lnTo>
                  <a:lnTo>
                    <a:pt x="140093" y="109258"/>
                  </a:lnTo>
                  <a:lnTo>
                    <a:pt x="157721" y="100736"/>
                  </a:lnTo>
                  <a:lnTo>
                    <a:pt x="165176" y="100342"/>
                  </a:lnTo>
                  <a:lnTo>
                    <a:pt x="175056" y="106705"/>
                  </a:lnTo>
                  <a:lnTo>
                    <a:pt x="232943" y="100342"/>
                  </a:lnTo>
                  <a:lnTo>
                    <a:pt x="235013" y="100114"/>
                  </a:lnTo>
                  <a:lnTo>
                    <a:pt x="383705" y="83769"/>
                  </a:lnTo>
                  <a:lnTo>
                    <a:pt x="407162" y="56984"/>
                  </a:lnTo>
                  <a:lnTo>
                    <a:pt x="562635" y="82778"/>
                  </a:lnTo>
                  <a:lnTo>
                    <a:pt x="589064" y="86868"/>
                  </a:lnTo>
                  <a:lnTo>
                    <a:pt x="605523" y="88912"/>
                  </a:lnTo>
                  <a:lnTo>
                    <a:pt x="709079" y="96710"/>
                  </a:lnTo>
                  <a:lnTo>
                    <a:pt x="709079" y="90284"/>
                  </a:lnTo>
                  <a:lnTo>
                    <a:pt x="606018" y="82537"/>
                  </a:lnTo>
                  <a:lnTo>
                    <a:pt x="589749" y="80518"/>
                  </a:lnTo>
                  <a:lnTo>
                    <a:pt x="563473" y="76441"/>
                  </a:lnTo>
                  <a:lnTo>
                    <a:pt x="397802" y="48958"/>
                  </a:lnTo>
                  <a:lnTo>
                    <a:pt x="397802" y="55435"/>
                  </a:lnTo>
                  <a:lnTo>
                    <a:pt x="397586" y="55562"/>
                  </a:lnTo>
                  <a:lnTo>
                    <a:pt x="389953" y="63487"/>
                  </a:lnTo>
                  <a:lnTo>
                    <a:pt x="383743" y="71716"/>
                  </a:lnTo>
                  <a:lnTo>
                    <a:pt x="379806" y="77774"/>
                  </a:lnTo>
                  <a:lnTo>
                    <a:pt x="176606" y="100114"/>
                  </a:lnTo>
                  <a:lnTo>
                    <a:pt x="172427" y="97574"/>
                  </a:lnTo>
                  <a:lnTo>
                    <a:pt x="168795" y="95377"/>
                  </a:lnTo>
                  <a:lnTo>
                    <a:pt x="174320" y="92710"/>
                  </a:lnTo>
                  <a:lnTo>
                    <a:pt x="183438" y="88417"/>
                  </a:lnTo>
                  <a:lnTo>
                    <a:pt x="203250" y="79400"/>
                  </a:lnTo>
                  <a:lnTo>
                    <a:pt x="212737" y="74930"/>
                  </a:lnTo>
                  <a:lnTo>
                    <a:pt x="249936" y="56934"/>
                  </a:lnTo>
                  <a:lnTo>
                    <a:pt x="267652" y="49466"/>
                  </a:lnTo>
                  <a:lnTo>
                    <a:pt x="284403" y="44526"/>
                  </a:lnTo>
                  <a:lnTo>
                    <a:pt x="301561" y="42506"/>
                  </a:lnTo>
                  <a:lnTo>
                    <a:pt x="328498" y="44894"/>
                  </a:lnTo>
                  <a:lnTo>
                    <a:pt x="374611" y="51574"/>
                  </a:lnTo>
                  <a:lnTo>
                    <a:pt x="397802" y="55435"/>
                  </a:lnTo>
                  <a:lnTo>
                    <a:pt x="397802" y="48958"/>
                  </a:lnTo>
                  <a:lnTo>
                    <a:pt x="373951" y="44996"/>
                  </a:lnTo>
                  <a:lnTo>
                    <a:pt x="356654" y="42506"/>
                  </a:lnTo>
                  <a:lnTo>
                    <a:pt x="328472" y="38455"/>
                  </a:lnTo>
                  <a:lnTo>
                    <a:pt x="301396" y="36106"/>
                  </a:lnTo>
                  <a:lnTo>
                    <a:pt x="283197" y="38277"/>
                  </a:lnTo>
                  <a:lnTo>
                    <a:pt x="265531" y="43472"/>
                  </a:lnTo>
                  <a:lnTo>
                    <a:pt x="247218" y="51168"/>
                  </a:lnTo>
                  <a:lnTo>
                    <a:pt x="210007" y="69151"/>
                  </a:lnTo>
                  <a:lnTo>
                    <a:pt x="200558" y="73609"/>
                  </a:lnTo>
                  <a:lnTo>
                    <a:pt x="180759" y="82626"/>
                  </a:lnTo>
                  <a:lnTo>
                    <a:pt x="171602" y="86931"/>
                  </a:lnTo>
                  <a:lnTo>
                    <a:pt x="137528" y="103416"/>
                  </a:lnTo>
                  <a:lnTo>
                    <a:pt x="121221" y="110782"/>
                  </a:lnTo>
                  <a:lnTo>
                    <a:pt x="104838" y="117170"/>
                  </a:lnTo>
                  <a:lnTo>
                    <a:pt x="64643" y="129679"/>
                  </a:lnTo>
                  <a:lnTo>
                    <a:pt x="38798" y="139357"/>
                  </a:lnTo>
                  <a:lnTo>
                    <a:pt x="16103" y="148526"/>
                  </a:lnTo>
                  <a:lnTo>
                    <a:pt x="0" y="155333"/>
                  </a:lnTo>
                  <a:lnTo>
                    <a:pt x="317" y="158394"/>
                  </a:lnTo>
                  <a:lnTo>
                    <a:pt x="685" y="160083"/>
                  </a:lnTo>
                  <a:lnTo>
                    <a:pt x="2197" y="161277"/>
                  </a:lnTo>
                  <a:lnTo>
                    <a:pt x="3086" y="161277"/>
                  </a:lnTo>
                  <a:lnTo>
                    <a:pt x="80264" y="189128"/>
                  </a:lnTo>
                  <a:lnTo>
                    <a:pt x="146837" y="206667"/>
                  </a:lnTo>
                  <a:lnTo>
                    <a:pt x="200025" y="216141"/>
                  </a:lnTo>
                  <a:lnTo>
                    <a:pt x="237731" y="220002"/>
                  </a:lnTo>
                  <a:lnTo>
                    <a:pt x="257848" y="220738"/>
                  </a:lnTo>
                  <a:lnTo>
                    <a:pt x="821055" y="220713"/>
                  </a:lnTo>
                  <a:lnTo>
                    <a:pt x="901801" y="219900"/>
                  </a:lnTo>
                  <a:lnTo>
                    <a:pt x="974013" y="218719"/>
                  </a:lnTo>
                  <a:lnTo>
                    <a:pt x="1043660" y="216865"/>
                  </a:lnTo>
                  <a:lnTo>
                    <a:pt x="1092873" y="214223"/>
                  </a:lnTo>
                  <a:lnTo>
                    <a:pt x="1139888" y="207581"/>
                  </a:lnTo>
                  <a:lnTo>
                    <a:pt x="1189570" y="197916"/>
                  </a:lnTo>
                  <a:lnTo>
                    <a:pt x="1229106" y="189179"/>
                  </a:lnTo>
                  <a:lnTo>
                    <a:pt x="1245616" y="185280"/>
                  </a:lnTo>
                  <a:lnTo>
                    <a:pt x="1245514" y="184912"/>
                  </a:lnTo>
                  <a:lnTo>
                    <a:pt x="1293482" y="175564"/>
                  </a:lnTo>
                  <a:lnTo>
                    <a:pt x="1342313" y="163779"/>
                  </a:lnTo>
                  <a:lnTo>
                    <a:pt x="1378940" y="153377"/>
                  </a:lnTo>
                  <a:lnTo>
                    <a:pt x="1402092" y="145923"/>
                  </a:lnTo>
                  <a:lnTo>
                    <a:pt x="1419377" y="139522"/>
                  </a:lnTo>
                  <a:close/>
                </a:path>
              </a:pathLst>
            </a:custGeom>
            <a:solidFill>
              <a:srgbClr val="2F1B3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9190241" y="673213"/>
              <a:ext cx="944244" cy="757555"/>
            </a:xfrm>
            <a:custGeom>
              <a:avLst/>
              <a:gdLst/>
              <a:ahLst/>
              <a:cxnLst/>
              <a:rect l="l" t="t" r="r" b="b"/>
              <a:pathLst>
                <a:path w="944245" h="757555">
                  <a:moveTo>
                    <a:pt x="280225" y="114287"/>
                  </a:moveTo>
                  <a:lnTo>
                    <a:pt x="132219" y="114287"/>
                  </a:lnTo>
                  <a:lnTo>
                    <a:pt x="132219" y="89446"/>
                  </a:lnTo>
                  <a:lnTo>
                    <a:pt x="0" y="155549"/>
                  </a:lnTo>
                  <a:lnTo>
                    <a:pt x="132219" y="221653"/>
                  </a:lnTo>
                  <a:lnTo>
                    <a:pt x="132219" y="196811"/>
                  </a:lnTo>
                  <a:lnTo>
                    <a:pt x="280225" y="196811"/>
                  </a:lnTo>
                  <a:lnTo>
                    <a:pt x="280225" y="114287"/>
                  </a:lnTo>
                  <a:close/>
                </a:path>
                <a:path w="944245" h="757555">
                  <a:moveTo>
                    <a:pt x="549630" y="609193"/>
                  </a:moveTo>
                  <a:lnTo>
                    <a:pt x="483527" y="476973"/>
                  </a:lnTo>
                  <a:lnTo>
                    <a:pt x="417423" y="609193"/>
                  </a:lnTo>
                  <a:lnTo>
                    <a:pt x="442264" y="609193"/>
                  </a:lnTo>
                  <a:lnTo>
                    <a:pt x="442264" y="757186"/>
                  </a:lnTo>
                  <a:lnTo>
                    <a:pt x="524789" y="757186"/>
                  </a:lnTo>
                  <a:lnTo>
                    <a:pt x="524789" y="609193"/>
                  </a:lnTo>
                  <a:lnTo>
                    <a:pt x="549630" y="609193"/>
                  </a:lnTo>
                  <a:close/>
                </a:path>
                <a:path w="944245" h="757555">
                  <a:moveTo>
                    <a:pt x="549643" y="148005"/>
                  </a:moveTo>
                  <a:lnTo>
                    <a:pt x="524789" y="148005"/>
                  </a:lnTo>
                  <a:lnTo>
                    <a:pt x="524789" y="0"/>
                  </a:lnTo>
                  <a:lnTo>
                    <a:pt x="442264" y="0"/>
                  </a:lnTo>
                  <a:lnTo>
                    <a:pt x="442264" y="148005"/>
                  </a:lnTo>
                  <a:lnTo>
                    <a:pt x="417423" y="148005"/>
                  </a:lnTo>
                  <a:lnTo>
                    <a:pt x="483527" y="280225"/>
                  </a:lnTo>
                  <a:lnTo>
                    <a:pt x="549643" y="148005"/>
                  </a:lnTo>
                  <a:close/>
                </a:path>
                <a:path w="944245" h="757555">
                  <a:moveTo>
                    <a:pt x="943635" y="520128"/>
                  </a:moveTo>
                  <a:lnTo>
                    <a:pt x="811415" y="454025"/>
                  </a:lnTo>
                  <a:lnTo>
                    <a:pt x="811415" y="478866"/>
                  </a:lnTo>
                  <a:lnTo>
                    <a:pt x="663409" y="478866"/>
                  </a:lnTo>
                  <a:lnTo>
                    <a:pt x="663409" y="561390"/>
                  </a:lnTo>
                  <a:lnTo>
                    <a:pt x="811415" y="561390"/>
                  </a:lnTo>
                  <a:lnTo>
                    <a:pt x="811415" y="586232"/>
                  </a:lnTo>
                  <a:lnTo>
                    <a:pt x="943635" y="52012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4" name="object 64"/>
          <p:cNvSpPr txBox="1"/>
          <p:nvPr/>
        </p:nvSpPr>
        <p:spPr>
          <a:xfrm>
            <a:off x="612000" y="3716680"/>
            <a:ext cx="288290" cy="288290"/>
          </a:xfrm>
          <a:prstGeom prst="rect">
            <a:avLst/>
          </a:prstGeom>
          <a:solidFill>
            <a:srgbClr val="0093D6"/>
          </a:solidFill>
        </p:spPr>
        <p:txBody>
          <a:bodyPr wrap="square" lIns="0" tIns="8128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640"/>
              </a:spcBef>
            </a:pPr>
            <a:r>
              <a:rPr dirty="0" sz="950" b="1">
                <a:solidFill>
                  <a:srgbClr val="FFFFFF"/>
                </a:solidFill>
                <a:latin typeface="Montserrat"/>
                <a:cs typeface="Montserrat"/>
              </a:rPr>
              <a:t>4</a:t>
            </a:r>
            <a:endParaRPr sz="950">
              <a:latin typeface="Montserrat"/>
              <a:cs typeface="Montserrat"/>
            </a:endParaRPr>
          </a:p>
        </p:txBody>
      </p:sp>
      <p:pic>
        <p:nvPicPr>
          <p:cNvPr id="65" name="object 6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12000" y="1634413"/>
            <a:ext cx="3707999" cy="1938261"/>
          </a:xfrm>
          <a:prstGeom prst="rect">
            <a:avLst/>
          </a:prstGeom>
        </p:spPr>
      </p:pic>
      <p:sp>
        <p:nvSpPr>
          <p:cNvPr id="66" name="object 66"/>
          <p:cNvSpPr txBox="1"/>
          <p:nvPr/>
        </p:nvSpPr>
        <p:spPr>
          <a:xfrm>
            <a:off x="612000" y="1634401"/>
            <a:ext cx="288290" cy="288290"/>
          </a:xfrm>
          <a:prstGeom prst="rect">
            <a:avLst/>
          </a:prstGeom>
          <a:solidFill>
            <a:srgbClr val="0093D6"/>
          </a:solidFill>
        </p:spPr>
        <p:txBody>
          <a:bodyPr wrap="square" lIns="0" tIns="8128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640"/>
              </a:spcBef>
            </a:pPr>
            <a:r>
              <a:rPr dirty="0" sz="950" b="1">
                <a:solidFill>
                  <a:srgbClr val="FFFFFF"/>
                </a:solidFill>
                <a:latin typeface="Montserrat"/>
                <a:cs typeface="Montserrat"/>
              </a:rPr>
              <a:t>3</a:t>
            </a:r>
            <a:endParaRPr sz="950">
              <a:latin typeface="Montserrat"/>
              <a:cs typeface="Montserrat"/>
            </a:endParaRPr>
          </a:p>
        </p:txBody>
      </p:sp>
      <p:pic>
        <p:nvPicPr>
          <p:cNvPr id="67" name="object 6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67994" y="4981575"/>
            <a:ext cx="3995991" cy="185842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41117" y="7106399"/>
            <a:ext cx="7258888" cy="27360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55300" y="7165565"/>
            <a:ext cx="184277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solidFill>
                  <a:srgbClr val="002D5A"/>
                </a:solidFill>
                <a:latin typeface="Montserrat"/>
                <a:cs typeface="Montserrat"/>
              </a:rPr>
              <a:t>Future</a:t>
            </a:r>
            <a:r>
              <a:rPr dirty="0" sz="900" spc="-20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900" b="1">
                <a:solidFill>
                  <a:srgbClr val="002D5A"/>
                </a:solidFill>
                <a:latin typeface="Montserrat"/>
                <a:cs typeface="Montserrat"/>
              </a:rPr>
              <a:t>of</a:t>
            </a:r>
            <a:r>
              <a:rPr dirty="0" sz="900" spc="-20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900" b="1">
                <a:solidFill>
                  <a:srgbClr val="002D5A"/>
                </a:solidFill>
                <a:latin typeface="Montserrat"/>
                <a:cs typeface="Montserrat"/>
              </a:rPr>
              <a:t>flight:</a:t>
            </a:r>
            <a:r>
              <a:rPr dirty="0" sz="900" spc="-20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900" spc="-10" b="1">
                <a:solidFill>
                  <a:srgbClr val="002D5A"/>
                </a:solidFill>
                <a:latin typeface="Montserrat"/>
                <a:cs typeface="Montserrat"/>
              </a:rPr>
              <a:t>Teacher</a:t>
            </a:r>
            <a:r>
              <a:rPr dirty="0" sz="900" spc="-20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900" b="1">
                <a:solidFill>
                  <a:srgbClr val="002D5A"/>
                </a:solidFill>
                <a:latin typeface="Montserrat"/>
                <a:cs typeface="Montserrat"/>
              </a:rPr>
              <a:t>guide</a:t>
            </a:r>
            <a:endParaRPr sz="900">
              <a:latin typeface="Montserrat"/>
              <a:cs typeface="Montserra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086587" y="7161154"/>
            <a:ext cx="15049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002D5A"/>
                </a:solidFill>
                <a:latin typeface="Montserrat"/>
                <a:cs typeface="Montserrat"/>
              </a:rPr>
              <a:t>12</a:t>
            </a:r>
            <a:endParaRPr sz="1000">
              <a:latin typeface="Montserrat"/>
              <a:cs typeface="Montserra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8000" y="7003542"/>
            <a:ext cx="9756140" cy="0"/>
          </a:xfrm>
          <a:custGeom>
            <a:avLst/>
            <a:gdLst/>
            <a:ahLst/>
            <a:cxnLst/>
            <a:rect l="l" t="t" r="r" b="b"/>
            <a:pathLst>
              <a:path w="9756140" h="0">
                <a:moveTo>
                  <a:pt x="0" y="0"/>
                </a:moveTo>
                <a:lnTo>
                  <a:pt x="9756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5300" y="444733"/>
            <a:ext cx="3110230" cy="4216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600" spc="-15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</a:rPr>
              <a:t>Health</a:t>
            </a:r>
            <a:r>
              <a:rPr dirty="0" u="heavy" sz="2600" spc="-75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</a:rPr>
              <a:t> </a:t>
            </a:r>
            <a:r>
              <a:rPr dirty="0" u="heavy" sz="2600" spc="-20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</a:rPr>
              <a:t>monitoring</a:t>
            </a:r>
            <a:endParaRPr sz="2600">
              <a:latin typeface="Montserrat Medium"/>
              <a:cs typeface="Montserrat Medium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00421" y="468005"/>
            <a:ext cx="1116723" cy="1134706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467994" y="787641"/>
            <a:ext cx="3996054" cy="5619750"/>
          </a:xfrm>
          <a:custGeom>
            <a:avLst/>
            <a:gdLst/>
            <a:ahLst/>
            <a:cxnLst/>
            <a:rect l="l" t="t" r="r" b="b"/>
            <a:pathLst>
              <a:path w="3996054" h="5619750">
                <a:moveTo>
                  <a:pt x="3996004" y="0"/>
                </a:moveTo>
                <a:lnTo>
                  <a:pt x="0" y="0"/>
                </a:lnTo>
                <a:lnTo>
                  <a:pt x="0" y="5619534"/>
                </a:lnTo>
                <a:lnTo>
                  <a:pt x="3996004" y="5619534"/>
                </a:lnTo>
                <a:lnTo>
                  <a:pt x="3996004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455300" y="1037535"/>
            <a:ext cx="3972560" cy="2138680"/>
          </a:xfrm>
          <a:prstGeom prst="rect">
            <a:avLst/>
          </a:prstGeom>
        </p:spPr>
        <p:txBody>
          <a:bodyPr wrap="square" lIns="0" tIns="1054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dirty="0" sz="1100" b="1">
                <a:solidFill>
                  <a:srgbClr val="002D5A"/>
                </a:solidFill>
                <a:latin typeface="Montserrat"/>
                <a:cs typeface="Montserrat"/>
              </a:rPr>
              <a:t>Think</a:t>
            </a:r>
            <a:r>
              <a:rPr dirty="0" sz="1100" spc="-25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1100" spc="-10" b="1">
                <a:solidFill>
                  <a:srgbClr val="002D5A"/>
                </a:solidFill>
                <a:latin typeface="Montserrat"/>
                <a:cs typeface="Montserrat"/>
              </a:rPr>
              <a:t>like</a:t>
            </a:r>
            <a:r>
              <a:rPr dirty="0" sz="1100" spc="-20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1100" b="1">
                <a:solidFill>
                  <a:srgbClr val="002D5A"/>
                </a:solidFill>
                <a:latin typeface="Montserrat"/>
                <a:cs typeface="Montserrat"/>
              </a:rPr>
              <a:t>a</a:t>
            </a:r>
            <a:r>
              <a:rPr dirty="0" sz="1100" spc="-20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1100" b="1">
                <a:solidFill>
                  <a:srgbClr val="002D5A"/>
                </a:solidFill>
                <a:latin typeface="Montserrat"/>
                <a:cs typeface="Montserrat"/>
              </a:rPr>
              <a:t>pilot</a:t>
            </a:r>
            <a:endParaRPr sz="1100">
              <a:latin typeface="Montserrat"/>
              <a:cs typeface="Montserrat"/>
            </a:endParaRPr>
          </a:p>
          <a:p>
            <a:pPr marL="12700" marR="5080">
              <a:lnSpc>
                <a:spcPct val="108300"/>
              </a:lnSpc>
              <a:spcBef>
                <a:spcPts val="540"/>
              </a:spcBef>
            </a:pPr>
            <a:r>
              <a:rPr dirty="0" sz="950" spc="-30">
                <a:latin typeface="Montserrat"/>
                <a:cs typeface="Montserrat"/>
              </a:rPr>
              <a:t>To</a:t>
            </a:r>
            <a:r>
              <a:rPr dirty="0" sz="950">
                <a:latin typeface="Montserrat"/>
                <a:cs typeface="Montserrat"/>
              </a:rPr>
              <a:t> get </a:t>
            </a:r>
            <a:r>
              <a:rPr dirty="0" sz="950" spc="-5">
                <a:latin typeface="Montserrat"/>
                <a:cs typeface="Montserrat"/>
              </a:rPr>
              <a:t>started,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you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could</a:t>
            </a:r>
            <a:r>
              <a:rPr dirty="0" sz="950">
                <a:latin typeface="Montserrat"/>
                <a:cs typeface="Montserrat"/>
              </a:rPr>
              <a:t> get the pupils </a:t>
            </a:r>
            <a:r>
              <a:rPr dirty="0" sz="950" spc="-10">
                <a:latin typeface="Montserrat"/>
                <a:cs typeface="Montserrat"/>
              </a:rPr>
              <a:t>to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physically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demonstrate </a:t>
            </a:r>
            <a:r>
              <a:rPr dirty="0" sz="950" spc="-229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this</a:t>
            </a:r>
            <a:r>
              <a:rPr dirty="0" sz="950" spc="-5">
                <a:latin typeface="Montserrat"/>
                <a:cs typeface="Montserrat"/>
              </a:rPr>
              <a:t> problem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by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sitting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four</a:t>
            </a:r>
            <a:r>
              <a:rPr dirty="0" sz="950">
                <a:latin typeface="Montserrat"/>
                <a:cs typeface="Montserrat"/>
              </a:rPr>
              <a:t> pupils on </a:t>
            </a:r>
            <a:r>
              <a:rPr dirty="0" sz="950" spc="15">
                <a:latin typeface="Montserrat"/>
                <a:cs typeface="Montserrat"/>
              </a:rPr>
              <a:t>five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chairs,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two</a:t>
            </a:r>
            <a:r>
              <a:rPr dirty="0" sz="950">
                <a:latin typeface="Montserrat"/>
                <a:cs typeface="Montserrat"/>
              </a:rPr>
              <a:t> at </a:t>
            </a:r>
            <a:r>
              <a:rPr dirty="0" sz="950" spc="-10">
                <a:latin typeface="Montserrat"/>
                <a:cs typeface="Montserrat"/>
              </a:rPr>
              <a:t>each</a:t>
            </a:r>
            <a:r>
              <a:rPr dirty="0" sz="950">
                <a:latin typeface="Montserrat"/>
                <a:cs typeface="Montserrat"/>
              </a:rPr>
              <a:t> end </a:t>
            </a:r>
            <a:r>
              <a:rPr dirty="0" sz="950" spc="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and</a:t>
            </a:r>
            <a:r>
              <a:rPr dirty="0" sz="950" spc="-5">
                <a:latin typeface="Montserrat"/>
                <a:cs typeface="Montserrat"/>
              </a:rPr>
              <a:t> asking</a:t>
            </a:r>
            <a:r>
              <a:rPr dirty="0" sz="950">
                <a:latin typeface="Montserrat"/>
                <a:cs typeface="Montserrat"/>
              </a:rPr>
              <a:t> them </a:t>
            </a:r>
            <a:r>
              <a:rPr dirty="0" sz="950" spc="-10">
                <a:latin typeface="Montserrat"/>
                <a:cs typeface="Montserrat"/>
              </a:rPr>
              <a:t>to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swap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places.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20">
                <a:latin typeface="Montserrat"/>
                <a:cs typeface="Montserrat"/>
              </a:rPr>
              <a:t>You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could</a:t>
            </a:r>
            <a:r>
              <a:rPr dirty="0" sz="950">
                <a:latin typeface="Montserrat"/>
                <a:cs typeface="Montserrat"/>
              </a:rPr>
              <a:t> also use</a:t>
            </a:r>
            <a:r>
              <a:rPr dirty="0" sz="950" spc="-5">
                <a:latin typeface="Montserrat"/>
                <a:cs typeface="Montserrat"/>
              </a:rPr>
              <a:t> different 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colour counters.</a:t>
            </a:r>
            <a:endParaRPr sz="950">
              <a:latin typeface="Montserrat"/>
              <a:cs typeface="Montserrat"/>
            </a:endParaRPr>
          </a:p>
          <a:p>
            <a:pPr marL="12700" marR="88900">
              <a:lnSpc>
                <a:spcPct val="108300"/>
              </a:lnSpc>
              <a:spcBef>
                <a:spcPts val="850"/>
              </a:spcBef>
            </a:pPr>
            <a:r>
              <a:rPr dirty="0" sz="950" spc="-30">
                <a:latin typeface="Montserrat"/>
                <a:cs typeface="Montserrat"/>
              </a:rPr>
              <a:t>We</a:t>
            </a:r>
            <a:r>
              <a:rPr dirty="0" sz="950" spc="-10">
                <a:latin typeface="Montserrat"/>
                <a:cs typeface="Montserrat"/>
              </a:rPr>
              <a:t> have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just</a:t>
            </a:r>
            <a:r>
              <a:rPr dirty="0" sz="950" spc="-5">
                <a:latin typeface="Montserrat"/>
                <a:cs typeface="Montserrat"/>
              </a:rPr>
              <a:t> provided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solutions</a:t>
            </a:r>
            <a:r>
              <a:rPr dirty="0" sz="950" spc="-5">
                <a:latin typeface="Montserrat"/>
                <a:cs typeface="Montserrat"/>
              </a:rPr>
              <a:t> for </a:t>
            </a:r>
            <a:r>
              <a:rPr dirty="0" sz="950">
                <a:latin typeface="Montserrat"/>
                <a:cs typeface="Montserrat"/>
              </a:rPr>
              <a:t>an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equal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number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of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medical </a:t>
            </a:r>
            <a:r>
              <a:rPr dirty="0" sz="950" spc="-23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supplies and civilians, but </a:t>
            </a:r>
            <a:r>
              <a:rPr dirty="0" sz="950" spc="-5">
                <a:latin typeface="Montserrat"/>
                <a:cs typeface="Montserrat"/>
              </a:rPr>
              <a:t>your </a:t>
            </a:r>
            <a:r>
              <a:rPr dirty="0" sz="950">
                <a:latin typeface="Montserrat"/>
                <a:cs typeface="Montserrat"/>
              </a:rPr>
              <a:t>students might </a:t>
            </a:r>
            <a:r>
              <a:rPr dirty="0" sz="950" spc="-5">
                <a:latin typeface="Montserrat"/>
                <a:cs typeface="Montserrat"/>
              </a:rPr>
              <a:t>want </a:t>
            </a:r>
            <a:r>
              <a:rPr dirty="0" sz="950" spc="-10">
                <a:latin typeface="Montserrat"/>
                <a:cs typeface="Montserrat"/>
              </a:rPr>
              <a:t>to extend 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this further </a:t>
            </a:r>
            <a:r>
              <a:rPr dirty="0" sz="950" spc="-10">
                <a:latin typeface="Montserrat"/>
                <a:cs typeface="Montserrat"/>
              </a:rPr>
              <a:t>by</a:t>
            </a:r>
            <a:r>
              <a:rPr dirty="0" sz="950" spc="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investigating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different</a:t>
            </a:r>
            <a:r>
              <a:rPr dirty="0" sz="950" spc="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combinations.</a:t>
            </a:r>
            <a:r>
              <a:rPr dirty="0" sz="950">
                <a:latin typeface="Montserrat"/>
                <a:cs typeface="Montserrat"/>
              </a:rPr>
              <a:t> This</a:t>
            </a:r>
            <a:r>
              <a:rPr dirty="0" sz="950" spc="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task </a:t>
            </a:r>
            <a:r>
              <a:rPr dirty="0" sz="950" spc="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has</a:t>
            </a:r>
            <a:r>
              <a:rPr dirty="0" sz="950" spc="1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several</a:t>
            </a:r>
            <a:r>
              <a:rPr dirty="0" sz="950" spc="1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different</a:t>
            </a:r>
            <a:r>
              <a:rPr dirty="0" sz="950" spc="1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directions</a:t>
            </a:r>
            <a:r>
              <a:rPr dirty="0" sz="950" spc="1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where</a:t>
            </a:r>
            <a:r>
              <a:rPr dirty="0" sz="950" spc="1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you</a:t>
            </a:r>
            <a:r>
              <a:rPr dirty="0" sz="950" spc="2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and</a:t>
            </a:r>
            <a:r>
              <a:rPr dirty="0" sz="950" spc="1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your</a:t>
            </a:r>
            <a:r>
              <a:rPr dirty="0" sz="950" spc="1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students </a:t>
            </a:r>
            <a:r>
              <a:rPr dirty="0" sz="950" spc="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can</a:t>
            </a:r>
            <a:r>
              <a:rPr dirty="0" sz="950" spc="-5">
                <a:latin typeface="Montserrat"/>
                <a:cs typeface="Montserrat"/>
              </a:rPr>
              <a:t> take</a:t>
            </a:r>
            <a:r>
              <a:rPr dirty="0" sz="950">
                <a:latin typeface="Montserrat"/>
                <a:cs typeface="Montserrat"/>
              </a:rPr>
              <a:t> it.</a:t>
            </a:r>
            <a:endParaRPr sz="95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945"/>
              </a:spcBef>
            </a:pPr>
            <a:r>
              <a:rPr dirty="0" sz="950">
                <a:latin typeface="Montserrat"/>
                <a:cs typeface="Montserrat"/>
              </a:rPr>
              <a:t>This </a:t>
            </a:r>
            <a:r>
              <a:rPr dirty="0" sz="950" spc="-10">
                <a:latin typeface="Montserrat"/>
                <a:cs typeface="Montserrat"/>
              </a:rPr>
              <a:t>creates</a:t>
            </a:r>
            <a:r>
              <a:rPr dirty="0" sz="950">
                <a:latin typeface="Montserrat"/>
                <a:cs typeface="Montserrat"/>
              </a:rPr>
              <a:t> the</a:t>
            </a:r>
            <a:r>
              <a:rPr dirty="0" sz="950" spc="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following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quadratic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sequence:</a:t>
            </a:r>
            <a:r>
              <a:rPr dirty="0" sz="950" spc="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3, 8, 15,</a:t>
            </a:r>
            <a:r>
              <a:rPr dirty="0" sz="950" spc="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25, </a:t>
            </a:r>
            <a:r>
              <a:rPr dirty="0" sz="950" spc="-5">
                <a:latin typeface="Montserrat"/>
                <a:cs typeface="Montserrat"/>
              </a:rPr>
              <a:t>35…</a:t>
            </a:r>
            <a:endParaRPr sz="950">
              <a:latin typeface="Montserrat"/>
              <a:cs typeface="Montserrat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67994" y="3301504"/>
            <a:ext cx="4005579" cy="2576195"/>
            <a:chOff x="467994" y="3301504"/>
            <a:chExt cx="4005579" cy="2576195"/>
          </a:xfrm>
        </p:grpSpPr>
        <p:sp>
          <p:nvSpPr>
            <p:cNvPr id="11" name="object 11"/>
            <p:cNvSpPr/>
            <p:nvPr/>
          </p:nvSpPr>
          <p:spPr>
            <a:xfrm>
              <a:off x="755992" y="3606304"/>
              <a:ext cx="3717290" cy="2271395"/>
            </a:xfrm>
            <a:custGeom>
              <a:avLst/>
              <a:gdLst/>
              <a:ahLst/>
              <a:cxnLst/>
              <a:rect l="l" t="t" r="r" b="b"/>
              <a:pathLst>
                <a:path w="3717290" h="2271395">
                  <a:moveTo>
                    <a:pt x="0" y="2271179"/>
                  </a:moveTo>
                  <a:lnTo>
                    <a:pt x="3716997" y="2271179"/>
                  </a:lnTo>
                  <a:lnTo>
                    <a:pt x="3716997" y="0"/>
                  </a:lnTo>
                  <a:lnTo>
                    <a:pt x="0" y="0"/>
                  </a:lnTo>
                  <a:lnTo>
                    <a:pt x="0" y="2271179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467994" y="3301504"/>
              <a:ext cx="288290" cy="2573020"/>
            </a:xfrm>
            <a:custGeom>
              <a:avLst/>
              <a:gdLst/>
              <a:ahLst/>
              <a:cxnLst/>
              <a:rect l="l" t="t" r="r" b="b"/>
              <a:pathLst>
                <a:path w="288290" h="2573020">
                  <a:moveTo>
                    <a:pt x="287997" y="0"/>
                  </a:moveTo>
                  <a:lnTo>
                    <a:pt x="0" y="0"/>
                  </a:lnTo>
                  <a:lnTo>
                    <a:pt x="0" y="2572804"/>
                  </a:lnTo>
                  <a:lnTo>
                    <a:pt x="287997" y="2572804"/>
                  </a:lnTo>
                  <a:lnTo>
                    <a:pt x="287997" y="0"/>
                  </a:lnTo>
                  <a:close/>
                </a:path>
              </a:pathLst>
            </a:custGeom>
            <a:solidFill>
              <a:srgbClr val="D709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468000" y="5874307"/>
              <a:ext cx="288290" cy="0"/>
            </a:xfrm>
            <a:custGeom>
              <a:avLst/>
              <a:gdLst/>
              <a:ahLst/>
              <a:cxnLst/>
              <a:rect l="l" t="t" r="r" b="b"/>
              <a:pathLst>
                <a:path w="288290" h="0">
                  <a:moveTo>
                    <a:pt x="0" y="0"/>
                  </a:moveTo>
                  <a:lnTo>
                    <a:pt x="287997" y="0"/>
                  </a:lnTo>
                </a:path>
              </a:pathLst>
            </a:custGeom>
            <a:ln w="6350">
              <a:solidFill>
                <a:srgbClr val="D7092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534554" y="4356286"/>
            <a:ext cx="172720" cy="463550"/>
          </a:xfrm>
          <a:prstGeom prst="rect">
            <a:avLst/>
          </a:prstGeom>
        </p:spPr>
        <p:txBody>
          <a:bodyPr wrap="square" lIns="0" tIns="889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950" spc="-15" b="1">
                <a:solidFill>
                  <a:srgbClr val="FFFFFF"/>
                </a:solidFill>
                <a:latin typeface="Montserrat"/>
                <a:cs typeface="Montserrat"/>
              </a:rPr>
              <a:t>P</a:t>
            </a:r>
            <a:r>
              <a:rPr dirty="0" sz="950" b="1">
                <a:solidFill>
                  <a:srgbClr val="FFFFFF"/>
                </a:solidFill>
                <a:latin typeface="Montserrat"/>
                <a:cs typeface="Montserrat"/>
              </a:rPr>
              <a:t>eople</a:t>
            </a:r>
            <a:endParaRPr sz="950">
              <a:latin typeface="Montserrat"/>
              <a:cs typeface="Montserrat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756005" y="3301504"/>
          <a:ext cx="3717290" cy="25717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0860"/>
                <a:gridCol w="530860"/>
                <a:gridCol w="530860"/>
                <a:gridCol w="530860"/>
                <a:gridCol w="530860"/>
                <a:gridCol w="530860"/>
                <a:gridCol w="530860"/>
              </a:tblGrid>
              <a:tr h="304800">
                <a:tc grid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950" b="1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Medical</a:t>
                      </a:r>
                      <a:r>
                        <a:rPr dirty="0" sz="950" spc="-50" b="1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950" b="1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supplies</a:t>
                      </a:r>
                      <a:endParaRPr sz="950">
                        <a:latin typeface="Montserrat"/>
                        <a:cs typeface="Montserrat"/>
                      </a:endParaRPr>
                    </a:p>
                  </a:txBody>
                  <a:tcPr marL="0" marR="0" marB="0" marT="83820">
                    <a:solidFill>
                      <a:srgbClr val="D7092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238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6350">
                      <a:solidFill>
                        <a:srgbClr val="FFFFFF"/>
                      </a:solidFill>
                      <a:prstDash val="solid"/>
                    </a:lnR>
                    <a:lnB w="6350">
                      <a:solidFill>
                        <a:srgbClr val="D70929"/>
                      </a:solidFill>
                      <a:prstDash val="solid"/>
                    </a:lnB>
                    <a:solidFill>
                      <a:srgbClr val="F5C3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dirty="0" sz="950" b="1">
                          <a:latin typeface="Montserrat"/>
                          <a:cs typeface="Montserrat"/>
                        </a:rPr>
                        <a:t>1</a:t>
                      </a:r>
                      <a:endParaRPr sz="950">
                        <a:latin typeface="Montserrat"/>
                        <a:cs typeface="Montserrat"/>
                      </a:endParaRPr>
                    </a:p>
                  </a:txBody>
                  <a:tcPr marL="0" marR="0" marB="0" marT="93345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6350">
                      <a:solidFill>
                        <a:srgbClr val="D70929"/>
                      </a:solidFill>
                      <a:prstDash val="solid"/>
                    </a:lnB>
                    <a:solidFill>
                      <a:srgbClr val="F5C3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dirty="0" sz="950" b="1">
                          <a:latin typeface="Montserrat"/>
                          <a:cs typeface="Montserrat"/>
                        </a:rPr>
                        <a:t>2</a:t>
                      </a:r>
                      <a:endParaRPr sz="950">
                        <a:latin typeface="Montserrat"/>
                        <a:cs typeface="Montserrat"/>
                      </a:endParaRPr>
                    </a:p>
                  </a:txBody>
                  <a:tcPr marL="0" marR="0" marB="0" marT="93345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6350">
                      <a:solidFill>
                        <a:srgbClr val="D70929"/>
                      </a:solidFill>
                      <a:prstDash val="solid"/>
                    </a:lnB>
                    <a:solidFill>
                      <a:srgbClr val="F5C3B6"/>
                    </a:solidFill>
                  </a:tcPr>
                </a:tc>
                <a:tc>
                  <a:txBody>
                    <a:bodyPr/>
                    <a:lstStyle/>
                    <a:p>
                      <a:pPr marL="229235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dirty="0" sz="950" b="1">
                          <a:latin typeface="Montserrat"/>
                          <a:cs typeface="Montserrat"/>
                        </a:rPr>
                        <a:t>3</a:t>
                      </a:r>
                      <a:endParaRPr sz="950">
                        <a:latin typeface="Montserrat"/>
                        <a:cs typeface="Montserrat"/>
                      </a:endParaRPr>
                    </a:p>
                  </a:txBody>
                  <a:tcPr marL="0" marR="0" marB="0" marT="93345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6350">
                      <a:solidFill>
                        <a:srgbClr val="D70929"/>
                      </a:solidFill>
                      <a:prstDash val="solid"/>
                    </a:lnB>
                    <a:solidFill>
                      <a:srgbClr val="F5C3B6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15900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dirty="0" sz="950" b="1">
                          <a:latin typeface="Montserrat"/>
                          <a:cs typeface="Montserrat"/>
                        </a:rPr>
                        <a:t>4</a:t>
                      </a:r>
                      <a:endParaRPr sz="950">
                        <a:latin typeface="Montserrat"/>
                        <a:cs typeface="Montserrat"/>
                      </a:endParaRPr>
                    </a:p>
                  </a:txBody>
                  <a:tcPr marL="0" marR="0" marB="0" marT="93345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6350">
                      <a:solidFill>
                        <a:srgbClr val="D70929"/>
                      </a:solidFill>
                      <a:prstDash val="solid"/>
                    </a:lnB>
                    <a:solidFill>
                      <a:srgbClr val="F5C3B6"/>
                    </a:solidFill>
                  </a:tcPr>
                </a:tc>
                <a:tc>
                  <a:txBody>
                    <a:bodyPr/>
                    <a:lstStyle/>
                    <a:p>
                      <a:pPr marL="229235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dirty="0" sz="950" b="1">
                          <a:latin typeface="Montserrat"/>
                          <a:cs typeface="Montserrat"/>
                        </a:rPr>
                        <a:t>5</a:t>
                      </a:r>
                      <a:endParaRPr sz="950">
                        <a:latin typeface="Montserrat"/>
                        <a:cs typeface="Montserrat"/>
                      </a:endParaRPr>
                    </a:p>
                  </a:txBody>
                  <a:tcPr marL="0" marR="0" marB="0" marT="93345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6350">
                      <a:solidFill>
                        <a:srgbClr val="D70929"/>
                      </a:solidFill>
                      <a:prstDash val="solid"/>
                    </a:lnB>
                    <a:solidFill>
                      <a:srgbClr val="F5C3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dirty="0" sz="950" b="1">
                          <a:latin typeface="Montserrat"/>
                          <a:cs typeface="Montserrat"/>
                        </a:rPr>
                        <a:t>?</a:t>
                      </a:r>
                      <a:endParaRPr sz="950">
                        <a:latin typeface="Montserrat"/>
                        <a:cs typeface="Montserrat"/>
                      </a:endParaRPr>
                    </a:p>
                  </a:txBody>
                  <a:tcPr marL="0" marR="0" marB="0" marT="93345">
                    <a:lnL w="6350">
                      <a:solidFill>
                        <a:srgbClr val="FFFFFF"/>
                      </a:solidFill>
                      <a:prstDash val="solid"/>
                    </a:lnL>
                    <a:lnB w="6350">
                      <a:solidFill>
                        <a:srgbClr val="D70929"/>
                      </a:solidFill>
                      <a:prstDash val="solid"/>
                    </a:lnB>
                    <a:solidFill>
                      <a:srgbClr val="F5C3B6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dirty="0" sz="950" b="1">
                          <a:latin typeface="Montserrat"/>
                          <a:cs typeface="Montserrat"/>
                        </a:rPr>
                        <a:t>1</a:t>
                      </a:r>
                      <a:endParaRPr sz="950">
                        <a:latin typeface="Montserrat"/>
                        <a:cs typeface="Montserrat"/>
                      </a:endParaRPr>
                    </a:p>
                  </a:txBody>
                  <a:tcPr marL="0" marR="0" marB="0" marT="93345"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dirty="0" sz="950">
                          <a:latin typeface="Montserrat"/>
                          <a:cs typeface="Montserrat"/>
                        </a:rPr>
                        <a:t>3</a:t>
                      </a:r>
                      <a:endParaRPr sz="950">
                        <a:latin typeface="Montserrat"/>
                        <a:cs typeface="Montserrat"/>
                      </a:endParaRPr>
                    </a:p>
                  </a:txBody>
                  <a:tcPr marL="0" marR="0" marB="0" marT="99695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70929"/>
                      </a:solidFill>
                      <a:prstDash val="solid"/>
                    </a:lnL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dirty="0" sz="950" b="1">
                          <a:latin typeface="Montserrat"/>
                          <a:cs typeface="Montserrat"/>
                        </a:rPr>
                        <a:t>2</a:t>
                      </a:r>
                      <a:endParaRPr sz="950">
                        <a:latin typeface="Montserrat"/>
                        <a:cs typeface="Montserrat"/>
                      </a:endParaRPr>
                    </a:p>
                  </a:txBody>
                  <a:tcPr marL="0" marR="0" marB="0" marT="93345"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dirty="0" sz="950">
                          <a:latin typeface="Montserrat"/>
                          <a:cs typeface="Montserrat"/>
                        </a:rPr>
                        <a:t>8</a:t>
                      </a:r>
                      <a:endParaRPr sz="950">
                        <a:latin typeface="Montserrat"/>
                        <a:cs typeface="Montserrat"/>
                      </a:endParaRPr>
                    </a:p>
                  </a:txBody>
                  <a:tcPr marL="0" marR="0" marB="0" marT="99695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70929"/>
                      </a:solidFill>
                      <a:prstDash val="solid"/>
                    </a:lnL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dirty="0" sz="950" b="1">
                          <a:latin typeface="Montserrat"/>
                          <a:cs typeface="Montserrat"/>
                        </a:rPr>
                        <a:t>3</a:t>
                      </a:r>
                      <a:endParaRPr sz="950">
                        <a:latin typeface="Montserrat"/>
                        <a:cs typeface="Montserrat"/>
                      </a:endParaRPr>
                    </a:p>
                  </a:txBody>
                  <a:tcPr marL="0" marR="0" marB="0" marT="93345"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dirty="0" sz="950">
                          <a:latin typeface="Montserrat"/>
                          <a:cs typeface="Montserrat"/>
                        </a:rPr>
                        <a:t>15</a:t>
                      </a:r>
                      <a:endParaRPr sz="950">
                        <a:latin typeface="Montserrat"/>
                        <a:cs typeface="Montserrat"/>
                      </a:endParaRPr>
                    </a:p>
                  </a:txBody>
                  <a:tcPr marL="0" marR="0" marB="0" marT="99695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70929"/>
                      </a:solidFill>
                      <a:prstDash val="solid"/>
                    </a:lnL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dirty="0" sz="950" b="1">
                          <a:latin typeface="Montserrat"/>
                          <a:cs typeface="Montserrat"/>
                        </a:rPr>
                        <a:t>4</a:t>
                      </a:r>
                      <a:endParaRPr sz="950">
                        <a:latin typeface="Montserrat"/>
                        <a:cs typeface="Montserrat"/>
                      </a:endParaRPr>
                    </a:p>
                  </a:txBody>
                  <a:tcPr marL="0" marR="0" marB="0" marT="93345"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87325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dirty="0" sz="950" spc="-25">
                          <a:latin typeface="Montserrat"/>
                          <a:cs typeface="Montserrat"/>
                        </a:rPr>
                        <a:t>24</a:t>
                      </a:r>
                      <a:endParaRPr sz="950">
                        <a:latin typeface="Montserrat"/>
                        <a:cs typeface="Montserrat"/>
                      </a:endParaRPr>
                    </a:p>
                  </a:txBody>
                  <a:tcPr marL="0" marR="0" marB="0" marT="99695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70929"/>
                      </a:solidFill>
                      <a:prstDash val="solid"/>
                    </a:lnL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dirty="0" sz="950" b="1">
                          <a:latin typeface="Montserrat"/>
                          <a:cs typeface="Montserrat"/>
                        </a:rPr>
                        <a:t>5</a:t>
                      </a:r>
                      <a:endParaRPr sz="950">
                        <a:latin typeface="Montserrat"/>
                        <a:cs typeface="Montserrat"/>
                      </a:endParaRPr>
                    </a:p>
                  </a:txBody>
                  <a:tcPr marL="0" marR="0" marB="0" marT="93345"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7485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dirty="0" sz="950" spc="-10">
                          <a:latin typeface="Montserrat"/>
                          <a:cs typeface="Montserrat"/>
                        </a:rPr>
                        <a:t>35</a:t>
                      </a:r>
                      <a:endParaRPr sz="950">
                        <a:latin typeface="Montserrat"/>
                        <a:cs typeface="Montserrat"/>
                      </a:endParaRPr>
                    </a:p>
                  </a:txBody>
                  <a:tcPr marL="0" marR="0" marB="0" marT="99695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70929"/>
                      </a:solidFill>
                      <a:prstDash val="solid"/>
                    </a:lnL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dirty="0" sz="950" b="1">
                          <a:latin typeface="Montserrat"/>
                          <a:cs typeface="Montserrat"/>
                        </a:rPr>
                        <a:t>?</a:t>
                      </a:r>
                      <a:endParaRPr sz="950">
                        <a:latin typeface="Montserrat"/>
                        <a:cs typeface="Montserrat"/>
                      </a:endParaRPr>
                    </a:p>
                  </a:txBody>
                  <a:tcPr marL="0" marR="0" marB="0" marT="93345"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70929"/>
                      </a:solidFill>
                      <a:prstDash val="solid"/>
                    </a:lnL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6" name="object 16"/>
          <p:cNvSpPr txBox="1"/>
          <p:nvPr/>
        </p:nvSpPr>
        <p:spPr>
          <a:xfrm>
            <a:off x="429983" y="6009285"/>
            <a:ext cx="1663700" cy="43560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950" spc="-5">
                <a:latin typeface="Montserrat"/>
                <a:cs typeface="Montserrat"/>
              </a:rPr>
              <a:t>With</a:t>
            </a:r>
            <a:r>
              <a:rPr dirty="0" sz="950" spc="-2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position</a:t>
            </a:r>
            <a:r>
              <a:rPr dirty="0" sz="950" spc="-15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to</a:t>
            </a:r>
            <a:r>
              <a:rPr dirty="0" sz="950" spc="-20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term</a:t>
            </a:r>
            <a:r>
              <a:rPr dirty="0" sz="950" spc="-1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rule:</a:t>
            </a:r>
            <a:endParaRPr sz="950">
              <a:latin typeface="Montserrat"/>
              <a:cs typeface="Montserrat"/>
            </a:endParaRPr>
          </a:p>
          <a:p>
            <a:pPr marL="38100">
              <a:lnSpc>
                <a:spcPct val="100000"/>
              </a:lnSpc>
              <a:spcBef>
                <a:spcPts val="944"/>
              </a:spcBef>
            </a:pPr>
            <a:r>
              <a:rPr dirty="0" sz="950" spc="-5">
                <a:latin typeface="Cambria Math"/>
                <a:cs typeface="Cambria Math"/>
              </a:rPr>
              <a:t>𝑛</a:t>
            </a:r>
            <a:r>
              <a:rPr dirty="0" baseline="30303" sz="825" spc="-7">
                <a:latin typeface="Montserrat"/>
                <a:cs typeface="Montserrat"/>
              </a:rPr>
              <a:t>2</a:t>
            </a:r>
            <a:r>
              <a:rPr dirty="0" baseline="30303" sz="825" spc="112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+</a:t>
            </a:r>
            <a:r>
              <a:rPr dirty="0" sz="950" spc="-3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2n.</a:t>
            </a:r>
            <a:endParaRPr sz="950">
              <a:latin typeface="Montserrat"/>
              <a:cs typeface="Montserrat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643996" y="1147635"/>
            <a:ext cx="3996054" cy="3532504"/>
          </a:xfrm>
          <a:custGeom>
            <a:avLst/>
            <a:gdLst/>
            <a:ahLst/>
            <a:cxnLst/>
            <a:rect l="l" t="t" r="r" b="b"/>
            <a:pathLst>
              <a:path w="3996054" h="3532504">
                <a:moveTo>
                  <a:pt x="3996004" y="3153511"/>
                </a:moveTo>
                <a:lnTo>
                  <a:pt x="0" y="3153511"/>
                </a:lnTo>
                <a:lnTo>
                  <a:pt x="0" y="3532365"/>
                </a:lnTo>
                <a:lnTo>
                  <a:pt x="3996004" y="3532365"/>
                </a:lnTo>
                <a:lnTo>
                  <a:pt x="3996004" y="3153511"/>
                </a:lnTo>
                <a:close/>
              </a:path>
              <a:path w="3996054" h="3532504">
                <a:moveTo>
                  <a:pt x="3996004" y="0"/>
                </a:moveTo>
                <a:lnTo>
                  <a:pt x="0" y="0"/>
                </a:lnTo>
                <a:lnTo>
                  <a:pt x="0" y="1209509"/>
                </a:lnTo>
                <a:lnTo>
                  <a:pt x="3996004" y="1209509"/>
                </a:lnTo>
                <a:lnTo>
                  <a:pt x="3996004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4631300" y="1037176"/>
            <a:ext cx="3969385" cy="1212850"/>
          </a:xfrm>
          <a:prstGeom prst="rect">
            <a:avLst/>
          </a:prstGeom>
        </p:spPr>
        <p:txBody>
          <a:bodyPr wrap="square" lIns="0" tIns="1060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35"/>
              </a:spcBef>
            </a:pPr>
            <a:r>
              <a:rPr dirty="0" sz="1100" spc="-5" b="1">
                <a:solidFill>
                  <a:srgbClr val="002D5A"/>
                </a:solidFill>
                <a:latin typeface="Montserrat"/>
                <a:cs typeface="Montserrat"/>
              </a:rPr>
              <a:t>Finger</a:t>
            </a:r>
            <a:r>
              <a:rPr dirty="0" sz="1100" spc="-20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1100" b="1">
                <a:solidFill>
                  <a:srgbClr val="002D5A"/>
                </a:solidFill>
                <a:latin typeface="Montserrat"/>
                <a:cs typeface="Montserrat"/>
              </a:rPr>
              <a:t>on</a:t>
            </a:r>
            <a:r>
              <a:rPr dirty="0" sz="1100" spc="-20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1100" b="1">
                <a:solidFill>
                  <a:srgbClr val="002D5A"/>
                </a:solidFill>
                <a:latin typeface="Montserrat"/>
                <a:cs typeface="Montserrat"/>
              </a:rPr>
              <a:t>the</a:t>
            </a:r>
            <a:r>
              <a:rPr dirty="0" sz="1100" spc="-15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1100" b="1">
                <a:solidFill>
                  <a:srgbClr val="002D5A"/>
                </a:solidFill>
                <a:latin typeface="Montserrat"/>
                <a:cs typeface="Montserrat"/>
              </a:rPr>
              <a:t>pulse</a:t>
            </a:r>
            <a:endParaRPr sz="1100">
              <a:latin typeface="Montserrat"/>
              <a:cs typeface="Montserrat"/>
            </a:endParaRPr>
          </a:p>
          <a:p>
            <a:pPr marL="12700" marR="5080">
              <a:lnSpc>
                <a:spcPct val="108600"/>
              </a:lnSpc>
              <a:spcBef>
                <a:spcPts val="535"/>
              </a:spcBef>
            </a:pPr>
            <a:r>
              <a:rPr dirty="0" sz="950">
                <a:latin typeface="Montserrat"/>
                <a:cs typeface="Montserrat"/>
              </a:rPr>
              <a:t>Students can use the Crumble </a:t>
            </a:r>
            <a:r>
              <a:rPr dirty="0" sz="950" spc="-10">
                <a:latin typeface="Montserrat"/>
                <a:cs typeface="Montserrat"/>
              </a:rPr>
              <a:t>to write </a:t>
            </a:r>
            <a:r>
              <a:rPr dirty="0" sz="950">
                <a:latin typeface="Montserrat"/>
                <a:cs typeface="Montserrat"/>
              </a:rPr>
              <a:t>a </a:t>
            </a:r>
            <a:r>
              <a:rPr dirty="0" sz="950" spc="-5">
                <a:latin typeface="Montserrat"/>
                <a:cs typeface="Montserrat"/>
              </a:rPr>
              <a:t>program </a:t>
            </a:r>
            <a:r>
              <a:rPr dirty="0" sz="950">
                <a:latin typeface="Montserrat"/>
                <a:cs typeface="Montserrat"/>
              </a:rPr>
              <a:t>that will </a:t>
            </a:r>
            <a:r>
              <a:rPr dirty="0" sz="950" spc="-5">
                <a:latin typeface="Montserrat"/>
                <a:cs typeface="Montserrat"/>
              </a:rPr>
              <a:t>test </a:t>
            </a:r>
            <a:r>
              <a:rPr dirty="0" sz="950">
                <a:latin typeface="Montserrat"/>
                <a:cs typeface="Montserrat"/>
              </a:rPr>
              <a:t> the </a:t>
            </a:r>
            <a:r>
              <a:rPr dirty="0" sz="950" spc="-5">
                <a:latin typeface="Montserrat"/>
                <a:cs typeface="Montserrat"/>
              </a:rPr>
              <a:t>groups reaction </a:t>
            </a:r>
            <a:r>
              <a:rPr dirty="0" sz="950">
                <a:latin typeface="Montserrat"/>
                <a:cs typeface="Montserrat"/>
              </a:rPr>
              <a:t>times. </a:t>
            </a:r>
            <a:r>
              <a:rPr dirty="0" sz="950" spc="-5">
                <a:latin typeface="Montserrat"/>
                <a:cs typeface="Montserrat"/>
              </a:rPr>
              <a:t>There are </a:t>
            </a:r>
            <a:r>
              <a:rPr dirty="0" sz="950">
                <a:latin typeface="Montserrat"/>
                <a:cs typeface="Montserrat"/>
              </a:rPr>
              <a:t>opportunities </a:t>
            </a:r>
            <a:r>
              <a:rPr dirty="0" sz="950" spc="-5">
                <a:latin typeface="Montserrat"/>
                <a:cs typeface="Montserrat"/>
              </a:rPr>
              <a:t>here for </a:t>
            </a:r>
            <a:r>
              <a:rPr dirty="0" sz="950">
                <a:latin typeface="Montserrat"/>
                <a:cs typeface="Montserrat"/>
              </a:rPr>
              <a:t>whole </a:t>
            </a:r>
            <a:r>
              <a:rPr dirty="0" sz="950" spc="-23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class </a:t>
            </a:r>
            <a:r>
              <a:rPr dirty="0" sz="950">
                <a:latin typeface="Montserrat"/>
                <a:cs typeface="Montserrat"/>
              </a:rPr>
              <a:t>data </a:t>
            </a:r>
            <a:r>
              <a:rPr dirty="0" sz="950" spc="-5">
                <a:latin typeface="Montserrat"/>
                <a:cs typeface="Montserrat"/>
              </a:rPr>
              <a:t>collection</a:t>
            </a:r>
            <a:r>
              <a:rPr dirty="0" sz="950">
                <a:latin typeface="Montserrat"/>
                <a:cs typeface="Montserrat"/>
              </a:rPr>
              <a:t> and </a:t>
            </a:r>
            <a:r>
              <a:rPr dirty="0" sz="950" spc="-5">
                <a:latin typeface="Montserrat"/>
                <a:cs typeface="Montserrat"/>
              </a:rPr>
              <a:t>analysis.</a:t>
            </a:r>
            <a:endParaRPr sz="950">
              <a:latin typeface="Montserrat"/>
              <a:cs typeface="Montserrat"/>
            </a:endParaRPr>
          </a:p>
          <a:p>
            <a:pPr marL="12700" marR="311150">
              <a:lnSpc>
                <a:spcPct val="108600"/>
              </a:lnSpc>
              <a:spcBef>
                <a:spcPts val="565"/>
              </a:spcBef>
            </a:pPr>
            <a:r>
              <a:rPr dirty="0" sz="950" spc="-5">
                <a:latin typeface="Montserrat"/>
                <a:cs typeface="Montserrat"/>
              </a:rPr>
              <a:t>Coding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blocks </a:t>
            </a:r>
            <a:r>
              <a:rPr dirty="0" sz="950">
                <a:latin typeface="Montserrat"/>
                <a:cs typeface="Montserrat"/>
              </a:rPr>
              <a:t>and</a:t>
            </a:r>
            <a:r>
              <a:rPr dirty="0" sz="950" spc="-5">
                <a:latin typeface="Montserrat"/>
                <a:cs typeface="Montserrat"/>
              </a:rPr>
              <a:t> guidance </a:t>
            </a:r>
            <a:r>
              <a:rPr dirty="0" sz="950">
                <a:latin typeface="Montserrat"/>
                <a:cs typeface="Montserrat"/>
              </a:rPr>
              <a:t>is</a:t>
            </a:r>
            <a:r>
              <a:rPr dirty="0" sz="950" spc="-5">
                <a:latin typeface="Montserrat"/>
                <a:cs typeface="Montserrat"/>
              </a:rPr>
              <a:t> given </a:t>
            </a:r>
            <a:r>
              <a:rPr dirty="0" sz="950">
                <a:latin typeface="Montserrat"/>
                <a:cs typeface="Montserrat"/>
              </a:rPr>
              <a:t>in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the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student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guide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to </a:t>
            </a:r>
            <a:r>
              <a:rPr dirty="0" sz="950" spc="-23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support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students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in </a:t>
            </a:r>
            <a:r>
              <a:rPr dirty="0" sz="950" spc="-5">
                <a:latin typeface="Montserrat"/>
                <a:cs typeface="Montserrat"/>
              </a:rPr>
              <a:t>writing </a:t>
            </a:r>
            <a:r>
              <a:rPr dirty="0" sz="950">
                <a:latin typeface="Montserrat"/>
                <a:cs typeface="Montserrat"/>
              </a:rPr>
              <a:t>a </a:t>
            </a:r>
            <a:r>
              <a:rPr dirty="0" sz="950" spc="-5">
                <a:latin typeface="Montserrat"/>
                <a:cs typeface="Montserrat"/>
              </a:rPr>
              <a:t>program </a:t>
            </a:r>
            <a:r>
              <a:rPr dirty="0" sz="950">
                <a:latin typeface="Montserrat"/>
                <a:cs typeface="Montserrat"/>
              </a:rPr>
              <a:t>that will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do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this.</a:t>
            </a:r>
            <a:endParaRPr sz="950">
              <a:latin typeface="Montserrat"/>
              <a:cs typeface="Montserrat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643996" y="2357132"/>
            <a:ext cx="3996054" cy="1944370"/>
            <a:chOff x="4643996" y="2357132"/>
            <a:chExt cx="3996054" cy="1944370"/>
          </a:xfrm>
        </p:grpSpPr>
        <p:sp>
          <p:nvSpPr>
            <p:cNvPr id="20" name="object 20"/>
            <p:cNvSpPr/>
            <p:nvPr/>
          </p:nvSpPr>
          <p:spPr>
            <a:xfrm>
              <a:off x="4643996" y="2357132"/>
              <a:ext cx="3996054" cy="1944370"/>
            </a:xfrm>
            <a:custGeom>
              <a:avLst/>
              <a:gdLst/>
              <a:ahLst/>
              <a:cxnLst/>
              <a:rect l="l" t="t" r="r" b="b"/>
              <a:pathLst>
                <a:path w="3996054" h="1944370">
                  <a:moveTo>
                    <a:pt x="3996004" y="0"/>
                  </a:moveTo>
                  <a:lnTo>
                    <a:pt x="0" y="0"/>
                  </a:lnTo>
                  <a:lnTo>
                    <a:pt x="0" y="1944001"/>
                  </a:lnTo>
                  <a:lnTo>
                    <a:pt x="3996004" y="1944001"/>
                  </a:lnTo>
                  <a:lnTo>
                    <a:pt x="3996004" y="0"/>
                  </a:lnTo>
                  <a:close/>
                </a:path>
              </a:pathLst>
            </a:custGeom>
            <a:solidFill>
              <a:srgbClr val="D0EBF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14249" y="2505703"/>
              <a:ext cx="2055495" cy="1646866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5775150" y="2728274"/>
            <a:ext cx="1645285" cy="13900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dirty="0" sz="550" spc="10">
                <a:solidFill>
                  <a:srgbClr val="FFFFFF"/>
                </a:solidFill>
                <a:latin typeface="Verdana"/>
                <a:cs typeface="Verdana"/>
              </a:rPr>
              <a:t>let   </a:t>
            </a:r>
            <a:r>
              <a:rPr dirty="0" sz="550" spc="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550" spc="20">
                <a:solidFill>
                  <a:srgbClr val="FFFFFF"/>
                </a:solidFill>
                <a:latin typeface="Verdana"/>
                <a:cs typeface="Verdana"/>
              </a:rPr>
              <a:t>x  </a:t>
            </a:r>
            <a:r>
              <a:rPr dirty="0" sz="550" spc="2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550" spc="25">
                <a:solidFill>
                  <a:srgbClr val="FFFFFF"/>
                </a:solidFill>
                <a:latin typeface="Verdana"/>
                <a:cs typeface="Verdana"/>
              </a:rPr>
              <a:t>=  </a:t>
            </a:r>
            <a:r>
              <a:rPr dirty="0" sz="550" spc="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550" spc="20">
                <a:solidFill>
                  <a:srgbClr val="020202"/>
                </a:solidFill>
                <a:latin typeface="Verdana"/>
                <a:cs typeface="Verdana"/>
              </a:rPr>
              <a:t>0</a:t>
            </a:r>
            <a:endParaRPr sz="5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605"/>
              </a:spcBef>
            </a:pPr>
            <a:r>
              <a:rPr dirty="0" sz="550" spc="15">
                <a:solidFill>
                  <a:srgbClr val="FFFFFF"/>
                </a:solidFill>
                <a:latin typeface="Verdana"/>
                <a:cs typeface="Verdana"/>
              </a:rPr>
              <a:t>turn</a:t>
            </a:r>
            <a:r>
              <a:rPr dirty="0" sz="55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550" spc="10">
                <a:solidFill>
                  <a:srgbClr val="FFFFFF"/>
                </a:solidFill>
                <a:latin typeface="Verdana"/>
                <a:cs typeface="Verdana"/>
              </a:rPr>
              <a:t>all</a:t>
            </a:r>
            <a:r>
              <a:rPr dirty="0" sz="55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550" spc="15">
                <a:solidFill>
                  <a:srgbClr val="FFFFFF"/>
                </a:solidFill>
                <a:latin typeface="Verdana"/>
                <a:cs typeface="Verdana"/>
              </a:rPr>
              <a:t>sparkles</a:t>
            </a:r>
            <a:r>
              <a:rPr dirty="0" sz="55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550" spc="15">
                <a:solidFill>
                  <a:srgbClr val="FFFFFF"/>
                </a:solidFill>
                <a:latin typeface="Verdana"/>
                <a:cs typeface="Verdana"/>
              </a:rPr>
              <a:t>off</a:t>
            </a:r>
            <a:endParaRPr sz="5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610"/>
              </a:spcBef>
              <a:tabLst>
                <a:tab pos="1095375" algn="l"/>
              </a:tabLst>
            </a:pPr>
            <a:r>
              <a:rPr dirty="0" sz="550" spc="10">
                <a:solidFill>
                  <a:srgbClr val="FFFFFF"/>
                </a:solidFill>
                <a:latin typeface="Verdana"/>
                <a:cs typeface="Verdana"/>
              </a:rPr>
              <a:t>wait  </a:t>
            </a:r>
            <a:r>
              <a:rPr dirty="0" sz="550" spc="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550" spc="20">
                <a:solidFill>
                  <a:srgbClr val="FFFFFF"/>
                </a:solidFill>
                <a:latin typeface="Verdana"/>
                <a:cs typeface="Verdana"/>
              </a:rPr>
              <a:t>random  </a:t>
            </a:r>
            <a:r>
              <a:rPr dirty="0" sz="550" spc="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550" spc="20">
                <a:solidFill>
                  <a:srgbClr val="020202"/>
                </a:solidFill>
                <a:latin typeface="Verdana"/>
                <a:cs typeface="Verdana"/>
              </a:rPr>
              <a:t>3  </a:t>
            </a:r>
            <a:r>
              <a:rPr dirty="0" sz="550" spc="70">
                <a:solidFill>
                  <a:srgbClr val="020202"/>
                </a:solidFill>
                <a:latin typeface="Verdana"/>
                <a:cs typeface="Verdana"/>
              </a:rPr>
              <a:t> </a:t>
            </a:r>
            <a:r>
              <a:rPr dirty="0" sz="550" spc="15">
                <a:solidFill>
                  <a:srgbClr val="FFFFFF"/>
                </a:solidFill>
                <a:latin typeface="Verdana"/>
                <a:cs typeface="Verdana"/>
              </a:rPr>
              <a:t>to  </a:t>
            </a:r>
            <a:r>
              <a:rPr dirty="0" sz="550" spc="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550" spc="20">
                <a:solidFill>
                  <a:srgbClr val="020202"/>
                </a:solidFill>
                <a:latin typeface="Verdana"/>
                <a:cs typeface="Verdana"/>
              </a:rPr>
              <a:t>6	</a:t>
            </a:r>
            <a:r>
              <a:rPr dirty="0" sz="550" spc="20">
                <a:solidFill>
                  <a:srgbClr val="FFFFFF"/>
                </a:solidFill>
                <a:latin typeface="Verdana"/>
                <a:cs typeface="Verdana"/>
              </a:rPr>
              <a:t>seconds</a:t>
            </a:r>
            <a:endParaRPr sz="550">
              <a:latin typeface="Verdana"/>
              <a:cs typeface="Verdana"/>
            </a:endParaRPr>
          </a:p>
          <a:p>
            <a:pPr marL="80010" marR="5080" indent="-80645">
              <a:lnSpc>
                <a:spcPct val="280700"/>
              </a:lnSpc>
              <a:tabLst>
                <a:tab pos="513715" algn="l"/>
                <a:tab pos="1021080" algn="l"/>
                <a:tab pos="1281430" algn="l"/>
              </a:tabLst>
            </a:pPr>
            <a:r>
              <a:rPr dirty="0" sz="550" spc="20">
                <a:solidFill>
                  <a:srgbClr val="FFFFFF"/>
                </a:solidFill>
                <a:latin typeface="Verdana"/>
                <a:cs typeface="Verdana"/>
              </a:rPr>
              <a:t>do</a:t>
            </a:r>
            <a:r>
              <a:rPr dirty="0" sz="550" spc="15">
                <a:solidFill>
                  <a:srgbClr val="FFFFFF"/>
                </a:solidFill>
                <a:latin typeface="Verdana"/>
                <a:cs typeface="Verdana"/>
              </a:rPr>
              <a:t> until	</a:t>
            </a:r>
            <a:r>
              <a:rPr dirty="0" sz="550" spc="20">
                <a:solidFill>
                  <a:srgbClr val="020202"/>
                </a:solidFill>
                <a:latin typeface="Verdana"/>
                <a:cs typeface="Verdana"/>
              </a:rPr>
              <a:t>A  </a:t>
            </a:r>
            <a:r>
              <a:rPr dirty="0" sz="550" spc="55">
                <a:solidFill>
                  <a:srgbClr val="020202"/>
                </a:solidFill>
                <a:latin typeface="Verdana"/>
                <a:cs typeface="Verdana"/>
              </a:rPr>
              <a:t> </a:t>
            </a:r>
            <a:r>
              <a:rPr dirty="0" sz="550" spc="10">
                <a:solidFill>
                  <a:srgbClr val="FFFFFF"/>
                </a:solidFill>
                <a:latin typeface="Verdana"/>
                <a:cs typeface="Verdana"/>
              </a:rPr>
              <a:t>is  </a:t>
            </a:r>
            <a:r>
              <a:rPr dirty="0" sz="550" spc="10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550" spc="15">
                <a:solidFill>
                  <a:srgbClr val="020202"/>
                </a:solidFill>
                <a:latin typeface="Verdana"/>
                <a:cs typeface="Verdana"/>
              </a:rPr>
              <a:t>HI	</a:t>
            </a:r>
            <a:r>
              <a:rPr dirty="0" sz="550" spc="15">
                <a:solidFill>
                  <a:srgbClr val="FFFFFF"/>
                </a:solidFill>
                <a:latin typeface="Verdana"/>
                <a:cs typeface="Verdana"/>
              </a:rPr>
              <a:t>or	</a:t>
            </a:r>
            <a:r>
              <a:rPr dirty="0" sz="550" spc="20">
                <a:solidFill>
                  <a:srgbClr val="FFFFFF"/>
                </a:solidFill>
                <a:latin typeface="Verdana"/>
                <a:cs typeface="Verdana"/>
              </a:rPr>
              <a:t>x   </a:t>
            </a:r>
            <a:r>
              <a:rPr dirty="0" sz="550" spc="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550" spc="25">
                <a:solidFill>
                  <a:srgbClr val="FFFFFF"/>
                </a:solidFill>
                <a:latin typeface="Verdana"/>
                <a:cs typeface="Verdana"/>
              </a:rPr>
              <a:t>=</a:t>
            </a:r>
            <a:r>
              <a:rPr dirty="0" sz="550" spc="1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550" spc="20">
                <a:solidFill>
                  <a:srgbClr val="020202"/>
                </a:solidFill>
                <a:latin typeface="Verdana"/>
                <a:cs typeface="Verdana"/>
              </a:rPr>
              <a:t>8 </a:t>
            </a:r>
            <a:r>
              <a:rPr dirty="0" sz="550" spc="-180">
                <a:solidFill>
                  <a:srgbClr val="020202"/>
                </a:solidFill>
                <a:latin typeface="Verdana"/>
                <a:cs typeface="Verdana"/>
              </a:rPr>
              <a:t> </a:t>
            </a:r>
            <a:r>
              <a:rPr dirty="0" sz="550" spc="15">
                <a:solidFill>
                  <a:srgbClr val="FFFFFF"/>
                </a:solidFill>
                <a:latin typeface="Verdana"/>
                <a:cs typeface="Verdana"/>
              </a:rPr>
              <a:t>set</a:t>
            </a:r>
            <a:r>
              <a:rPr dirty="0" sz="550" spc="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550" spc="15">
                <a:solidFill>
                  <a:srgbClr val="FFFFFF"/>
                </a:solidFill>
                <a:latin typeface="Verdana"/>
                <a:cs typeface="Verdana"/>
              </a:rPr>
              <a:t>sparkle   </a:t>
            </a:r>
            <a:r>
              <a:rPr dirty="0" sz="550" spc="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550" spc="20">
                <a:solidFill>
                  <a:srgbClr val="FFFFFF"/>
                </a:solidFill>
                <a:latin typeface="Verdana"/>
                <a:cs typeface="Verdana"/>
              </a:rPr>
              <a:t>x   </a:t>
            </a:r>
            <a:r>
              <a:rPr dirty="0" sz="550" spc="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550" spc="15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endParaRPr sz="550">
              <a:latin typeface="Verdana"/>
              <a:cs typeface="Verdana"/>
            </a:endParaRPr>
          </a:p>
          <a:p>
            <a:pPr marL="80010" marR="682625">
              <a:lnSpc>
                <a:spcPct val="192100"/>
              </a:lnSpc>
              <a:spcBef>
                <a:spcPts val="195"/>
              </a:spcBef>
            </a:pPr>
            <a:r>
              <a:rPr dirty="0" sz="550" spc="10">
                <a:solidFill>
                  <a:srgbClr val="FFFFFF"/>
                </a:solidFill>
                <a:latin typeface="Verdana"/>
                <a:cs typeface="Verdana"/>
              </a:rPr>
              <a:t>increase     </a:t>
            </a:r>
            <a:r>
              <a:rPr dirty="0" sz="550" spc="20">
                <a:solidFill>
                  <a:srgbClr val="FFFFFF"/>
                </a:solidFill>
                <a:latin typeface="Verdana"/>
                <a:cs typeface="Verdana"/>
              </a:rPr>
              <a:t>x    </a:t>
            </a:r>
            <a:r>
              <a:rPr dirty="0" sz="550" spc="15">
                <a:solidFill>
                  <a:srgbClr val="FFFFFF"/>
                </a:solidFill>
                <a:latin typeface="Verdana"/>
                <a:cs typeface="Verdana"/>
              </a:rPr>
              <a:t>by</a:t>
            </a:r>
            <a:r>
              <a:rPr dirty="0" sz="550" spc="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550" spc="20">
                <a:solidFill>
                  <a:srgbClr val="020202"/>
                </a:solidFill>
                <a:latin typeface="Verdana"/>
                <a:cs typeface="Verdana"/>
              </a:rPr>
              <a:t>1 </a:t>
            </a:r>
            <a:r>
              <a:rPr dirty="0" sz="550" spc="25">
                <a:solidFill>
                  <a:srgbClr val="020202"/>
                </a:solidFill>
                <a:latin typeface="Verdana"/>
                <a:cs typeface="Verdana"/>
              </a:rPr>
              <a:t> </a:t>
            </a:r>
            <a:r>
              <a:rPr dirty="0" sz="550" spc="15">
                <a:solidFill>
                  <a:srgbClr val="FFFFFF"/>
                </a:solidFill>
                <a:latin typeface="Verdana"/>
                <a:cs typeface="Verdana"/>
              </a:rPr>
              <a:t>wait</a:t>
            </a:r>
            <a:r>
              <a:rPr dirty="0" sz="550" spc="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550" spc="20">
                <a:solidFill>
                  <a:srgbClr val="020202"/>
                </a:solidFill>
                <a:latin typeface="Verdana"/>
                <a:cs typeface="Verdana"/>
              </a:rPr>
              <a:t>50</a:t>
            </a:r>
            <a:r>
              <a:rPr dirty="0" sz="550" spc="235">
                <a:solidFill>
                  <a:srgbClr val="020202"/>
                </a:solidFill>
                <a:latin typeface="Verdana"/>
                <a:cs typeface="Verdana"/>
              </a:rPr>
              <a:t> </a:t>
            </a:r>
            <a:r>
              <a:rPr dirty="0" sz="550" spc="15">
                <a:solidFill>
                  <a:srgbClr val="FFFFFF"/>
                </a:solidFill>
                <a:latin typeface="Verdana"/>
                <a:cs typeface="Verdana"/>
              </a:rPr>
              <a:t>milliseconds</a:t>
            </a:r>
            <a:endParaRPr sz="5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9"/>
              </a:spcBef>
            </a:pPr>
            <a:r>
              <a:rPr dirty="0" sz="550" spc="10">
                <a:solidFill>
                  <a:srgbClr val="FFFFFF"/>
                </a:solidFill>
                <a:latin typeface="Verdana"/>
                <a:cs typeface="Verdana"/>
              </a:rPr>
              <a:t>loop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738077" y="2542537"/>
            <a:ext cx="530860" cy="1149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dirty="0" sz="550" spc="20">
                <a:solidFill>
                  <a:srgbClr val="FFFFFF"/>
                </a:solidFill>
                <a:latin typeface="Verdana"/>
                <a:cs typeface="Verdana"/>
              </a:rPr>
              <a:t>program</a:t>
            </a:r>
            <a:r>
              <a:rPr dirty="0" sz="550" spc="-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550" spc="15">
                <a:solidFill>
                  <a:srgbClr val="FFFFFF"/>
                </a:solidFill>
                <a:latin typeface="Verdana"/>
                <a:cs typeface="Verdana"/>
              </a:rPr>
              <a:t>start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227913" y="2411656"/>
            <a:ext cx="1350010" cy="3041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84455" marR="5080" indent="-85090">
              <a:lnSpc>
                <a:spcPct val="101800"/>
              </a:lnSpc>
              <a:spcBef>
                <a:spcPts val="90"/>
              </a:spcBef>
            </a:pPr>
            <a:r>
              <a:rPr dirty="0" sz="900" spc="-5">
                <a:latin typeface="Montserrat"/>
                <a:cs typeface="Montserrat"/>
              </a:rPr>
              <a:t>Example program for </a:t>
            </a:r>
            <a:r>
              <a:rPr dirty="0" sz="900">
                <a:latin typeface="Montserrat"/>
                <a:cs typeface="Montserrat"/>
              </a:rPr>
              <a:t>a </a:t>
            </a:r>
            <a:r>
              <a:rPr dirty="0" sz="900" spc="-225">
                <a:latin typeface="Montserrat"/>
                <a:cs typeface="Montserrat"/>
              </a:rPr>
              <a:t> </a:t>
            </a:r>
            <a:r>
              <a:rPr dirty="0" sz="900">
                <a:latin typeface="Montserrat"/>
                <a:cs typeface="Montserrat"/>
              </a:rPr>
              <a:t>simple</a:t>
            </a:r>
            <a:r>
              <a:rPr dirty="0" sz="900" spc="-35">
                <a:latin typeface="Montserrat"/>
                <a:cs typeface="Montserrat"/>
              </a:rPr>
              <a:t> </a:t>
            </a:r>
            <a:r>
              <a:rPr dirty="0" sz="900" spc="-5">
                <a:latin typeface="Montserrat"/>
                <a:cs typeface="Montserrat"/>
              </a:rPr>
              <a:t>reaction</a:t>
            </a:r>
            <a:r>
              <a:rPr dirty="0" sz="900" spc="-30">
                <a:latin typeface="Montserrat"/>
                <a:cs typeface="Montserrat"/>
              </a:rPr>
              <a:t> </a:t>
            </a:r>
            <a:r>
              <a:rPr dirty="0" sz="900" spc="-5">
                <a:latin typeface="Montserrat"/>
                <a:cs typeface="Montserrat"/>
              </a:rPr>
              <a:t>timer.</a:t>
            </a:r>
            <a:endParaRPr sz="900">
              <a:latin typeface="Montserrat"/>
              <a:cs typeface="Montserra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631300" y="4419100"/>
            <a:ext cx="163893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" b="1">
                <a:solidFill>
                  <a:srgbClr val="002D5A"/>
                </a:solidFill>
                <a:latin typeface="Montserrat"/>
                <a:cs typeface="Montserrat"/>
              </a:rPr>
              <a:t>Stretch</a:t>
            </a:r>
            <a:r>
              <a:rPr dirty="0" sz="1100" spc="-45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1100" b="1">
                <a:solidFill>
                  <a:srgbClr val="002D5A"/>
                </a:solidFill>
                <a:latin typeface="Montserrat"/>
                <a:cs typeface="Montserrat"/>
              </a:rPr>
              <a:t>and</a:t>
            </a:r>
            <a:r>
              <a:rPr dirty="0" sz="1100" spc="-40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1100" b="1">
                <a:solidFill>
                  <a:srgbClr val="002D5A"/>
                </a:solidFill>
                <a:latin typeface="Montserrat"/>
                <a:cs typeface="Montserrat"/>
              </a:rPr>
              <a:t>challenge</a:t>
            </a:r>
            <a:endParaRPr sz="1100">
              <a:latin typeface="Montserrat"/>
              <a:cs typeface="Montserrat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4643996" y="4680000"/>
            <a:ext cx="3996054" cy="2160270"/>
            <a:chOff x="4643996" y="4680000"/>
            <a:chExt cx="3996054" cy="2160270"/>
          </a:xfrm>
        </p:grpSpPr>
        <p:sp>
          <p:nvSpPr>
            <p:cNvPr id="27" name="object 27"/>
            <p:cNvSpPr/>
            <p:nvPr/>
          </p:nvSpPr>
          <p:spPr>
            <a:xfrm>
              <a:off x="4643996" y="4680000"/>
              <a:ext cx="3996054" cy="2160270"/>
            </a:xfrm>
            <a:custGeom>
              <a:avLst/>
              <a:gdLst/>
              <a:ahLst/>
              <a:cxnLst/>
              <a:rect l="l" t="t" r="r" b="b"/>
              <a:pathLst>
                <a:path w="3996054" h="2160270">
                  <a:moveTo>
                    <a:pt x="3996004" y="0"/>
                  </a:moveTo>
                  <a:lnTo>
                    <a:pt x="0" y="0"/>
                  </a:lnTo>
                  <a:lnTo>
                    <a:pt x="0" y="2160003"/>
                  </a:lnTo>
                  <a:lnTo>
                    <a:pt x="3996004" y="2160003"/>
                  </a:lnTo>
                  <a:lnTo>
                    <a:pt x="3996004" y="0"/>
                  </a:lnTo>
                  <a:close/>
                </a:path>
              </a:pathLst>
            </a:custGeom>
            <a:solidFill>
              <a:srgbClr val="D0EBF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74005" y="4809644"/>
              <a:ext cx="2135981" cy="1900713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5734982" y="5725685"/>
            <a:ext cx="1725930" cy="96901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80010">
              <a:lnSpc>
                <a:spcPct val="100000"/>
              </a:lnSpc>
              <a:spcBef>
                <a:spcPts val="135"/>
              </a:spcBef>
              <a:tabLst>
                <a:tab pos="593725" algn="l"/>
                <a:tab pos="1101725" algn="l"/>
                <a:tab pos="1361440" algn="l"/>
              </a:tabLst>
            </a:pPr>
            <a:r>
              <a:rPr dirty="0" sz="550" spc="20">
                <a:solidFill>
                  <a:srgbClr val="FFFFFF"/>
                </a:solidFill>
                <a:latin typeface="Verdana"/>
                <a:cs typeface="Verdana"/>
              </a:rPr>
              <a:t>do</a:t>
            </a:r>
            <a:r>
              <a:rPr dirty="0" sz="550" spc="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550" spc="15">
                <a:solidFill>
                  <a:srgbClr val="FFFFFF"/>
                </a:solidFill>
                <a:latin typeface="Verdana"/>
                <a:cs typeface="Verdana"/>
              </a:rPr>
              <a:t>until	</a:t>
            </a:r>
            <a:r>
              <a:rPr dirty="0" sz="550" spc="20">
                <a:solidFill>
                  <a:srgbClr val="020202"/>
                </a:solidFill>
                <a:latin typeface="Verdana"/>
                <a:cs typeface="Verdana"/>
              </a:rPr>
              <a:t>A  </a:t>
            </a:r>
            <a:r>
              <a:rPr dirty="0" sz="550" spc="55">
                <a:solidFill>
                  <a:srgbClr val="020202"/>
                </a:solidFill>
                <a:latin typeface="Verdana"/>
                <a:cs typeface="Verdana"/>
              </a:rPr>
              <a:t> </a:t>
            </a:r>
            <a:r>
              <a:rPr dirty="0" sz="550" spc="10">
                <a:solidFill>
                  <a:srgbClr val="FFFFFF"/>
                </a:solidFill>
                <a:latin typeface="Verdana"/>
                <a:cs typeface="Verdana"/>
              </a:rPr>
              <a:t>is  </a:t>
            </a:r>
            <a:r>
              <a:rPr dirty="0" sz="550" spc="1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550" spc="15">
                <a:solidFill>
                  <a:srgbClr val="020202"/>
                </a:solidFill>
                <a:latin typeface="Verdana"/>
                <a:cs typeface="Verdana"/>
              </a:rPr>
              <a:t>HI	</a:t>
            </a:r>
            <a:r>
              <a:rPr dirty="0" sz="550" spc="15">
                <a:solidFill>
                  <a:srgbClr val="FFFFFF"/>
                </a:solidFill>
                <a:latin typeface="Verdana"/>
                <a:cs typeface="Verdana"/>
              </a:rPr>
              <a:t>or	</a:t>
            </a:r>
            <a:r>
              <a:rPr dirty="0" sz="550" spc="20">
                <a:solidFill>
                  <a:srgbClr val="FFFFFF"/>
                </a:solidFill>
                <a:latin typeface="Verdana"/>
                <a:cs typeface="Verdana"/>
              </a:rPr>
              <a:t>x   </a:t>
            </a:r>
            <a:r>
              <a:rPr dirty="0" sz="550" spc="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550" spc="25">
                <a:solidFill>
                  <a:srgbClr val="FFFFFF"/>
                </a:solidFill>
                <a:latin typeface="Verdana"/>
                <a:cs typeface="Verdana"/>
              </a:rPr>
              <a:t>= </a:t>
            </a:r>
            <a:r>
              <a:rPr dirty="0" sz="550" spc="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550" spc="20">
                <a:solidFill>
                  <a:srgbClr val="020202"/>
                </a:solidFill>
                <a:latin typeface="Verdana"/>
                <a:cs typeface="Verdana"/>
              </a:rPr>
              <a:t>8</a:t>
            </a:r>
            <a:endParaRPr sz="5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Verdana"/>
              <a:cs typeface="Verdana"/>
            </a:endParaRPr>
          </a:p>
          <a:p>
            <a:pPr marL="160655">
              <a:lnSpc>
                <a:spcPct val="100000"/>
              </a:lnSpc>
            </a:pPr>
            <a:r>
              <a:rPr dirty="0" sz="550" spc="15">
                <a:solidFill>
                  <a:srgbClr val="FFFFFF"/>
                </a:solidFill>
                <a:latin typeface="Verdana"/>
                <a:cs typeface="Verdana"/>
              </a:rPr>
              <a:t>set</a:t>
            </a:r>
            <a:r>
              <a:rPr dirty="0" sz="550" spc="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550" spc="15">
                <a:solidFill>
                  <a:srgbClr val="FFFFFF"/>
                </a:solidFill>
                <a:latin typeface="Verdana"/>
                <a:cs typeface="Verdana"/>
              </a:rPr>
              <a:t>sparkle   </a:t>
            </a:r>
            <a:r>
              <a:rPr dirty="0" sz="550" spc="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550" spc="20">
                <a:solidFill>
                  <a:srgbClr val="FFFFFF"/>
                </a:solidFill>
                <a:latin typeface="Verdana"/>
                <a:cs typeface="Verdana"/>
              </a:rPr>
              <a:t>x   </a:t>
            </a:r>
            <a:r>
              <a:rPr dirty="0" sz="550" spc="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550" spc="15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endParaRPr sz="550">
              <a:latin typeface="Verdana"/>
              <a:cs typeface="Verdana"/>
            </a:endParaRPr>
          </a:p>
          <a:p>
            <a:pPr marL="160655" marR="682625">
              <a:lnSpc>
                <a:spcPct val="192100"/>
              </a:lnSpc>
              <a:spcBef>
                <a:spcPts val="195"/>
              </a:spcBef>
            </a:pPr>
            <a:r>
              <a:rPr dirty="0" sz="550" spc="10">
                <a:solidFill>
                  <a:srgbClr val="FFFFFF"/>
                </a:solidFill>
                <a:latin typeface="Verdana"/>
                <a:cs typeface="Verdana"/>
              </a:rPr>
              <a:t>increase     </a:t>
            </a:r>
            <a:r>
              <a:rPr dirty="0" sz="550" spc="20">
                <a:solidFill>
                  <a:srgbClr val="FFFFFF"/>
                </a:solidFill>
                <a:latin typeface="Verdana"/>
                <a:cs typeface="Verdana"/>
              </a:rPr>
              <a:t>x    </a:t>
            </a:r>
            <a:r>
              <a:rPr dirty="0" sz="550" spc="15">
                <a:solidFill>
                  <a:srgbClr val="FFFFFF"/>
                </a:solidFill>
                <a:latin typeface="Verdana"/>
                <a:cs typeface="Verdana"/>
              </a:rPr>
              <a:t>by</a:t>
            </a:r>
            <a:r>
              <a:rPr dirty="0" sz="550" spc="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550" spc="20">
                <a:solidFill>
                  <a:srgbClr val="020202"/>
                </a:solidFill>
                <a:latin typeface="Verdana"/>
                <a:cs typeface="Verdana"/>
              </a:rPr>
              <a:t>1 </a:t>
            </a:r>
            <a:r>
              <a:rPr dirty="0" sz="550" spc="25">
                <a:solidFill>
                  <a:srgbClr val="020202"/>
                </a:solidFill>
                <a:latin typeface="Verdana"/>
                <a:cs typeface="Verdana"/>
              </a:rPr>
              <a:t> </a:t>
            </a:r>
            <a:r>
              <a:rPr dirty="0" sz="550" spc="15">
                <a:solidFill>
                  <a:srgbClr val="FFFFFF"/>
                </a:solidFill>
                <a:latin typeface="Verdana"/>
                <a:cs typeface="Verdana"/>
              </a:rPr>
              <a:t>wait</a:t>
            </a:r>
            <a:r>
              <a:rPr dirty="0" sz="550" spc="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550" spc="20">
                <a:solidFill>
                  <a:srgbClr val="020202"/>
                </a:solidFill>
                <a:latin typeface="Verdana"/>
                <a:cs typeface="Verdana"/>
              </a:rPr>
              <a:t>50</a:t>
            </a:r>
            <a:r>
              <a:rPr dirty="0" sz="550" spc="235">
                <a:solidFill>
                  <a:srgbClr val="020202"/>
                </a:solidFill>
                <a:latin typeface="Verdana"/>
                <a:cs typeface="Verdana"/>
              </a:rPr>
              <a:t> </a:t>
            </a:r>
            <a:r>
              <a:rPr dirty="0" sz="550" spc="15">
                <a:solidFill>
                  <a:srgbClr val="FFFFFF"/>
                </a:solidFill>
                <a:latin typeface="Verdana"/>
                <a:cs typeface="Verdana"/>
              </a:rPr>
              <a:t>milliseconds</a:t>
            </a:r>
            <a:endParaRPr sz="550">
              <a:latin typeface="Verdana"/>
              <a:cs typeface="Verdana"/>
            </a:endParaRPr>
          </a:p>
          <a:p>
            <a:pPr marR="1480185" indent="80010">
              <a:lnSpc>
                <a:spcPct val="162500"/>
              </a:lnSpc>
            </a:pPr>
            <a:r>
              <a:rPr dirty="0" sz="550" spc="10">
                <a:solidFill>
                  <a:srgbClr val="FFFFFF"/>
                </a:solidFill>
                <a:latin typeface="Verdana"/>
                <a:cs typeface="Verdana"/>
              </a:rPr>
              <a:t>loop  </a:t>
            </a:r>
            <a:r>
              <a:rPr dirty="0" sz="550" spc="10">
                <a:solidFill>
                  <a:srgbClr val="FFFFFF"/>
                </a:solidFill>
                <a:latin typeface="Verdana"/>
                <a:cs typeface="Verdana"/>
              </a:rPr>
              <a:t>loop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911295" y="5490467"/>
            <a:ext cx="311785" cy="1149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dirty="0" sz="550" spc="20">
                <a:solidFill>
                  <a:srgbClr val="FFFFFF"/>
                </a:solidFill>
                <a:latin typeface="Verdana"/>
                <a:cs typeface="Verdana"/>
              </a:rPr>
              <a:t>seconds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697834" y="4846478"/>
            <a:ext cx="1086485" cy="75882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dirty="0" sz="550" spc="20">
                <a:solidFill>
                  <a:srgbClr val="FFFFFF"/>
                </a:solidFill>
                <a:latin typeface="Verdana"/>
                <a:cs typeface="Verdana"/>
              </a:rPr>
              <a:t>program</a:t>
            </a:r>
            <a:r>
              <a:rPr dirty="0" sz="550" spc="-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550" spc="15">
                <a:solidFill>
                  <a:srgbClr val="FFFFFF"/>
                </a:solidFill>
                <a:latin typeface="Verdana"/>
                <a:cs typeface="Verdana"/>
              </a:rPr>
              <a:t>start</a:t>
            </a:r>
            <a:endParaRPr sz="550">
              <a:latin typeface="Verdana"/>
              <a:cs typeface="Verdana"/>
            </a:endParaRPr>
          </a:p>
          <a:p>
            <a:pPr marL="36830">
              <a:lnSpc>
                <a:spcPct val="100000"/>
              </a:lnSpc>
              <a:spcBef>
                <a:spcPts val="605"/>
              </a:spcBef>
            </a:pPr>
            <a:r>
              <a:rPr dirty="0" sz="550" spc="20">
                <a:solidFill>
                  <a:srgbClr val="FFFFFF"/>
                </a:solidFill>
                <a:latin typeface="Verdana"/>
                <a:cs typeface="Verdana"/>
              </a:rPr>
              <a:t>do</a:t>
            </a:r>
            <a:r>
              <a:rPr dirty="0" sz="550" spc="-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550" spc="15">
                <a:solidFill>
                  <a:srgbClr val="FFFFFF"/>
                </a:solidFill>
                <a:latin typeface="Verdana"/>
                <a:cs typeface="Verdana"/>
              </a:rPr>
              <a:t>forever</a:t>
            </a:r>
            <a:endParaRPr sz="550">
              <a:latin typeface="Verdana"/>
              <a:cs typeface="Verdana"/>
            </a:endParaRPr>
          </a:p>
          <a:p>
            <a:pPr marL="117475" marR="236220" indent="-635">
              <a:lnSpc>
                <a:spcPct val="192100"/>
              </a:lnSpc>
            </a:pPr>
            <a:r>
              <a:rPr dirty="0" sz="550" spc="10">
                <a:solidFill>
                  <a:srgbClr val="FFFFFF"/>
                </a:solidFill>
                <a:latin typeface="Verdana"/>
                <a:cs typeface="Verdana"/>
              </a:rPr>
              <a:t>let     </a:t>
            </a:r>
            <a:r>
              <a:rPr dirty="0" sz="550" spc="20">
                <a:solidFill>
                  <a:srgbClr val="FFFFFF"/>
                </a:solidFill>
                <a:latin typeface="Verdana"/>
                <a:cs typeface="Verdana"/>
              </a:rPr>
              <a:t>x    </a:t>
            </a:r>
            <a:r>
              <a:rPr dirty="0" sz="550" spc="25">
                <a:solidFill>
                  <a:srgbClr val="FFFFFF"/>
                </a:solidFill>
                <a:latin typeface="Verdana"/>
                <a:cs typeface="Verdana"/>
              </a:rPr>
              <a:t>=    </a:t>
            </a:r>
            <a:r>
              <a:rPr dirty="0" sz="550" spc="20">
                <a:solidFill>
                  <a:srgbClr val="020202"/>
                </a:solidFill>
                <a:latin typeface="Verdana"/>
                <a:cs typeface="Verdana"/>
              </a:rPr>
              <a:t>0 </a:t>
            </a:r>
            <a:r>
              <a:rPr dirty="0" sz="550" spc="25">
                <a:solidFill>
                  <a:srgbClr val="020202"/>
                </a:solidFill>
                <a:latin typeface="Verdana"/>
                <a:cs typeface="Verdana"/>
              </a:rPr>
              <a:t> </a:t>
            </a:r>
            <a:r>
              <a:rPr dirty="0" sz="550" spc="15">
                <a:solidFill>
                  <a:srgbClr val="FFFFFF"/>
                </a:solidFill>
                <a:latin typeface="Verdana"/>
                <a:cs typeface="Verdana"/>
              </a:rPr>
              <a:t>turn</a:t>
            </a:r>
            <a:r>
              <a:rPr dirty="0" sz="55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550" spc="10">
                <a:solidFill>
                  <a:srgbClr val="FFFFFF"/>
                </a:solidFill>
                <a:latin typeface="Verdana"/>
                <a:cs typeface="Verdana"/>
              </a:rPr>
              <a:t>all</a:t>
            </a:r>
            <a:r>
              <a:rPr dirty="0" sz="55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550" spc="15">
                <a:solidFill>
                  <a:srgbClr val="FFFFFF"/>
                </a:solidFill>
                <a:latin typeface="Verdana"/>
                <a:cs typeface="Verdana"/>
              </a:rPr>
              <a:t>sparkles</a:t>
            </a:r>
            <a:r>
              <a:rPr dirty="0" sz="55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550" spc="15">
                <a:solidFill>
                  <a:srgbClr val="FFFFFF"/>
                </a:solidFill>
                <a:latin typeface="Verdana"/>
                <a:cs typeface="Verdana"/>
              </a:rPr>
              <a:t>off</a:t>
            </a:r>
            <a:endParaRPr sz="550">
              <a:latin typeface="Verdana"/>
              <a:cs typeface="Verdana"/>
            </a:endParaRPr>
          </a:p>
          <a:p>
            <a:pPr marL="117475">
              <a:lnSpc>
                <a:spcPct val="100000"/>
              </a:lnSpc>
              <a:spcBef>
                <a:spcPts val="610"/>
              </a:spcBef>
            </a:pPr>
            <a:r>
              <a:rPr dirty="0" sz="550" spc="10">
                <a:solidFill>
                  <a:srgbClr val="FFFFFF"/>
                </a:solidFill>
                <a:latin typeface="Verdana"/>
                <a:cs typeface="Verdana"/>
              </a:rPr>
              <a:t>wait  </a:t>
            </a:r>
            <a:r>
              <a:rPr dirty="0" sz="550" spc="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550" spc="20">
                <a:solidFill>
                  <a:srgbClr val="FFFFFF"/>
                </a:solidFill>
                <a:latin typeface="Verdana"/>
                <a:cs typeface="Verdana"/>
              </a:rPr>
              <a:t>random  </a:t>
            </a:r>
            <a:r>
              <a:rPr dirty="0" sz="550" spc="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550" spc="20">
                <a:solidFill>
                  <a:srgbClr val="020202"/>
                </a:solidFill>
                <a:latin typeface="Verdana"/>
                <a:cs typeface="Verdana"/>
              </a:rPr>
              <a:t>3  </a:t>
            </a:r>
            <a:r>
              <a:rPr dirty="0" sz="550" spc="45">
                <a:solidFill>
                  <a:srgbClr val="020202"/>
                </a:solidFill>
                <a:latin typeface="Verdana"/>
                <a:cs typeface="Verdana"/>
              </a:rPr>
              <a:t> </a:t>
            </a:r>
            <a:r>
              <a:rPr dirty="0" sz="550" spc="15">
                <a:solidFill>
                  <a:srgbClr val="FFFFFF"/>
                </a:solidFill>
                <a:latin typeface="Verdana"/>
                <a:cs typeface="Verdana"/>
              </a:rPr>
              <a:t>to  </a:t>
            </a:r>
            <a:r>
              <a:rPr dirty="0" sz="550" spc="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550" spc="20">
                <a:solidFill>
                  <a:srgbClr val="020202"/>
                </a:solidFill>
                <a:latin typeface="Verdana"/>
                <a:cs typeface="Verdana"/>
              </a:rPr>
              <a:t>6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144139" y="4734522"/>
            <a:ext cx="1433830" cy="4438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r" marR="5080" indent="81280">
              <a:lnSpc>
                <a:spcPct val="101800"/>
              </a:lnSpc>
              <a:spcBef>
                <a:spcPts val="90"/>
              </a:spcBef>
            </a:pPr>
            <a:r>
              <a:rPr dirty="0" sz="900" spc="-5">
                <a:latin typeface="Montserrat"/>
                <a:cs typeface="Montserrat"/>
              </a:rPr>
              <a:t>Example program </a:t>
            </a:r>
            <a:r>
              <a:rPr dirty="0" sz="900">
                <a:latin typeface="Montserrat"/>
                <a:cs typeface="Montserrat"/>
              </a:rPr>
              <a:t>with </a:t>
            </a:r>
            <a:r>
              <a:rPr dirty="0" sz="900" spc="-225">
                <a:latin typeface="Montserrat"/>
                <a:cs typeface="Montserrat"/>
              </a:rPr>
              <a:t> </a:t>
            </a:r>
            <a:r>
              <a:rPr dirty="0" sz="900">
                <a:latin typeface="Montserrat"/>
                <a:cs typeface="Montserrat"/>
              </a:rPr>
              <a:t>a </a:t>
            </a:r>
            <a:r>
              <a:rPr dirty="0" sz="900" spc="-5">
                <a:latin typeface="Montserrat"/>
                <a:cs typeface="Montserrat"/>
              </a:rPr>
              <a:t>reaction </a:t>
            </a:r>
            <a:r>
              <a:rPr dirty="0" sz="900">
                <a:latin typeface="Montserrat"/>
                <a:cs typeface="Montserrat"/>
              </a:rPr>
              <a:t>timer that will </a:t>
            </a:r>
            <a:r>
              <a:rPr dirty="0" sz="900" spc="-225">
                <a:latin typeface="Montserrat"/>
                <a:cs typeface="Montserrat"/>
              </a:rPr>
              <a:t> </a:t>
            </a:r>
            <a:r>
              <a:rPr dirty="0" sz="900" spc="-5">
                <a:latin typeface="Montserrat"/>
                <a:cs typeface="Montserrat"/>
              </a:rPr>
              <a:t>automatically</a:t>
            </a:r>
            <a:r>
              <a:rPr dirty="0" sz="900" spc="-10">
                <a:latin typeface="Montserrat"/>
                <a:cs typeface="Montserrat"/>
              </a:rPr>
              <a:t> </a:t>
            </a:r>
            <a:r>
              <a:rPr dirty="0" sz="900">
                <a:latin typeface="Montserrat"/>
                <a:cs typeface="Montserrat"/>
              </a:rPr>
              <a:t>restart.</a:t>
            </a:r>
            <a:endParaRPr sz="900">
              <a:latin typeface="Montserrat"/>
              <a:cs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8057" y="2964361"/>
            <a:ext cx="10320020" cy="1734185"/>
          </a:xfrm>
          <a:custGeom>
            <a:avLst/>
            <a:gdLst/>
            <a:ahLst/>
            <a:cxnLst/>
            <a:rect l="l" t="t" r="r" b="b"/>
            <a:pathLst>
              <a:path w="10320020" h="1734185">
                <a:moveTo>
                  <a:pt x="9048039" y="1043914"/>
                </a:moveTo>
                <a:lnTo>
                  <a:pt x="8372157" y="1043914"/>
                </a:lnTo>
                <a:lnTo>
                  <a:pt x="8488591" y="1197952"/>
                </a:lnTo>
                <a:lnTo>
                  <a:pt x="8322500" y="1477797"/>
                </a:lnTo>
                <a:lnTo>
                  <a:pt x="8555431" y="1436865"/>
                </a:lnTo>
                <a:lnTo>
                  <a:pt x="9048039" y="1043914"/>
                </a:lnTo>
                <a:close/>
              </a:path>
              <a:path w="10320020" h="1734185">
                <a:moveTo>
                  <a:pt x="9313511" y="828916"/>
                </a:moveTo>
                <a:lnTo>
                  <a:pt x="8269008" y="828916"/>
                </a:lnTo>
                <a:lnTo>
                  <a:pt x="8264874" y="844014"/>
                </a:lnTo>
                <a:lnTo>
                  <a:pt x="8268312" y="857643"/>
                </a:lnTo>
                <a:lnTo>
                  <a:pt x="8276394" y="870825"/>
                </a:lnTo>
                <a:lnTo>
                  <a:pt x="8286191" y="884580"/>
                </a:lnTo>
                <a:lnTo>
                  <a:pt x="8281941" y="893003"/>
                </a:lnTo>
                <a:lnTo>
                  <a:pt x="8277498" y="901895"/>
                </a:lnTo>
                <a:lnTo>
                  <a:pt x="8274550" y="909774"/>
                </a:lnTo>
                <a:lnTo>
                  <a:pt x="8274786" y="915162"/>
                </a:lnTo>
                <a:lnTo>
                  <a:pt x="8279049" y="922333"/>
                </a:lnTo>
                <a:lnTo>
                  <a:pt x="8282352" y="927736"/>
                </a:lnTo>
                <a:lnTo>
                  <a:pt x="8283298" y="933323"/>
                </a:lnTo>
                <a:lnTo>
                  <a:pt x="8280488" y="941044"/>
                </a:lnTo>
                <a:lnTo>
                  <a:pt x="8225129" y="992784"/>
                </a:lnTo>
                <a:lnTo>
                  <a:pt x="8229600" y="996480"/>
                </a:lnTo>
                <a:lnTo>
                  <a:pt x="8234006" y="1000175"/>
                </a:lnTo>
                <a:lnTo>
                  <a:pt x="8238477" y="1003871"/>
                </a:lnTo>
                <a:lnTo>
                  <a:pt x="8312962" y="1049426"/>
                </a:lnTo>
                <a:lnTo>
                  <a:pt x="8327221" y="1049577"/>
                </a:lnTo>
                <a:lnTo>
                  <a:pt x="8359034" y="1043927"/>
                </a:lnTo>
                <a:lnTo>
                  <a:pt x="9048039" y="1043914"/>
                </a:lnTo>
                <a:lnTo>
                  <a:pt x="9313511" y="828916"/>
                </a:lnTo>
                <a:close/>
              </a:path>
              <a:path w="10320020" h="1734185">
                <a:moveTo>
                  <a:pt x="8555431" y="0"/>
                </a:moveTo>
                <a:lnTo>
                  <a:pt x="8322500" y="46532"/>
                </a:lnTo>
                <a:lnTo>
                  <a:pt x="8444699" y="208216"/>
                </a:lnTo>
                <a:lnTo>
                  <a:pt x="8470572" y="236835"/>
                </a:lnTo>
                <a:lnTo>
                  <a:pt x="8482540" y="253543"/>
                </a:lnTo>
                <a:lnTo>
                  <a:pt x="8405574" y="402301"/>
                </a:lnTo>
                <a:lnTo>
                  <a:pt x="8326323" y="538022"/>
                </a:lnTo>
                <a:lnTo>
                  <a:pt x="8248881" y="580815"/>
                </a:lnTo>
                <a:lnTo>
                  <a:pt x="8225129" y="596785"/>
                </a:lnTo>
                <a:lnTo>
                  <a:pt x="8225129" y="598487"/>
                </a:lnTo>
                <a:lnTo>
                  <a:pt x="8280488" y="610222"/>
                </a:lnTo>
                <a:lnTo>
                  <a:pt x="8270951" y="630453"/>
                </a:lnTo>
                <a:lnTo>
                  <a:pt x="8276334" y="633933"/>
                </a:lnTo>
                <a:lnTo>
                  <a:pt x="8280299" y="639089"/>
                </a:lnTo>
                <a:lnTo>
                  <a:pt x="8283400" y="645112"/>
                </a:lnTo>
                <a:lnTo>
                  <a:pt x="8286191" y="651192"/>
                </a:lnTo>
                <a:lnTo>
                  <a:pt x="8277086" y="667964"/>
                </a:lnTo>
                <a:lnTo>
                  <a:pt x="8269658" y="682867"/>
                </a:lnTo>
                <a:lnTo>
                  <a:pt x="8265731" y="697478"/>
                </a:lnTo>
                <a:lnTo>
                  <a:pt x="8267128" y="713371"/>
                </a:lnTo>
                <a:lnTo>
                  <a:pt x="8144929" y="750379"/>
                </a:lnTo>
                <a:lnTo>
                  <a:pt x="8076209" y="804329"/>
                </a:lnTo>
                <a:lnTo>
                  <a:pt x="8076857" y="805345"/>
                </a:lnTo>
                <a:lnTo>
                  <a:pt x="8077441" y="806386"/>
                </a:lnTo>
                <a:lnTo>
                  <a:pt x="8078088" y="807339"/>
                </a:lnTo>
                <a:lnTo>
                  <a:pt x="8144929" y="835888"/>
                </a:lnTo>
                <a:lnTo>
                  <a:pt x="8269008" y="828916"/>
                </a:lnTo>
                <a:lnTo>
                  <a:pt x="9313511" y="828916"/>
                </a:lnTo>
                <a:lnTo>
                  <a:pt x="9454680" y="713765"/>
                </a:lnTo>
                <a:lnTo>
                  <a:pt x="9670427" y="666838"/>
                </a:lnTo>
                <a:lnTo>
                  <a:pt x="9667900" y="666191"/>
                </a:lnTo>
                <a:lnTo>
                  <a:pt x="9666605" y="665949"/>
                </a:lnTo>
                <a:lnTo>
                  <a:pt x="9592183" y="619645"/>
                </a:lnTo>
                <a:lnTo>
                  <a:pt x="9750921" y="588512"/>
                </a:lnTo>
                <a:lnTo>
                  <a:pt x="9801934" y="577891"/>
                </a:lnTo>
                <a:lnTo>
                  <a:pt x="9851864" y="566854"/>
                </a:lnTo>
                <a:lnTo>
                  <a:pt x="9900633" y="555224"/>
                </a:lnTo>
                <a:lnTo>
                  <a:pt x="9948159" y="542824"/>
                </a:lnTo>
                <a:lnTo>
                  <a:pt x="9994363" y="529479"/>
                </a:lnTo>
                <a:lnTo>
                  <a:pt x="10039167" y="515011"/>
                </a:lnTo>
                <a:lnTo>
                  <a:pt x="10082489" y="499243"/>
                </a:lnTo>
                <a:lnTo>
                  <a:pt x="10124250" y="481999"/>
                </a:lnTo>
                <a:lnTo>
                  <a:pt x="10164372" y="463103"/>
                </a:lnTo>
                <a:lnTo>
                  <a:pt x="10202773" y="442377"/>
                </a:lnTo>
                <a:lnTo>
                  <a:pt x="10239375" y="419646"/>
                </a:lnTo>
                <a:lnTo>
                  <a:pt x="10249761" y="412927"/>
                </a:lnTo>
                <a:lnTo>
                  <a:pt x="9569234" y="412927"/>
                </a:lnTo>
                <a:lnTo>
                  <a:pt x="9573056" y="412140"/>
                </a:lnTo>
                <a:lnTo>
                  <a:pt x="9620444" y="372554"/>
                </a:lnTo>
                <a:lnTo>
                  <a:pt x="9458502" y="372554"/>
                </a:lnTo>
                <a:lnTo>
                  <a:pt x="8555431" y="0"/>
                </a:lnTo>
                <a:close/>
              </a:path>
              <a:path w="10320020" h="1734185">
                <a:moveTo>
                  <a:pt x="10107077" y="320019"/>
                </a:moveTo>
                <a:lnTo>
                  <a:pt x="10049444" y="322210"/>
                </a:lnTo>
                <a:lnTo>
                  <a:pt x="9987381" y="326377"/>
                </a:lnTo>
                <a:lnTo>
                  <a:pt x="9569234" y="412927"/>
                </a:lnTo>
                <a:lnTo>
                  <a:pt x="10249761" y="412927"/>
                </a:lnTo>
                <a:lnTo>
                  <a:pt x="10282197" y="391737"/>
                </a:lnTo>
                <a:lnTo>
                  <a:pt x="10302409" y="376601"/>
                </a:lnTo>
                <a:lnTo>
                  <a:pt x="10319562" y="359943"/>
                </a:lnTo>
                <a:lnTo>
                  <a:pt x="10319562" y="358254"/>
                </a:lnTo>
                <a:lnTo>
                  <a:pt x="10212666" y="327291"/>
                </a:lnTo>
                <a:lnTo>
                  <a:pt x="10161183" y="321235"/>
                </a:lnTo>
                <a:lnTo>
                  <a:pt x="10107077" y="320019"/>
                </a:lnTo>
                <a:close/>
              </a:path>
              <a:path w="10320020" h="1734185">
                <a:moveTo>
                  <a:pt x="9670427" y="328968"/>
                </a:moveTo>
                <a:lnTo>
                  <a:pt x="9458502" y="372554"/>
                </a:lnTo>
                <a:lnTo>
                  <a:pt x="9620444" y="372554"/>
                </a:lnTo>
                <a:lnTo>
                  <a:pt x="9670427" y="330695"/>
                </a:lnTo>
                <a:lnTo>
                  <a:pt x="9670427" y="328968"/>
                </a:lnTo>
                <a:close/>
              </a:path>
              <a:path w="10320020" h="1734185">
                <a:moveTo>
                  <a:pt x="6339791" y="1423531"/>
                </a:moveTo>
                <a:lnTo>
                  <a:pt x="5708257" y="1423531"/>
                </a:lnTo>
                <a:lnTo>
                  <a:pt x="5727814" y="1427238"/>
                </a:lnTo>
                <a:lnTo>
                  <a:pt x="5794654" y="1505292"/>
                </a:lnTo>
                <a:lnTo>
                  <a:pt x="5630430" y="1731987"/>
                </a:lnTo>
                <a:lnTo>
                  <a:pt x="5630430" y="1733638"/>
                </a:lnTo>
                <a:lnTo>
                  <a:pt x="5861418" y="1717052"/>
                </a:lnTo>
                <a:lnTo>
                  <a:pt x="6162457" y="1534009"/>
                </a:lnTo>
                <a:lnTo>
                  <a:pt x="6339791" y="1423531"/>
                </a:lnTo>
                <a:close/>
              </a:path>
              <a:path w="10320020" h="1734185">
                <a:moveTo>
                  <a:pt x="7325698" y="1004874"/>
                </a:moveTo>
                <a:lnTo>
                  <a:pt x="5582716" y="1004874"/>
                </a:lnTo>
                <a:lnTo>
                  <a:pt x="5582081" y="1016589"/>
                </a:lnTo>
                <a:lnTo>
                  <a:pt x="5578384" y="1028076"/>
                </a:lnTo>
                <a:lnTo>
                  <a:pt x="5574942" y="1037855"/>
                </a:lnTo>
                <a:lnTo>
                  <a:pt x="5575071" y="1044448"/>
                </a:lnTo>
                <a:lnTo>
                  <a:pt x="5579454" y="1050234"/>
                </a:lnTo>
                <a:lnTo>
                  <a:pt x="5583915" y="1055422"/>
                </a:lnTo>
                <a:lnTo>
                  <a:pt x="5586335" y="1060641"/>
                </a:lnTo>
                <a:lnTo>
                  <a:pt x="5584596" y="1066520"/>
                </a:lnTo>
                <a:lnTo>
                  <a:pt x="5561955" y="1080421"/>
                </a:lnTo>
                <a:lnTo>
                  <a:pt x="5525396" y="1086516"/>
                </a:lnTo>
                <a:lnTo>
                  <a:pt x="5485507" y="1090116"/>
                </a:lnTo>
                <a:lnTo>
                  <a:pt x="5452871" y="1096530"/>
                </a:lnTo>
                <a:lnTo>
                  <a:pt x="5384152" y="1136434"/>
                </a:lnTo>
                <a:lnTo>
                  <a:pt x="5384152" y="1139672"/>
                </a:lnTo>
                <a:lnTo>
                  <a:pt x="5450916" y="1169695"/>
                </a:lnTo>
                <a:lnTo>
                  <a:pt x="5578894" y="1174280"/>
                </a:lnTo>
                <a:lnTo>
                  <a:pt x="5582069" y="1179499"/>
                </a:lnTo>
                <a:lnTo>
                  <a:pt x="5585244" y="1184656"/>
                </a:lnTo>
                <a:lnTo>
                  <a:pt x="5588431" y="1189888"/>
                </a:lnTo>
                <a:lnTo>
                  <a:pt x="5571248" y="1208938"/>
                </a:lnTo>
                <a:lnTo>
                  <a:pt x="5576303" y="1215136"/>
                </a:lnTo>
                <a:lnTo>
                  <a:pt x="5581421" y="1221257"/>
                </a:lnTo>
                <a:lnTo>
                  <a:pt x="5586475" y="1227391"/>
                </a:lnTo>
                <a:lnTo>
                  <a:pt x="5587083" y="1234796"/>
                </a:lnTo>
                <a:lnTo>
                  <a:pt x="5584524" y="1239923"/>
                </a:lnTo>
                <a:lnTo>
                  <a:pt x="5582002" y="1244140"/>
                </a:lnTo>
                <a:lnTo>
                  <a:pt x="5582716" y="1248816"/>
                </a:lnTo>
                <a:lnTo>
                  <a:pt x="5587472" y="1255296"/>
                </a:lnTo>
                <a:lnTo>
                  <a:pt x="5592559" y="1261437"/>
                </a:lnTo>
                <a:lnTo>
                  <a:pt x="5595579" y="1267572"/>
                </a:lnTo>
                <a:lnTo>
                  <a:pt x="5594134" y="1274038"/>
                </a:lnTo>
                <a:lnTo>
                  <a:pt x="5533059" y="1343190"/>
                </a:lnTo>
                <a:lnTo>
                  <a:pt x="5620905" y="1429994"/>
                </a:lnTo>
                <a:lnTo>
                  <a:pt x="5677012" y="1424687"/>
                </a:lnTo>
                <a:lnTo>
                  <a:pt x="5708257" y="1423531"/>
                </a:lnTo>
                <a:lnTo>
                  <a:pt x="6339791" y="1423531"/>
                </a:lnTo>
                <a:lnTo>
                  <a:pt x="6678561" y="1207307"/>
                </a:lnTo>
                <a:lnTo>
                  <a:pt x="6764566" y="1151369"/>
                </a:lnTo>
                <a:lnTo>
                  <a:pt x="6980250" y="1123048"/>
                </a:lnTo>
                <a:lnTo>
                  <a:pt x="6979018" y="1121524"/>
                </a:lnTo>
                <a:lnTo>
                  <a:pt x="6977722" y="1120089"/>
                </a:lnTo>
                <a:lnTo>
                  <a:pt x="6976491" y="1118577"/>
                </a:lnTo>
                <a:lnTo>
                  <a:pt x="6926833" y="1074039"/>
                </a:lnTo>
                <a:lnTo>
                  <a:pt x="7139557" y="1040856"/>
                </a:lnTo>
                <a:lnTo>
                  <a:pt x="7192391" y="1031972"/>
                </a:lnTo>
                <a:lnTo>
                  <a:pt x="7244464" y="1022407"/>
                </a:lnTo>
                <a:lnTo>
                  <a:pt x="7295464" y="1011939"/>
                </a:lnTo>
                <a:lnTo>
                  <a:pt x="7325698" y="1004874"/>
                </a:lnTo>
                <a:close/>
              </a:path>
              <a:path w="10320020" h="1734185">
                <a:moveTo>
                  <a:pt x="5863374" y="489813"/>
                </a:moveTo>
                <a:lnTo>
                  <a:pt x="5630430" y="511632"/>
                </a:lnTo>
                <a:lnTo>
                  <a:pt x="5631662" y="512648"/>
                </a:lnTo>
                <a:lnTo>
                  <a:pt x="5632958" y="513638"/>
                </a:lnTo>
                <a:lnTo>
                  <a:pt x="5634253" y="514578"/>
                </a:lnTo>
                <a:lnTo>
                  <a:pt x="5794654" y="711314"/>
                </a:lnTo>
                <a:lnTo>
                  <a:pt x="5706632" y="832015"/>
                </a:lnTo>
                <a:lnTo>
                  <a:pt x="5701193" y="839450"/>
                </a:lnTo>
                <a:lnTo>
                  <a:pt x="5584596" y="998258"/>
                </a:lnTo>
                <a:lnTo>
                  <a:pt x="5533059" y="1005128"/>
                </a:lnTo>
                <a:lnTo>
                  <a:pt x="5533059" y="1006779"/>
                </a:lnTo>
                <a:lnTo>
                  <a:pt x="5582716" y="1004874"/>
                </a:lnTo>
                <a:lnTo>
                  <a:pt x="7325698" y="1004874"/>
                </a:lnTo>
                <a:lnTo>
                  <a:pt x="7345081" y="1000345"/>
                </a:lnTo>
                <a:lnTo>
                  <a:pt x="7393003" y="987402"/>
                </a:lnTo>
                <a:lnTo>
                  <a:pt x="7438918" y="972887"/>
                </a:lnTo>
                <a:lnTo>
                  <a:pt x="7482516" y="956578"/>
                </a:lnTo>
                <a:lnTo>
                  <a:pt x="7523485" y="938253"/>
                </a:lnTo>
                <a:lnTo>
                  <a:pt x="7561513" y="917687"/>
                </a:lnTo>
                <a:lnTo>
                  <a:pt x="7588056" y="900112"/>
                </a:lnTo>
                <a:lnTo>
                  <a:pt x="6880999" y="900112"/>
                </a:lnTo>
                <a:lnTo>
                  <a:pt x="6881647" y="898969"/>
                </a:lnTo>
                <a:lnTo>
                  <a:pt x="6882942" y="896556"/>
                </a:lnTo>
                <a:lnTo>
                  <a:pt x="6936896" y="860831"/>
                </a:lnTo>
                <a:lnTo>
                  <a:pt x="6766445" y="860831"/>
                </a:lnTo>
                <a:lnTo>
                  <a:pt x="6196071" y="629880"/>
                </a:lnTo>
                <a:lnTo>
                  <a:pt x="5863374" y="489813"/>
                </a:lnTo>
                <a:close/>
              </a:path>
              <a:path w="10320020" h="1734185">
                <a:moveTo>
                  <a:pt x="7356840" y="829388"/>
                </a:moveTo>
                <a:lnTo>
                  <a:pt x="7305251" y="832767"/>
                </a:lnTo>
                <a:lnTo>
                  <a:pt x="7252035" y="840075"/>
                </a:lnTo>
                <a:lnTo>
                  <a:pt x="7201776" y="851598"/>
                </a:lnTo>
                <a:lnTo>
                  <a:pt x="6880999" y="900112"/>
                </a:lnTo>
                <a:lnTo>
                  <a:pt x="7588056" y="900112"/>
                </a:lnTo>
                <a:lnTo>
                  <a:pt x="7596291" y="894659"/>
                </a:lnTo>
                <a:lnTo>
                  <a:pt x="7627505" y="868946"/>
                </a:lnTo>
                <a:lnTo>
                  <a:pt x="7627505" y="867308"/>
                </a:lnTo>
                <a:lnTo>
                  <a:pt x="7553083" y="845908"/>
                </a:lnTo>
                <a:lnTo>
                  <a:pt x="7480252" y="834942"/>
                </a:lnTo>
                <a:lnTo>
                  <a:pt x="7441662" y="831853"/>
                </a:lnTo>
                <a:lnTo>
                  <a:pt x="7402220" y="829652"/>
                </a:lnTo>
                <a:lnTo>
                  <a:pt x="7356840" y="829388"/>
                </a:lnTo>
                <a:close/>
              </a:path>
              <a:path w="10320020" h="1734185">
                <a:moveTo>
                  <a:pt x="6980250" y="832015"/>
                </a:moveTo>
                <a:lnTo>
                  <a:pt x="6766445" y="860831"/>
                </a:lnTo>
                <a:lnTo>
                  <a:pt x="6936896" y="860831"/>
                </a:lnTo>
                <a:lnTo>
                  <a:pt x="6980250" y="832015"/>
                </a:lnTo>
                <a:close/>
              </a:path>
              <a:path w="10320020" h="1734185">
                <a:moveTo>
                  <a:pt x="3780371" y="1360703"/>
                </a:moveTo>
                <a:lnTo>
                  <a:pt x="3083471" y="1360703"/>
                </a:lnTo>
                <a:lnTo>
                  <a:pt x="3085998" y="1362506"/>
                </a:lnTo>
                <a:lnTo>
                  <a:pt x="3088525" y="1364373"/>
                </a:lnTo>
                <a:lnTo>
                  <a:pt x="3091116" y="1366202"/>
                </a:lnTo>
                <a:lnTo>
                  <a:pt x="3094875" y="1370838"/>
                </a:lnTo>
                <a:lnTo>
                  <a:pt x="3102521" y="1380070"/>
                </a:lnTo>
                <a:lnTo>
                  <a:pt x="3020452" y="1445882"/>
                </a:lnTo>
                <a:lnTo>
                  <a:pt x="2938373" y="1510969"/>
                </a:lnTo>
                <a:lnTo>
                  <a:pt x="2938373" y="1512506"/>
                </a:lnTo>
                <a:lnTo>
                  <a:pt x="3171317" y="1538782"/>
                </a:lnTo>
                <a:lnTo>
                  <a:pt x="3361022" y="1486872"/>
                </a:lnTo>
                <a:lnTo>
                  <a:pt x="3550737" y="1431713"/>
                </a:lnTo>
                <a:lnTo>
                  <a:pt x="3740454" y="1373385"/>
                </a:lnTo>
                <a:lnTo>
                  <a:pt x="3780371" y="1360703"/>
                </a:lnTo>
                <a:close/>
              </a:path>
              <a:path w="10320020" h="1734185">
                <a:moveTo>
                  <a:pt x="2803302" y="1022999"/>
                </a:moveTo>
                <a:lnTo>
                  <a:pt x="2761992" y="1027620"/>
                </a:lnTo>
                <a:lnTo>
                  <a:pt x="2724840" y="1036213"/>
                </a:lnTo>
                <a:lnTo>
                  <a:pt x="2692031" y="1048042"/>
                </a:lnTo>
                <a:lnTo>
                  <a:pt x="2693974" y="1051496"/>
                </a:lnTo>
                <a:lnTo>
                  <a:pt x="2760814" y="1090409"/>
                </a:lnTo>
                <a:lnTo>
                  <a:pt x="2900197" y="1130134"/>
                </a:lnTo>
                <a:lnTo>
                  <a:pt x="2900197" y="1131671"/>
                </a:lnTo>
                <a:lnTo>
                  <a:pt x="2896086" y="1137221"/>
                </a:lnTo>
                <a:lnTo>
                  <a:pt x="2891231" y="1141476"/>
                </a:lnTo>
                <a:lnTo>
                  <a:pt x="2885674" y="1144864"/>
                </a:lnTo>
                <a:lnTo>
                  <a:pt x="2879191" y="1147978"/>
                </a:lnTo>
                <a:lnTo>
                  <a:pt x="2887751" y="1158538"/>
                </a:lnTo>
                <a:lnTo>
                  <a:pt x="2898260" y="1170509"/>
                </a:lnTo>
                <a:lnTo>
                  <a:pt x="2905912" y="1181473"/>
                </a:lnTo>
                <a:lnTo>
                  <a:pt x="2905899" y="1189012"/>
                </a:lnTo>
                <a:lnTo>
                  <a:pt x="2891880" y="1205026"/>
                </a:lnTo>
                <a:lnTo>
                  <a:pt x="2869934" y="1226439"/>
                </a:lnTo>
                <a:lnTo>
                  <a:pt x="2850687" y="1246908"/>
                </a:lnTo>
                <a:lnTo>
                  <a:pt x="2928785" y="1369695"/>
                </a:lnTo>
                <a:lnTo>
                  <a:pt x="2999144" y="1380713"/>
                </a:lnTo>
                <a:lnTo>
                  <a:pt x="3037607" y="1384427"/>
                </a:lnTo>
                <a:lnTo>
                  <a:pt x="3060522" y="1381798"/>
                </a:lnTo>
                <a:lnTo>
                  <a:pt x="3083471" y="1360703"/>
                </a:lnTo>
                <a:lnTo>
                  <a:pt x="3780371" y="1360703"/>
                </a:lnTo>
                <a:lnTo>
                  <a:pt x="3977594" y="1296135"/>
                </a:lnTo>
                <a:lnTo>
                  <a:pt x="4072445" y="1263916"/>
                </a:lnTo>
                <a:lnTo>
                  <a:pt x="4530652" y="1263916"/>
                </a:lnTo>
                <a:lnTo>
                  <a:pt x="4562721" y="1254638"/>
                </a:lnTo>
                <a:lnTo>
                  <a:pt x="4648695" y="1225605"/>
                </a:lnTo>
                <a:lnTo>
                  <a:pt x="4692992" y="1213332"/>
                </a:lnTo>
                <a:lnTo>
                  <a:pt x="4798324" y="1190306"/>
                </a:lnTo>
                <a:lnTo>
                  <a:pt x="4846686" y="1177989"/>
                </a:lnTo>
                <a:lnTo>
                  <a:pt x="4892351" y="1162396"/>
                </a:lnTo>
                <a:lnTo>
                  <a:pt x="4935448" y="1141476"/>
                </a:lnTo>
                <a:lnTo>
                  <a:pt x="4919196" y="1133609"/>
                </a:lnTo>
                <a:lnTo>
                  <a:pt x="4899699" y="1128277"/>
                </a:lnTo>
                <a:lnTo>
                  <a:pt x="4878986" y="1124073"/>
                </a:lnTo>
                <a:lnTo>
                  <a:pt x="4859083" y="1119593"/>
                </a:lnTo>
                <a:lnTo>
                  <a:pt x="4816280" y="1108914"/>
                </a:lnTo>
                <a:lnTo>
                  <a:pt x="4772887" y="1100057"/>
                </a:lnTo>
                <a:lnTo>
                  <a:pt x="4728360" y="1092908"/>
                </a:lnTo>
                <a:lnTo>
                  <a:pt x="4682151" y="1087350"/>
                </a:lnTo>
                <a:lnTo>
                  <a:pt x="4633716" y="1083266"/>
                </a:lnTo>
                <a:lnTo>
                  <a:pt x="4582507" y="1080540"/>
                </a:lnTo>
                <a:lnTo>
                  <a:pt x="4527980" y="1079057"/>
                </a:lnTo>
                <a:lnTo>
                  <a:pt x="4251959" y="1075855"/>
                </a:lnTo>
                <a:lnTo>
                  <a:pt x="4288193" y="1061897"/>
                </a:lnTo>
                <a:lnTo>
                  <a:pt x="4264847" y="1056624"/>
                </a:lnTo>
                <a:lnTo>
                  <a:pt x="4244119" y="1047103"/>
                </a:lnTo>
                <a:lnTo>
                  <a:pt x="4224422" y="1036700"/>
                </a:lnTo>
                <a:lnTo>
                  <a:pt x="4204169" y="1028776"/>
                </a:lnTo>
                <a:lnTo>
                  <a:pt x="3992244" y="1025372"/>
                </a:lnTo>
                <a:lnTo>
                  <a:pt x="3986638" y="1023086"/>
                </a:lnTo>
                <a:lnTo>
                  <a:pt x="2848584" y="1023086"/>
                </a:lnTo>
                <a:lnTo>
                  <a:pt x="2803302" y="1022999"/>
                </a:lnTo>
                <a:close/>
              </a:path>
              <a:path w="10320020" h="1734185">
                <a:moveTo>
                  <a:pt x="4530652" y="1263916"/>
                </a:moveTo>
                <a:lnTo>
                  <a:pt x="4072445" y="1263916"/>
                </a:lnTo>
                <a:lnTo>
                  <a:pt x="4154576" y="1266012"/>
                </a:lnTo>
                <a:lnTo>
                  <a:pt x="4301540" y="1266977"/>
                </a:lnTo>
                <a:lnTo>
                  <a:pt x="4339111" y="1272569"/>
                </a:lnTo>
                <a:lnTo>
                  <a:pt x="4380904" y="1277821"/>
                </a:lnTo>
                <a:lnTo>
                  <a:pt x="4424557" y="1280309"/>
                </a:lnTo>
                <a:lnTo>
                  <a:pt x="4467707" y="1277607"/>
                </a:lnTo>
                <a:lnTo>
                  <a:pt x="4517284" y="1267784"/>
                </a:lnTo>
                <a:lnTo>
                  <a:pt x="4530652" y="1263916"/>
                </a:lnTo>
                <a:close/>
              </a:path>
              <a:path w="10320020" h="1734185">
                <a:moveTo>
                  <a:pt x="2882950" y="1003757"/>
                </a:moveTo>
                <a:lnTo>
                  <a:pt x="2841002" y="1017473"/>
                </a:lnTo>
                <a:lnTo>
                  <a:pt x="2843530" y="1019314"/>
                </a:lnTo>
                <a:lnTo>
                  <a:pt x="2846069" y="1021232"/>
                </a:lnTo>
                <a:lnTo>
                  <a:pt x="2848584" y="1023086"/>
                </a:lnTo>
                <a:lnTo>
                  <a:pt x="3986638" y="1023086"/>
                </a:lnTo>
                <a:lnTo>
                  <a:pt x="3940377" y="1004214"/>
                </a:lnTo>
                <a:lnTo>
                  <a:pt x="2886773" y="1004214"/>
                </a:lnTo>
                <a:lnTo>
                  <a:pt x="2882950" y="1003757"/>
                </a:lnTo>
                <a:close/>
              </a:path>
              <a:path w="10320020" h="1734185">
                <a:moveTo>
                  <a:pt x="2938373" y="648220"/>
                </a:moveTo>
                <a:lnTo>
                  <a:pt x="3102521" y="815340"/>
                </a:lnTo>
                <a:lnTo>
                  <a:pt x="3102521" y="818489"/>
                </a:lnTo>
                <a:lnTo>
                  <a:pt x="3005150" y="896607"/>
                </a:lnTo>
                <a:lnTo>
                  <a:pt x="2973978" y="921980"/>
                </a:lnTo>
                <a:lnTo>
                  <a:pt x="2940904" y="945772"/>
                </a:lnTo>
                <a:lnTo>
                  <a:pt x="2908463" y="970073"/>
                </a:lnTo>
                <a:lnTo>
                  <a:pt x="2879191" y="996975"/>
                </a:lnTo>
                <a:lnTo>
                  <a:pt x="2881718" y="999401"/>
                </a:lnTo>
                <a:lnTo>
                  <a:pt x="2884246" y="1001788"/>
                </a:lnTo>
                <a:lnTo>
                  <a:pt x="2886773" y="1004214"/>
                </a:lnTo>
                <a:lnTo>
                  <a:pt x="3940377" y="1004214"/>
                </a:lnTo>
                <a:lnTo>
                  <a:pt x="3647750" y="881565"/>
                </a:lnTo>
                <a:lnTo>
                  <a:pt x="3361259" y="756869"/>
                </a:lnTo>
                <a:lnTo>
                  <a:pt x="3173196" y="672160"/>
                </a:lnTo>
                <a:lnTo>
                  <a:pt x="2985335" y="653384"/>
                </a:lnTo>
                <a:lnTo>
                  <a:pt x="2938373" y="648220"/>
                </a:lnTo>
                <a:close/>
              </a:path>
              <a:path w="10320020" h="1734185">
                <a:moveTo>
                  <a:pt x="280644" y="688073"/>
                </a:moveTo>
                <a:lnTo>
                  <a:pt x="246278" y="694448"/>
                </a:lnTo>
                <a:lnTo>
                  <a:pt x="246278" y="697484"/>
                </a:lnTo>
                <a:lnTo>
                  <a:pt x="340212" y="733880"/>
                </a:lnTo>
                <a:lnTo>
                  <a:pt x="481101" y="786574"/>
                </a:lnTo>
                <a:lnTo>
                  <a:pt x="582398" y="798799"/>
                </a:lnTo>
                <a:lnTo>
                  <a:pt x="734361" y="814856"/>
                </a:lnTo>
                <a:lnTo>
                  <a:pt x="886333" y="828213"/>
                </a:lnTo>
                <a:lnTo>
                  <a:pt x="1038308" y="838910"/>
                </a:lnTo>
                <a:lnTo>
                  <a:pt x="1190275" y="846988"/>
                </a:lnTo>
                <a:lnTo>
                  <a:pt x="1342224" y="852487"/>
                </a:lnTo>
                <a:lnTo>
                  <a:pt x="1502488" y="916037"/>
                </a:lnTo>
                <a:lnTo>
                  <a:pt x="1546037" y="932049"/>
                </a:lnTo>
                <a:lnTo>
                  <a:pt x="1724075" y="992974"/>
                </a:lnTo>
                <a:lnTo>
                  <a:pt x="1774247" y="1005547"/>
                </a:lnTo>
                <a:lnTo>
                  <a:pt x="1823009" y="1009005"/>
                </a:lnTo>
                <a:lnTo>
                  <a:pt x="1870172" y="1005846"/>
                </a:lnTo>
                <a:lnTo>
                  <a:pt x="1915548" y="998565"/>
                </a:lnTo>
                <a:lnTo>
                  <a:pt x="1958949" y="989660"/>
                </a:lnTo>
                <a:lnTo>
                  <a:pt x="2000187" y="981626"/>
                </a:lnTo>
                <a:lnTo>
                  <a:pt x="2039073" y="976960"/>
                </a:lnTo>
                <a:lnTo>
                  <a:pt x="2149043" y="975320"/>
                </a:lnTo>
                <a:lnTo>
                  <a:pt x="2201972" y="970789"/>
                </a:lnTo>
                <a:lnTo>
                  <a:pt x="2243353" y="957973"/>
                </a:lnTo>
                <a:lnTo>
                  <a:pt x="2243353" y="956386"/>
                </a:lnTo>
                <a:lnTo>
                  <a:pt x="2194909" y="936065"/>
                </a:lnTo>
                <a:lnTo>
                  <a:pt x="2147780" y="913969"/>
                </a:lnTo>
                <a:lnTo>
                  <a:pt x="2100243" y="891105"/>
                </a:lnTo>
                <a:lnTo>
                  <a:pt x="2050577" y="868484"/>
                </a:lnTo>
                <a:lnTo>
                  <a:pt x="1997062" y="847115"/>
                </a:lnTo>
                <a:lnTo>
                  <a:pt x="1949172" y="831287"/>
                </a:lnTo>
                <a:lnTo>
                  <a:pt x="1898527" y="817207"/>
                </a:lnTo>
                <a:lnTo>
                  <a:pt x="1845811" y="804346"/>
                </a:lnTo>
                <a:lnTo>
                  <a:pt x="1682064" y="767778"/>
                </a:lnTo>
                <a:lnTo>
                  <a:pt x="1546504" y="735279"/>
                </a:lnTo>
                <a:lnTo>
                  <a:pt x="1510195" y="701484"/>
                </a:lnTo>
                <a:lnTo>
                  <a:pt x="1462058" y="689559"/>
                </a:lnTo>
                <a:lnTo>
                  <a:pt x="284467" y="689559"/>
                </a:lnTo>
                <a:lnTo>
                  <a:pt x="280644" y="688073"/>
                </a:lnTo>
                <a:close/>
              </a:path>
              <a:path w="10320020" h="1734185">
                <a:moveTo>
                  <a:pt x="0" y="316585"/>
                </a:moveTo>
                <a:lnTo>
                  <a:pt x="1879" y="320395"/>
                </a:lnTo>
                <a:lnTo>
                  <a:pt x="38322" y="345573"/>
                </a:lnTo>
                <a:lnTo>
                  <a:pt x="75669" y="372260"/>
                </a:lnTo>
                <a:lnTo>
                  <a:pt x="114464" y="399222"/>
                </a:lnTo>
                <a:lnTo>
                  <a:pt x="155252" y="425221"/>
                </a:lnTo>
                <a:lnTo>
                  <a:pt x="198577" y="449021"/>
                </a:lnTo>
                <a:lnTo>
                  <a:pt x="196824" y="453821"/>
                </a:lnTo>
                <a:lnTo>
                  <a:pt x="199415" y="457136"/>
                </a:lnTo>
                <a:lnTo>
                  <a:pt x="196621" y="457339"/>
                </a:lnTo>
                <a:lnTo>
                  <a:pt x="193446" y="457631"/>
                </a:lnTo>
                <a:lnTo>
                  <a:pt x="190271" y="457860"/>
                </a:lnTo>
                <a:lnTo>
                  <a:pt x="187096" y="458139"/>
                </a:lnTo>
                <a:lnTo>
                  <a:pt x="197269" y="471335"/>
                </a:lnTo>
                <a:lnTo>
                  <a:pt x="202399" y="477875"/>
                </a:lnTo>
                <a:lnTo>
                  <a:pt x="205574" y="481190"/>
                </a:lnTo>
                <a:lnTo>
                  <a:pt x="208749" y="484441"/>
                </a:lnTo>
                <a:lnTo>
                  <a:pt x="211924" y="487756"/>
                </a:lnTo>
                <a:lnTo>
                  <a:pt x="197753" y="498338"/>
                </a:lnTo>
                <a:lnTo>
                  <a:pt x="176641" y="512918"/>
                </a:lnTo>
                <a:lnTo>
                  <a:pt x="158371" y="527636"/>
                </a:lnTo>
                <a:lnTo>
                  <a:pt x="152730" y="538632"/>
                </a:lnTo>
                <a:lnTo>
                  <a:pt x="238632" y="670153"/>
                </a:lnTo>
                <a:lnTo>
                  <a:pt x="284467" y="689559"/>
                </a:lnTo>
                <a:lnTo>
                  <a:pt x="1462058" y="689559"/>
                </a:lnTo>
                <a:lnTo>
                  <a:pt x="1270212" y="639659"/>
                </a:lnTo>
                <a:lnTo>
                  <a:pt x="1174191" y="613244"/>
                </a:lnTo>
                <a:lnTo>
                  <a:pt x="1000454" y="520280"/>
                </a:lnTo>
                <a:lnTo>
                  <a:pt x="826706" y="424249"/>
                </a:lnTo>
                <a:lnTo>
                  <a:pt x="691156" y="347154"/>
                </a:lnTo>
                <a:lnTo>
                  <a:pt x="198577" y="347154"/>
                </a:lnTo>
                <a:lnTo>
                  <a:pt x="144482" y="334157"/>
                </a:lnTo>
                <a:lnTo>
                  <a:pt x="93306" y="325616"/>
                </a:lnTo>
                <a:lnTo>
                  <a:pt x="45122" y="320202"/>
                </a:lnTo>
                <a:lnTo>
                  <a:pt x="0" y="316585"/>
                </a:lnTo>
                <a:close/>
              </a:path>
              <a:path w="10320020" h="1734185">
                <a:moveTo>
                  <a:pt x="219570" y="317360"/>
                </a:moveTo>
                <a:lnTo>
                  <a:pt x="187096" y="328891"/>
                </a:lnTo>
                <a:lnTo>
                  <a:pt x="187096" y="330441"/>
                </a:lnTo>
                <a:lnTo>
                  <a:pt x="190919" y="333438"/>
                </a:lnTo>
                <a:lnTo>
                  <a:pt x="198577" y="339547"/>
                </a:lnTo>
                <a:lnTo>
                  <a:pt x="197417" y="342017"/>
                </a:lnTo>
                <a:lnTo>
                  <a:pt x="198577" y="347154"/>
                </a:lnTo>
                <a:lnTo>
                  <a:pt x="691156" y="347154"/>
                </a:lnTo>
                <a:lnTo>
                  <a:pt x="658609" y="328358"/>
                </a:lnTo>
                <a:lnTo>
                  <a:pt x="263461" y="328358"/>
                </a:lnTo>
                <a:lnTo>
                  <a:pt x="219570" y="317360"/>
                </a:lnTo>
                <a:close/>
              </a:path>
              <a:path w="10320020" h="1734185">
                <a:moveTo>
                  <a:pt x="196888" y="339674"/>
                </a:moveTo>
                <a:lnTo>
                  <a:pt x="196037" y="344957"/>
                </a:lnTo>
                <a:lnTo>
                  <a:pt x="197417" y="342017"/>
                </a:lnTo>
                <a:lnTo>
                  <a:pt x="196888" y="339674"/>
                </a:lnTo>
                <a:close/>
              </a:path>
              <a:path w="10320020" h="1734185">
                <a:moveTo>
                  <a:pt x="246278" y="137591"/>
                </a:moveTo>
                <a:lnTo>
                  <a:pt x="247586" y="140106"/>
                </a:lnTo>
                <a:lnTo>
                  <a:pt x="248157" y="141351"/>
                </a:lnTo>
                <a:lnTo>
                  <a:pt x="410502" y="295440"/>
                </a:lnTo>
                <a:lnTo>
                  <a:pt x="409194" y="296456"/>
                </a:lnTo>
                <a:lnTo>
                  <a:pt x="407898" y="297522"/>
                </a:lnTo>
                <a:lnTo>
                  <a:pt x="406679" y="298564"/>
                </a:lnTo>
                <a:lnTo>
                  <a:pt x="263461" y="328358"/>
                </a:lnTo>
                <a:lnTo>
                  <a:pt x="658609" y="328358"/>
                </a:lnTo>
                <a:lnTo>
                  <a:pt x="479221" y="222758"/>
                </a:lnTo>
                <a:lnTo>
                  <a:pt x="339431" y="172400"/>
                </a:lnTo>
                <a:lnTo>
                  <a:pt x="246278" y="137591"/>
                </a:lnTo>
                <a:close/>
              </a:path>
            </a:pathLst>
          </a:custGeom>
          <a:solidFill>
            <a:srgbClr val="71CBF4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1997" y="7106399"/>
            <a:ext cx="7258887" cy="27360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365146" y="7165565"/>
            <a:ext cx="187198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 b="1">
                <a:solidFill>
                  <a:srgbClr val="002D5A"/>
                </a:solidFill>
                <a:latin typeface="Montserrat"/>
                <a:cs typeface="Montserrat"/>
              </a:rPr>
              <a:t>Royal</a:t>
            </a:r>
            <a:r>
              <a:rPr dirty="0" sz="900" spc="-15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900" spc="-5" b="1">
                <a:solidFill>
                  <a:srgbClr val="002D5A"/>
                </a:solidFill>
                <a:latin typeface="Montserrat"/>
                <a:cs typeface="Montserrat"/>
              </a:rPr>
              <a:t>Academy</a:t>
            </a:r>
            <a:r>
              <a:rPr dirty="0" sz="900" spc="-15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900" b="1">
                <a:solidFill>
                  <a:srgbClr val="002D5A"/>
                </a:solidFill>
                <a:latin typeface="Montserrat"/>
                <a:cs typeface="Montserrat"/>
              </a:rPr>
              <a:t>of</a:t>
            </a:r>
            <a:r>
              <a:rPr dirty="0" sz="900" spc="-15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900" b="1">
                <a:solidFill>
                  <a:srgbClr val="002D5A"/>
                </a:solidFill>
                <a:latin typeface="Montserrat"/>
                <a:cs typeface="Montserrat"/>
              </a:rPr>
              <a:t>Engineering</a:t>
            </a:r>
            <a:endParaRPr sz="900">
              <a:latin typeface="Montserrat"/>
              <a:cs typeface="Montserra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5300" y="7161154"/>
            <a:ext cx="15049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002D5A"/>
                </a:solidFill>
                <a:latin typeface="Montserrat"/>
                <a:cs typeface="Montserrat"/>
              </a:rPr>
              <a:t>13</a:t>
            </a:r>
            <a:endParaRPr sz="1000">
              <a:latin typeface="Montserrat"/>
              <a:cs typeface="Montserra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8001" y="7003540"/>
            <a:ext cx="9756140" cy="0"/>
          </a:xfrm>
          <a:custGeom>
            <a:avLst/>
            <a:gdLst/>
            <a:ahLst/>
            <a:cxnLst/>
            <a:rect l="l" t="t" r="r" b="b"/>
            <a:pathLst>
              <a:path w="9756140" h="0">
                <a:moveTo>
                  <a:pt x="0" y="0"/>
                </a:moveTo>
                <a:lnTo>
                  <a:pt x="9756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55300" y="356928"/>
            <a:ext cx="3126740" cy="1530985"/>
          </a:xfrm>
          <a:prstGeom prst="rect">
            <a:avLst/>
          </a:prstGeom>
        </p:spPr>
        <p:txBody>
          <a:bodyPr wrap="square" lIns="0" tIns="1066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dirty="0" sz="1100" spc="-5" b="1">
                <a:solidFill>
                  <a:srgbClr val="002D5A"/>
                </a:solidFill>
                <a:latin typeface="Montserrat"/>
                <a:cs typeface="Montserrat"/>
              </a:rPr>
              <a:t>Monitoring</a:t>
            </a:r>
            <a:r>
              <a:rPr dirty="0" sz="1100" spc="-25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1100" spc="-5" b="1">
                <a:solidFill>
                  <a:srgbClr val="002D5A"/>
                </a:solidFill>
                <a:latin typeface="Montserrat"/>
                <a:cs typeface="Montserrat"/>
              </a:rPr>
              <a:t>stress</a:t>
            </a:r>
            <a:endParaRPr sz="1100">
              <a:latin typeface="Montserrat"/>
              <a:cs typeface="Montserrat"/>
            </a:endParaRPr>
          </a:p>
          <a:p>
            <a:pPr marL="12700" marR="102870">
              <a:lnSpc>
                <a:spcPct val="108900"/>
              </a:lnSpc>
              <a:spcBef>
                <a:spcPts val="535"/>
              </a:spcBef>
            </a:pPr>
            <a:r>
              <a:rPr dirty="0" sz="950">
                <a:latin typeface="Montserrat"/>
                <a:cs typeface="Montserrat"/>
              </a:rPr>
              <a:t>Students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can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use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the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Crumble</a:t>
            </a:r>
            <a:r>
              <a:rPr dirty="0" sz="950" spc="-10">
                <a:latin typeface="Montserrat"/>
                <a:cs typeface="Montserrat"/>
              </a:rPr>
              <a:t> to write </a:t>
            </a:r>
            <a:r>
              <a:rPr dirty="0" sz="950">
                <a:latin typeface="Montserrat"/>
                <a:cs typeface="Montserrat"/>
              </a:rPr>
              <a:t>a</a:t>
            </a:r>
            <a:r>
              <a:rPr dirty="0" sz="950" spc="-5">
                <a:latin typeface="Montserrat"/>
                <a:cs typeface="Montserrat"/>
              </a:rPr>
              <a:t> program </a:t>
            </a:r>
            <a:r>
              <a:rPr dirty="0" sz="950" spc="-23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that will </a:t>
            </a:r>
            <a:r>
              <a:rPr dirty="0" sz="950" spc="-5">
                <a:latin typeface="Montserrat"/>
                <a:cs typeface="Montserrat"/>
              </a:rPr>
              <a:t>test </a:t>
            </a:r>
            <a:r>
              <a:rPr dirty="0" sz="950">
                <a:latin typeface="Montserrat"/>
                <a:cs typeface="Montserrat"/>
              </a:rPr>
              <a:t>the </a:t>
            </a:r>
            <a:r>
              <a:rPr dirty="0" sz="950" spc="-5">
                <a:latin typeface="Montserrat"/>
                <a:cs typeface="Montserrat"/>
              </a:rPr>
              <a:t>groups stress levels. There are </a:t>
            </a:r>
            <a:r>
              <a:rPr dirty="0" sz="950">
                <a:latin typeface="Montserrat"/>
                <a:cs typeface="Montserrat"/>
              </a:rPr>
              <a:t> opportunities </a:t>
            </a:r>
            <a:r>
              <a:rPr dirty="0" sz="950" spc="-5">
                <a:latin typeface="Montserrat"/>
                <a:cs typeface="Montserrat"/>
              </a:rPr>
              <a:t>here for </a:t>
            </a:r>
            <a:r>
              <a:rPr dirty="0" sz="950">
                <a:latin typeface="Montserrat"/>
                <a:cs typeface="Montserrat"/>
              </a:rPr>
              <a:t>whole </a:t>
            </a:r>
            <a:r>
              <a:rPr dirty="0" sz="950" spc="-5">
                <a:latin typeface="Montserrat"/>
                <a:cs typeface="Montserrat"/>
              </a:rPr>
              <a:t>class </a:t>
            </a:r>
            <a:r>
              <a:rPr dirty="0" sz="950">
                <a:latin typeface="Montserrat"/>
                <a:cs typeface="Montserrat"/>
              </a:rPr>
              <a:t>data </a:t>
            </a:r>
            <a:r>
              <a:rPr dirty="0" sz="950" spc="-5">
                <a:latin typeface="Montserrat"/>
                <a:cs typeface="Montserrat"/>
              </a:rPr>
              <a:t>collection </a:t>
            </a:r>
            <a:r>
              <a:rPr dirty="0" sz="950">
                <a:latin typeface="Montserrat"/>
                <a:cs typeface="Montserrat"/>
              </a:rPr>
              <a:t> and</a:t>
            </a:r>
            <a:r>
              <a:rPr dirty="0" sz="950" spc="-5">
                <a:latin typeface="Montserrat"/>
                <a:cs typeface="Montserrat"/>
              </a:rPr>
              <a:t> analysis.</a:t>
            </a:r>
            <a:endParaRPr sz="950">
              <a:latin typeface="Montserrat"/>
              <a:cs typeface="Montserrat"/>
            </a:endParaRPr>
          </a:p>
          <a:p>
            <a:pPr marL="12700" marR="5080">
              <a:lnSpc>
                <a:spcPct val="108900"/>
              </a:lnSpc>
              <a:spcBef>
                <a:spcPts val="565"/>
              </a:spcBef>
            </a:pPr>
            <a:r>
              <a:rPr dirty="0" sz="950" spc="-5">
                <a:latin typeface="Montserrat"/>
                <a:cs typeface="Montserrat"/>
              </a:rPr>
              <a:t>Coding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blocks </a:t>
            </a:r>
            <a:r>
              <a:rPr dirty="0" sz="950">
                <a:latin typeface="Montserrat"/>
                <a:cs typeface="Montserrat"/>
              </a:rPr>
              <a:t>and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guidance </a:t>
            </a:r>
            <a:r>
              <a:rPr dirty="0" sz="950">
                <a:latin typeface="Montserrat"/>
                <a:cs typeface="Montserrat"/>
              </a:rPr>
              <a:t>is</a:t>
            </a:r>
            <a:r>
              <a:rPr dirty="0" sz="950" spc="-5">
                <a:latin typeface="Montserrat"/>
                <a:cs typeface="Montserrat"/>
              </a:rPr>
              <a:t> given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in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the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student </a:t>
            </a:r>
            <a:r>
              <a:rPr dirty="0" sz="950" spc="-23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guide </a:t>
            </a:r>
            <a:r>
              <a:rPr dirty="0" sz="950" spc="-10">
                <a:latin typeface="Montserrat"/>
                <a:cs typeface="Montserrat"/>
              </a:rPr>
              <a:t>to</a:t>
            </a:r>
            <a:r>
              <a:rPr dirty="0" sz="950">
                <a:latin typeface="Montserrat"/>
                <a:cs typeface="Montserrat"/>
              </a:rPr>
              <a:t> support</a:t>
            </a:r>
            <a:r>
              <a:rPr dirty="0" sz="950" spc="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students in </a:t>
            </a:r>
            <a:r>
              <a:rPr dirty="0" sz="950" spc="-5">
                <a:latin typeface="Montserrat"/>
                <a:cs typeface="Montserrat"/>
              </a:rPr>
              <a:t>writing</a:t>
            </a:r>
            <a:r>
              <a:rPr dirty="0" sz="950" spc="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a </a:t>
            </a:r>
            <a:r>
              <a:rPr dirty="0" sz="950" spc="-5">
                <a:latin typeface="Montserrat"/>
                <a:cs typeface="Montserrat"/>
              </a:rPr>
              <a:t>program </a:t>
            </a:r>
            <a:r>
              <a:rPr dirty="0" sz="950">
                <a:latin typeface="Montserrat"/>
                <a:cs typeface="Montserrat"/>
              </a:rPr>
              <a:t> that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will do this.</a:t>
            </a:r>
            <a:endParaRPr sz="950">
              <a:latin typeface="Montserrat"/>
              <a:cs typeface="Montserra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67994" y="1960079"/>
            <a:ext cx="3132455" cy="2088514"/>
            <a:chOff x="467994" y="1960079"/>
            <a:chExt cx="3132455" cy="2088514"/>
          </a:xfrm>
        </p:grpSpPr>
        <p:sp>
          <p:nvSpPr>
            <p:cNvPr id="9" name="object 9"/>
            <p:cNvSpPr/>
            <p:nvPr/>
          </p:nvSpPr>
          <p:spPr>
            <a:xfrm>
              <a:off x="467994" y="1960079"/>
              <a:ext cx="3132455" cy="2088514"/>
            </a:xfrm>
            <a:custGeom>
              <a:avLst/>
              <a:gdLst/>
              <a:ahLst/>
              <a:cxnLst/>
              <a:rect l="l" t="t" r="r" b="b"/>
              <a:pathLst>
                <a:path w="3132454" h="2088514">
                  <a:moveTo>
                    <a:pt x="3131997" y="0"/>
                  </a:moveTo>
                  <a:lnTo>
                    <a:pt x="0" y="0"/>
                  </a:lnTo>
                  <a:lnTo>
                    <a:pt x="0" y="2087994"/>
                  </a:lnTo>
                  <a:lnTo>
                    <a:pt x="3131997" y="2087994"/>
                  </a:lnTo>
                  <a:lnTo>
                    <a:pt x="3131997" y="0"/>
                  </a:lnTo>
                  <a:close/>
                </a:path>
              </a:pathLst>
            </a:custGeom>
            <a:solidFill>
              <a:srgbClr val="D0EBF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0183" y="2096815"/>
              <a:ext cx="1571631" cy="1814518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923062" y="2141265"/>
            <a:ext cx="1287145" cy="50038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dirty="0" sz="650" spc="15">
                <a:solidFill>
                  <a:srgbClr val="FFFFFF"/>
                </a:solidFill>
                <a:latin typeface="Verdana"/>
                <a:cs typeface="Verdana"/>
              </a:rPr>
              <a:t>program</a:t>
            </a:r>
            <a:r>
              <a:rPr dirty="0" sz="650" spc="-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650" spc="10">
                <a:solidFill>
                  <a:srgbClr val="FFFFFF"/>
                </a:solidFill>
                <a:latin typeface="Verdana"/>
                <a:cs typeface="Verdana"/>
              </a:rPr>
              <a:t>start</a:t>
            </a:r>
            <a:endParaRPr sz="650">
              <a:latin typeface="Verdana"/>
              <a:cs typeface="Verdana"/>
            </a:endParaRPr>
          </a:p>
          <a:p>
            <a:pPr marL="42545">
              <a:lnSpc>
                <a:spcPct val="100000"/>
              </a:lnSpc>
              <a:spcBef>
                <a:spcPts val="680"/>
              </a:spcBef>
            </a:pPr>
            <a:r>
              <a:rPr dirty="0" sz="650" spc="15">
                <a:solidFill>
                  <a:srgbClr val="FFFFFF"/>
                </a:solidFill>
                <a:latin typeface="Verdana"/>
                <a:cs typeface="Verdana"/>
              </a:rPr>
              <a:t>do</a:t>
            </a:r>
            <a:r>
              <a:rPr dirty="0" sz="650" spc="-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650" spc="10">
                <a:solidFill>
                  <a:srgbClr val="FFFFFF"/>
                </a:solidFill>
                <a:latin typeface="Verdana"/>
                <a:cs typeface="Verdana"/>
              </a:rPr>
              <a:t>forever</a:t>
            </a:r>
            <a:endParaRPr sz="650">
              <a:latin typeface="Verdana"/>
              <a:cs typeface="Verdana"/>
            </a:endParaRPr>
          </a:p>
          <a:p>
            <a:pPr marL="135255">
              <a:lnSpc>
                <a:spcPct val="100000"/>
              </a:lnSpc>
              <a:spcBef>
                <a:spcPts val="685"/>
              </a:spcBef>
              <a:tabLst>
                <a:tab pos="370840" algn="l"/>
                <a:tab pos="548640" algn="l"/>
              </a:tabLst>
            </a:pPr>
            <a:r>
              <a:rPr dirty="0" sz="650" spc="5">
                <a:solidFill>
                  <a:srgbClr val="FFFFFF"/>
                </a:solidFill>
                <a:latin typeface="Verdana"/>
                <a:cs typeface="Verdana"/>
              </a:rPr>
              <a:t>let	</a:t>
            </a:r>
            <a:r>
              <a:rPr dirty="0" sz="650" spc="10">
                <a:solidFill>
                  <a:srgbClr val="FFFFFF"/>
                </a:solidFill>
                <a:latin typeface="Verdana"/>
                <a:cs typeface="Verdana"/>
              </a:rPr>
              <a:t>x	</a:t>
            </a:r>
            <a:r>
              <a:rPr dirty="0" sz="650" spc="20">
                <a:solidFill>
                  <a:srgbClr val="FFFFFF"/>
                </a:solidFill>
                <a:latin typeface="Verdana"/>
                <a:cs typeface="Verdana"/>
              </a:rPr>
              <a:t>=  </a:t>
            </a:r>
            <a:r>
              <a:rPr dirty="0" sz="650" spc="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650" spc="10">
                <a:solidFill>
                  <a:srgbClr val="FFFFFF"/>
                </a:solidFill>
                <a:latin typeface="Verdana"/>
                <a:cs typeface="Verdana"/>
              </a:rPr>
              <a:t>analogue  </a:t>
            </a:r>
            <a:r>
              <a:rPr dirty="0" sz="650" spc="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650" spc="15">
                <a:solidFill>
                  <a:srgbClr val="020202"/>
                </a:solidFill>
                <a:latin typeface="Verdana"/>
                <a:cs typeface="Verdana"/>
              </a:rPr>
              <a:t>C</a:t>
            </a:r>
            <a:endParaRPr sz="65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65925" y="2755656"/>
            <a:ext cx="1270635" cy="113601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92710">
              <a:lnSpc>
                <a:spcPct val="100000"/>
              </a:lnSpc>
              <a:spcBef>
                <a:spcPts val="125"/>
              </a:spcBef>
              <a:tabLst>
                <a:tab pos="363855" algn="l"/>
                <a:tab pos="542290" algn="l"/>
                <a:tab pos="1064260" algn="l"/>
              </a:tabLst>
            </a:pPr>
            <a:r>
              <a:rPr dirty="0" sz="65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650" spc="5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dirty="0" sz="65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sz="650" spc="10">
                <a:solidFill>
                  <a:srgbClr val="FFFFFF"/>
                </a:solidFill>
                <a:latin typeface="Verdana"/>
                <a:cs typeface="Verdana"/>
              </a:rPr>
              <a:t>x</a:t>
            </a:r>
            <a:r>
              <a:rPr dirty="0" sz="65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sz="650" spc="20">
                <a:solidFill>
                  <a:srgbClr val="FFFFFF"/>
                </a:solidFill>
                <a:latin typeface="Verdana"/>
                <a:cs typeface="Verdana"/>
              </a:rPr>
              <a:t>&gt;</a:t>
            </a:r>
            <a:r>
              <a:rPr dirty="0" sz="650">
                <a:solidFill>
                  <a:srgbClr val="FFFFFF"/>
                </a:solidFill>
                <a:latin typeface="Verdana"/>
                <a:cs typeface="Verdana"/>
              </a:rPr>
              <a:t>  </a:t>
            </a:r>
            <a:r>
              <a:rPr dirty="0" sz="650" spc="1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650" spc="15">
                <a:solidFill>
                  <a:srgbClr val="020202"/>
                </a:solidFill>
                <a:latin typeface="Verdana"/>
                <a:cs typeface="Verdana"/>
              </a:rPr>
              <a:t>100</a:t>
            </a:r>
            <a:r>
              <a:rPr dirty="0" sz="650">
                <a:solidFill>
                  <a:srgbClr val="020202"/>
                </a:solidFill>
                <a:latin typeface="Verdana"/>
                <a:cs typeface="Verdana"/>
              </a:rPr>
              <a:t>	</a:t>
            </a:r>
            <a:r>
              <a:rPr dirty="0" sz="650" spc="10">
                <a:solidFill>
                  <a:srgbClr val="FFFFFF"/>
                </a:solidFill>
                <a:latin typeface="Verdana"/>
                <a:cs typeface="Verdana"/>
              </a:rPr>
              <a:t>then</a:t>
            </a:r>
            <a:endParaRPr sz="650">
              <a:latin typeface="Verdana"/>
              <a:cs typeface="Verdana"/>
            </a:endParaRPr>
          </a:p>
          <a:p>
            <a:pPr marL="92710" marR="316865" indent="92710">
              <a:lnSpc>
                <a:spcPct val="162300"/>
              </a:lnSpc>
              <a:spcBef>
                <a:spcPts val="450"/>
              </a:spcBef>
            </a:pPr>
            <a:r>
              <a:rPr dirty="0" sz="650" spc="10">
                <a:solidFill>
                  <a:srgbClr val="FFFFFF"/>
                </a:solidFill>
                <a:latin typeface="Verdana"/>
                <a:cs typeface="Verdana"/>
              </a:rPr>
              <a:t>set</a:t>
            </a:r>
            <a:r>
              <a:rPr dirty="0" sz="650" spc="-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650" spc="5">
                <a:solidFill>
                  <a:srgbClr val="FFFFFF"/>
                </a:solidFill>
                <a:latin typeface="Verdana"/>
                <a:cs typeface="Verdana"/>
              </a:rPr>
              <a:t>all</a:t>
            </a:r>
            <a:r>
              <a:rPr dirty="0" sz="65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650" spc="10">
                <a:solidFill>
                  <a:srgbClr val="FFFFFF"/>
                </a:solidFill>
                <a:latin typeface="Verdana"/>
                <a:cs typeface="Verdana"/>
              </a:rPr>
              <a:t>sparkles</a:t>
            </a:r>
            <a:r>
              <a:rPr dirty="0" sz="650" spc="-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650" spc="10">
                <a:solidFill>
                  <a:srgbClr val="FFFFFF"/>
                </a:solidFill>
                <a:latin typeface="Verdana"/>
                <a:cs typeface="Verdana"/>
              </a:rPr>
              <a:t>to </a:t>
            </a:r>
            <a:r>
              <a:rPr dirty="0" sz="650" spc="-2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650" spc="10">
                <a:solidFill>
                  <a:srgbClr val="FFFFFF"/>
                </a:solidFill>
                <a:latin typeface="Verdana"/>
                <a:cs typeface="Verdana"/>
              </a:rPr>
              <a:t>else</a:t>
            </a:r>
            <a:endParaRPr sz="650">
              <a:latin typeface="Verdana"/>
              <a:cs typeface="Verdana"/>
            </a:endParaRPr>
          </a:p>
          <a:p>
            <a:pPr marL="92710" marR="240665" indent="92710">
              <a:lnSpc>
                <a:spcPct val="158700"/>
              </a:lnSpc>
            </a:pPr>
            <a:r>
              <a:rPr dirty="0" sz="650" spc="10">
                <a:solidFill>
                  <a:srgbClr val="FFFFFF"/>
                </a:solidFill>
                <a:latin typeface="Verdana"/>
                <a:cs typeface="Verdana"/>
              </a:rPr>
              <a:t>turn</a:t>
            </a:r>
            <a:r>
              <a:rPr dirty="0" sz="650" spc="-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650" spc="5">
                <a:solidFill>
                  <a:srgbClr val="FFFFFF"/>
                </a:solidFill>
                <a:latin typeface="Verdana"/>
                <a:cs typeface="Verdana"/>
              </a:rPr>
              <a:t>all</a:t>
            </a:r>
            <a:r>
              <a:rPr dirty="0" sz="65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650" spc="10">
                <a:solidFill>
                  <a:srgbClr val="FFFFFF"/>
                </a:solidFill>
                <a:latin typeface="Verdana"/>
                <a:cs typeface="Verdana"/>
              </a:rPr>
              <a:t>sparkles</a:t>
            </a:r>
            <a:r>
              <a:rPr dirty="0" sz="650" spc="-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650" spc="10">
                <a:solidFill>
                  <a:srgbClr val="FFFFFF"/>
                </a:solidFill>
                <a:latin typeface="Verdana"/>
                <a:cs typeface="Verdana"/>
              </a:rPr>
              <a:t>off </a:t>
            </a:r>
            <a:r>
              <a:rPr dirty="0" sz="650" spc="-2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650" spc="15">
                <a:solidFill>
                  <a:srgbClr val="FFFFFF"/>
                </a:solidFill>
                <a:latin typeface="Verdana"/>
                <a:cs typeface="Verdana"/>
              </a:rPr>
              <a:t>end</a:t>
            </a:r>
            <a:r>
              <a:rPr dirty="0" sz="650">
                <a:solidFill>
                  <a:srgbClr val="FFFFFF"/>
                </a:solidFill>
                <a:latin typeface="Verdana"/>
                <a:cs typeface="Verdana"/>
              </a:rPr>
              <a:t> if</a:t>
            </a:r>
            <a:endParaRPr sz="650">
              <a:latin typeface="Verdana"/>
              <a:cs typeface="Verdana"/>
            </a:endParaRPr>
          </a:p>
          <a:p>
            <a:pPr marR="389255" indent="92710">
              <a:lnSpc>
                <a:spcPct val="158600"/>
              </a:lnSpc>
            </a:pPr>
            <a:r>
              <a:rPr dirty="0" sz="650" spc="10">
                <a:solidFill>
                  <a:srgbClr val="FFFFFF"/>
                </a:solidFill>
                <a:latin typeface="Verdana"/>
                <a:cs typeface="Verdana"/>
              </a:rPr>
              <a:t>wait</a:t>
            </a:r>
            <a:r>
              <a:rPr dirty="0" sz="650" spc="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650" spc="15">
                <a:solidFill>
                  <a:srgbClr val="020202"/>
                </a:solidFill>
                <a:latin typeface="Verdana"/>
                <a:cs typeface="Verdana"/>
              </a:rPr>
              <a:t>1</a:t>
            </a:r>
            <a:r>
              <a:rPr dirty="0" sz="650" spc="60">
                <a:solidFill>
                  <a:srgbClr val="020202"/>
                </a:solidFill>
                <a:latin typeface="Verdana"/>
                <a:cs typeface="Verdana"/>
              </a:rPr>
              <a:t> </a:t>
            </a:r>
            <a:r>
              <a:rPr dirty="0" sz="650" spc="10">
                <a:solidFill>
                  <a:srgbClr val="FFFFFF"/>
                </a:solidFill>
                <a:latin typeface="Verdana"/>
                <a:cs typeface="Verdana"/>
              </a:rPr>
              <a:t>seconds </a:t>
            </a:r>
            <a:r>
              <a:rPr dirty="0" sz="650" spc="-2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650" spc="5">
                <a:solidFill>
                  <a:srgbClr val="FFFFFF"/>
                </a:solidFill>
                <a:latin typeface="Verdana"/>
                <a:cs typeface="Verdana"/>
              </a:rPr>
              <a:t>loop</a:t>
            </a:r>
            <a:endParaRPr sz="65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470458" y="2014591"/>
            <a:ext cx="1067435" cy="4438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900" spc="-15">
                <a:latin typeface="Montserrat"/>
                <a:cs typeface="Montserrat"/>
              </a:rPr>
              <a:t>E</a:t>
            </a:r>
            <a:r>
              <a:rPr dirty="0" sz="900" spc="-10">
                <a:latin typeface="Montserrat"/>
                <a:cs typeface="Montserrat"/>
              </a:rPr>
              <a:t>x</a:t>
            </a:r>
            <a:r>
              <a:rPr dirty="0" sz="900">
                <a:latin typeface="Montserrat"/>
                <a:cs typeface="Montserrat"/>
              </a:rPr>
              <a:t>ample p</a:t>
            </a:r>
            <a:r>
              <a:rPr dirty="0" sz="900" spc="-15">
                <a:latin typeface="Montserrat"/>
                <a:cs typeface="Montserrat"/>
              </a:rPr>
              <a:t>r</a:t>
            </a:r>
            <a:r>
              <a:rPr dirty="0" sz="900">
                <a:latin typeface="Montserrat"/>
                <a:cs typeface="Montserrat"/>
              </a:rPr>
              <a:t>og</a:t>
            </a:r>
            <a:r>
              <a:rPr dirty="0" sz="900" spc="-10">
                <a:latin typeface="Montserrat"/>
                <a:cs typeface="Montserrat"/>
              </a:rPr>
              <a:t>r</a:t>
            </a:r>
            <a:r>
              <a:rPr dirty="0" sz="900">
                <a:latin typeface="Montserrat"/>
                <a:cs typeface="Montserrat"/>
              </a:rPr>
              <a:t>am</a:t>
            </a:r>
            <a:endParaRPr sz="900">
              <a:latin typeface="Montserrat"/>
              <a:cs typeface="Montserrat"/>
            </a:endParaRPr>
          </a:p>
          <a:p>
            <a:pPr marL="407034" marR="5080" indent="-40005">
              <a:lnSpc>
                <a:spcPct val="101800"/>
              </a:lnSpc>
              <a:spcBef>
                <a:spcPts val="5"/>
              </a:spcBef>
            </a:pPr>
            <a:r>
              <a:rPr dirty="0" sz="900" spc="-5">
                <a:latin typeface="Montserrat"/>
                <a:cs typeface="Montserrat"/>
              </a:rPr>
              <a:t>for </a:t>
            </a:r>
            <a:r>
              <a:rPr dirty="0" sz="900">
                <a:latin typeface="Montserrat"/>
                <a:cs typeface="Montserrat"/>
              </a:rPr>
              <a:t>a simple </a:t>
            </a:r>
            <a:r>
              <a:rPr dirty="0" sz="900" spc="-225">
                <a:latin typeface="Montserrat"/>
                <a:cs typeface="Montserrat"/>
              </a:rPr>
              <a:t> </a:t>
            </a:r>
            <a:r>
              <a:rPr dirty="0" sz="900">
                <a:latin typeface="Montserrat"/>
                <a:cs typeface="Montserrat"/>
              </a:rPr>
              <a:t>‘st</a:t>
            </a:r>
            <a:r>
              <a:rPr dirty="0" sz="900" spc="-15">
                <a:latin typeface="Montserrat"/>
                <a:cs typeface="Montserrat"/>
              </a:rPr>
              <a:t>r</a:t>
            </a:r>
            <a:r>
              <a:rPr dirty="0" sz="900">
                <a:latin typeface="Montserrat"/>
                <a:cs typeface="Montserrat"/>
              </a:rPr>
              <a:t>ess’ </a:t>
            </a:r>
            <a:r>
              <a:rPr dirty="0" sz="900" spc="-20">
                <a:latin typeface="Montserrat"/>
                <a:cs typeface="Montserrat"/>
              </a:rPr>
              <a:t>t</a:t>
            </a:r>
            <a:r>
              <a:rPr dirty="0" sz="900">
                <a:latin typeface="Montserrat"/>
                <a:cs typeface="Montserrat"/>
              </a:rPr>
              <a:t>es</a:t>
            </a:r>
            <a:r>
              <a:rPr dirty="0" sz="900" spc="5">
                <a:latin typeface="Montserrat"/>
                <a:cs typeface="Montserrat"/>
              </a:rPr>
              <a:t>t</a:t>
            </a:r>
            <a:r>
              <a:rPr dirty="0" sz="900">
                <a:latin typeface="Montserrat"/>
                <a:cs typeface="Montserrat"/>
              </a:rPr>
              <a:t>.</a:t>
            </a:r>
            <a:endParaRPr sz="900">
              <a:latin typeface="Montserrat"/>
              <a:cs typeface="Montserra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5300" y="4166567"/>
            <a:ext cx="163893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" b="1">
                <a:solidFill>
                  <a:srgbClr val="002D5A"/>
                </a:solidFill>
                <a:latin typeface="Montserrat"/>
                <a:cs typeface="Montserrat"/>
              </a:rPr>
              <a:t>Stretch</a:t>
            </a:r>
            <a:r>
              <a:rPr dirty="0" sz="1100" spc="-45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1100" b="1">
                <a:solidFill>
                  <a:srgbClr val="002D5A"/>
                </a:solidFill>
                <a:latin typeface="Montserrat"/>
                <a:cs typeface="Montserrat"/>
              </a:rPr>
              <a:t>and</a:t>
            </a:r>
            <a:r>
              <a:rPr dirty="0" sz="1100" spc="-40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1100" b="1">
                <a:solidFill>
                  <a:srgbClr val="002D5A"/>
                </a:solidFill>
                <a:latin typeface="Montserrat"/>
                <a:cs typeface="Montserrat"/>
              </a:rPr>
              <a:t>challenge</a:t>
            </a:r>
            <a:endParaRPr sz="1100">
              <a:latin typeface="Montserrat"/>
              <a:cs typeface="Montserrat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67994" y="4428007"/>
            <a:ext cx="3132455" cy="2412365"/>
            <a:chOff x="467994" y="4428007"/>
            <a:chExt cx="3132455" cy="2412365"/>
          </a:xfrm>
        </p:grpSpPr>
        <p:sp>
          <p:nvSpPr>
            <p:cNvPr id="16" name="object 16"/>
            <p:cNvSpPr/>
            <p:nvPr/>
          </p:nvSpPr>
          <p:spPr>
            <a:xfrm>
              <a:off x="467994" y="4428007"/>
              <a:ext cx="3132455" cy="2412365"/>
            </a:xfrm>
            <a:custGeom>
              <a:avLst/>
              <a:gdLst/>
              <a:ahLst/>
              <a:cxnLst/>
              <a:rect l="l" t="t" r="r" b="b"/>
              <a:pathLst>
                <a:path w="3132454" h="2412365">
                  <a:moveTo>
                    <a:pt x="3131997" y="0"/>
                  </a:moveTo>
                  <a:lnTo>
                    <a:pt x="0" y="0"/>
                  </a:lnTo>
                  <a:lnTo>
                    <a:pt x="0" y="2411996"/>
                  </a:lnTo>
                  <a:lnTo>
                    <a:pt x="3131997" y="2411996"/>
                  </a:lnTo>
                  <a:lnTo>
                    <a:pt x="3131997" y="0"/>
                  </a:lnTo>
                  <a:close/>
                </a:path>
              </a:pathLst>
            </a:custGeom>
            <a:solidFill>
              <a:srgbClr val="D0EBF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0183" y="4569581"/>
              <a:ext cx="1571631" cy="2128843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965925" y="5228430"/>
            <a:ext cx="1270635" cy="145034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92710">
              <a:lnSpc>
                <a:spcPct val="100000"/>
              </a:lnSpc>
              <a:spcBef>
                <a:spcPts val="125"/>
              </a:spcBef>
              <a:tabLst>
                <a:tab pos="363855" algn="l"/>
                <a:tab pos="542290" algn="l"/>
                <a:tab pos="1064260" algn="l"/>
              </a:tabLst>
            </a:pPr>
            <a:r>
              <a:rPr dirty="0" sz="65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650" spc="5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dirty="0" sz="65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sz="650" spc="10">
                <a:solidFill>
                  <a:srgbClr val="FFFFFF"/>
                </a:solidFill>
                <a:latin typeface="Verdana"/>
                <a:cs typeface="Verdana"/>
              </a:rPr>
              <a:t>x</a:t>
            </a:r>
            <a:r>
              <a:rPr dirty="0" sz="65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sz="650" spc="20">
                <a:solidFill>
                  <a:srgbClr val="FFFFFF"/>
                </a:solidFill>
                <a:latin typeface="Verdana"/>
                <a:cs typeface="Verdana"/>
              </a:rPr>
              <a:t>&gt;</a:t>
            </a:r>
            <a:r>
              <a:rPr dirty="0" sz="650">
                <a:solidFill>
                  <a:srgbClr val="FFFFFF"/>
                </a:solidFill>
                <a:latin typeface="Verdana"/>
                <a:cs typeface="Verdana"/>
              </a:rPr>
              <a:t>  </a:t>
            </a:r>
            <a:r>
              <a:rPr dirty="0" sz="650" spc="1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650" spc="15">
                <a:solidFill>
                  <a:srgbClr val="020202"/>
                </a:solidFill>
                <a:latin typeface="Verdana"/>
                <a:cs typeface="Verdana"/>
              </a:rPr>
              <a:t>100</a:t>
            </a:r>
            <a:r>
              <a:rPr dirty="0" sz="650">
                <a:solidFill>
                  <a:srgbClr val="020202"/>
                </a:solidFill>
                <a:latin typeface="Verdana"/>
                <a:cs typeface="Verdana"/>
              </a:rPr>
              <a:t>	</a:t>
            </a:r>
            <a:r>
              <a:rPr dirty="0" sz="650" spc="10">
                <a:solidFill>
                  <a:srgbClr val="FFFFFF"/>
                </a:solidFill>
                <a:latin typeface="Verdana"/>
                <a:cs typeface="Verdana"/>
              </a:rPr>
              <a:t>then</a:t>
            </a:r>
            <a:endParaRPr sz="6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750">
              <a:latin typeface="Verdana"/>
              <a:cs typeface="Verdana"/>
            </a:endParaRPr>
          </a:p>
          <a:p>
            <a:pPr marL="185420">
              <a:lnSpc>
                <a:spcPct val="100000"/>
              </a:lnSpc>
              <a:spcBef>
                <a:spcPts val="5"/>
              </a:spcBef>
            </a:pPr>
            <a:r>
              <a:rPr dirty="0" sz="650" spc="10">
                <a:solidFill>
                  <a:srgbClr val="FFFFFF"/>
                </a:solidFill>
                <a:latin typeface="Verdana"/>
                <a:cs typeface="Verdana"/>
              </a:rPr>
              <a:t>set</a:t>
            </a:r>
            <a:r>
              <a:rPr dirty="0" sz="65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650" spc="5">
                <a:solidFill>
                  <a:srgbClr val="FFFFFF"/>
                </a:solidFill>
                <a:latin typeface="Verdana"/>
                <a:cs typeface="Verdana"/>
              </a:rPr>
              <a:t>all</a:t>
            </a:r>
            <a:r>
              <a:rPr dirty="0" sz="65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650" spc="10">
                <a:solidFill>
                  <a:srgbClr val="FFFFFF"/>
                </a:solidFill>
                <a:latin typeface="Verdana"/>
                <a:cs typeface="Verdana"/>
              </a:rPr>
              <a:t>sparkles</a:t>
            </a:r>
            <a:r>
              <a:rPr dirty="0" sz="65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650" spc="1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endParaRPr sz="650">
              <a:latin typeface="Verdana"/>
              <a:cs typeface="Verdana"/>
            </a:endParaRPr>
          </a:p>
          <a:p>
            <a:pPr marL="185420" marR="11430">
              <a:lnSpc>
                <a:spcPct val="158600"/>
              </a:lnSpc>
              <a:spcBef>
                <a:spcPts val="25"/>
              </a:spcBef>
            </a:pPr>
            <a:r>
              <a:rPr dirty="0" sz="650" spc="10">
                <a:solidFill>
                  <a:srgbClr val="FFFFFF"/>
                </a:solidFill>
                <a:latin typeface="Verdana"/>
                <a:cs typeface="Verdana"/>
              </a:rPr>
              <a:t>wait</a:t>
            </a:r>
            <a:r>
              <a:rPr dirty="0" sz="650" spc="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650" spc="15">
                <a:solidFill>
                  <a:srgbClr val="020202"/>
                </a:solidFill>
                <a:latin typeface="Verdana"/>
                <a:cs typeface="Verdana"/>
              </a:rPr>
              <a:t>500</a:t>
            </a:r>
            <a:r>
              <a:rPr dirty="0" sz="650" spc="50">
                <a:solidFill>
                  <a:srgbClr val="020202"/>
                </a:solidFill>
                <a:latin typeface="Verdana"/>
                <a:cs typeface="Verdana"/>
              </a:rPr>
              <a:t> </a:t>
            </a:r>
            <a:r>
              <a:rPr dirty="0" sz="650" spc="10">
                <a:solidFill>
                  <a:srgbClr val="FFFFFF"/>
                </a:solidFill>
                <a:latin typeface="Verdana"/>
                <a:cs typeface="Verdana"/>
              </a:rPr>
              <a:t>milliseconds </a:t>
            </a:r>
            <a:r>
              <a:rPr dirty="0" sz="650" spc="-2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650" spc="10">
                <a:solidFill>
                  <a:srgbClr val="FFFFFF"/>
                </a:solidFill>
                <a:latin typeface="Verdana"/>
                <a:cs typeface="Verdana"/>
              </a:rPr>
              <a:t>turn</a:t>
            </a:r>
            <a:r>
              <a:rPr dirty="0" sz="6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650" spc="5">
                <a:solidFill>
                  <a:srgbClr val="FFFFFF"/>
                </a:solidFill>
                <a:latin typeface="Verdana"/>
                <a:cs typeface="Verdana"/>
              </a:rPr>
              <a:t>all</a:t>
            </a:r>
            <a:r>
              <a:rPr dirty="0" sz="6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650" spc="10">
                <a:solidFill>
                  <a:srgbClr val="FFFFFF"/>
                </a:solidFill>
                <a:latin typeface="Verdana"/>
                <a:cs typeface="Verdana"/>
              </a:rPr>
              <a:t>sparkles</a:t>
            </a:r>
            <a:r>
              <a:rPr dirty="0" sz="6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650" spc="10">
                <a:solidFill>
                  <a:srgbClr val="FFFFFF"/>
                </a:solidFill>
                <a:latin typeface="Verdana"/>
                <a:cs typeface="Verdana"/>
              </a:rPr>
              <a:t>off</a:t>
            </a:r>
            <a:endParaRPr sz="650">
              <a:latin typeface="Verdana"/>
              <a:cs typeface="Verdana"/>
            </a:endParaRPr>
          </a:p>
          <a:p>
            <a:pPr marL="92710" marR="11430" indent="92710">
              <a:lnSpc>
                <a:spcPct val="158700"/>
              </a:lnSpc>
            </a:pPr>
            <a:r>
              <a:rPr dirty="0" sz="650" spc="10">
                <a:solidFill>
                  <a:srgbClr val="FFFFFF"/>
                </a:solidFill>
                <a:latin typeface="Verdana"/>
                <a:cs typeface="Verdana"/>
              </a:rPr>
              <a:t>wait</a:t>
            </a:r>
            <a:r>
              <a:rPr dirty="0" sz="650" spc="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650" spc="15">
                <a:solidFill>
                  <a:srgbClr val="020202"/>
                </a:solidFill>
                <a:latin typeface="Verdana"/>
                <a:cs typeface="Verdana"/>
              </a:rPr>
              <a:t>500</a:t>
            </a:r>
            <a:r>
              <a:rPr dirty="0" sz="650" spc="50">
                <a:solidFill>
                  <a:srgbClr val="020202"/>
                </a:solidFill>
                <a:latin typeface="Verdana"/>
                <a:cs typeface="Verdana"/>
              </a:rPr>
              <a:t> </a:t>
            </a:r>
            <a:r>
              <a:rPr dirty="0" sz="650" spc="10">
                <a:solidFill>
                  <a:srgbClr val="FFFFFF"/>
                </a:solidFill>
                <a:latin typeface="Verdana"/>
                <a:cs typeface="Verdana"/>
              </a:rPr>
              <a:t>milliseconds </a:t>
            </a:r>
            <a:r>
              <a:rPr dirty="0" sz="650" spc="-2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650" spc="10">
                <a:solidFill>
                  <a:srgbClr val="FFFFFF"/>
                </a:solidFill>
                <a:latin typeface="Verdana"/>
                <a:cs typeface="Verdana"/>
              </a:rPr>
              <a:t>else</a:t>
            </a:r>
            <a:endParaRPr sz="650">
              <a:latin typeface="Verdana"/>
              <a:cs typeface="Verdana"/>
            </a:endParaRPr>
          </a:p>
          <a:p>
            <a:pPr marL="92710" marR="240665" indent="92710">
              <a:lnSpc>
                <a:spcPct val="158700"/>
              </a:lnSpc>
            </a:pPr>
            <a:r>
              <a:rPr dirty="0" sz="650" spc="10">
                <a:solidFill>
                  <a:srgbClr val="FFFFFF"/>
                </a:solidFill>
                <a:latin typeface="Verdana"/>
                <a:cs typeface="Verdana"/>
              </a:rPr>
              <a:t>turn</a:t>
            </a:r>
            <a:r>
              <a:rPr dirty="0" sz="650" spc="-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650" spc="5">
                <a:solidFill>
                  <a:srgbClr val="FFFFFF"/>
                </a:solidFill>
                <a:latin typeface="Verdana"/>
                <a:cs typeface="Verdana"/>
              </a:rPr>
              <a:t>all</a:t>
            </a:r>
            <a:r>
              <a:rPr dirty="0" sz="65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650" spc="10">
                <a:solidFill>
                  <a:srgbClr val="FFFFFF"/>
                </a:solidFill>
                <a:latin typeface="Verdana"/>
                <a:cs typeface="Verdana"/>
              </a:rPr>
              <a:t>sparkles</a:t>
            </a:r>
            <a:r>
              <a:rPr dirty="0" sz="650" spc="-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650" spc="10">
                <a:solidFill>
                  <a:srgbClr val="FFFFFF"/>
                </a:solidFill>
                <a:latin typeface="Verdana"/>
                <a:cs typeface="Verdana"/>
              </a:rPr>
              <a:t>off </a:t>
            </a:r>
            <a:r>
              <a:rPr dirty="0" sz="650" spc="-2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650" spc="15">
                <a:solidFill>
                  <a:srgbClr val="FFFFFF"/>
                </a:solidFill>
                <a:latin typeface="Verdana"/>
                <a:cs typeface="Verdana"/>
              </a:rPr>
              <a:t>end</a:t>
            </a:r>
            <a:r>
              <a:rPr dirty="0" sz="650">
                <a:solidFill>
                  <a:srgbClr val="FFFFFF"/>
                </a:solidFill>
                <a:latin typeface="Verdana"/>
                <a:cs typeface="Verdana"/>
              </a:rPr>
              <a:t> if</a:t>
            </a:r>
            <a:endParaRPr sz="6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9"/>
              </a:spcBef>
            </a:pPr>
            <a:r>
              <a:rPr dirty="0" sz="650" spc="5">
                <a:solidFill>
                  <a:srgbClr val="FFFFFF"/>
                </a:solidFill>
                <a:latin typeface="Verdana"/>
                <a:cs typeface="Verdana"/>
              </a:rPr>
              <a:t>loop</a:t>
            </a:r>
            <a:endParaRPr sz="65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23062" y="4614039"/>
            <a:ext cx="632460" cy="4997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dirty="0" sz="650" spc="15">
                <a:solidFill>
                  <a:srgbClr val="FFFFFF"/>
                </a:solidFill>
                <a:latin typeface="Verdana"/>
                <a:cs typeface="Verdana"/>
              </a:rPr>
              <a:t>program</a:t>
            </a:r>
            <a:r>
              <a:rPr dirty="0" sz="650" spc="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650" spc="10">
                <a:solidFill>
                  <a:srgbClr val="FFFFFF"/>
                </a:solidFill>
                <a:latin typeface="Verdana"/>
                <a:cs typeface="Verdana"/>
              </a:rPr>
              <a:t>start</a:t>
            </a:r>
            <a:endParaRPr sz="650">
              <a:latin typeface="Verdana"/>
              <a:cs typeface="Verdana"/>
            </a:endParaRPr>
          </a:p>
          <a:p>
            <a:pPr marL="135255" marR="5080" indent="-93345">
              <a:lnSpc>
                <a:spcPct val="187400"/>
              </a:lnSpc>
              <a:tabLst>
                <a:tab pos="370840" algn="l"/>
                <a:tab pos="548640" algn="l"/>
              </a:tabLst>
            </a:pPr>
            <a:r>
              <a:rPr dirty="0" sz="650" spc="15">
                <a:solidFill>
                  <a:srgbClr val="FFFFFF"/>
                </a:solidFill>
                <a:latin typeface="Verdana"/>
                <a:cs typeface="Verdana"/>
              </a:rPr>
              <a:t>do  </a:t>
            </a:r>
            <a:r>
              <a:rPr dirty="0" sz="650" spc="10">
                <a:solidFill>
                  <a:srgbClr val="FFFFFF"/>
                </a:solidFill>
                <a:latin typeface="Verdana"/>
                <a:cs typeface="Verdana"/>
              </a:rPr>
              <a:t>forever </a:t>
            </a:r>
            <a:r>
              <a:rPr dirty="0" sz="650" spc="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650" spc="5">
                <a:solidFill>
                  <a:srgbClr val="FFFFFF"/>
                </a:solidFill>
                <a:latin typeface="Verdana"/>
                <a:cs typeface="Verdana"/>
              </a:rPr>
              <a:t>le</a:t>
            </a:r>
            <a:r>
              <a:rPr dirty="0" sz="650" spc="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65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sz="650" spc="10">
                <a:solidFill>
                  <a:srgbClr val="FFFFFF"/>
                </a:solidFill>
                <a:latin typeface="Verdana"/>
                <a:cs typeface="Verdana"/>
              </a:rPr>
              <a:t>x</a:t>
            </a:r>
            <a:r>
              <a:rPr dirty="0" sz="65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sz="650" spc="20">
                <a:solidFill>
                  <a:srgbClr val="FFFFFF"/>
                </a:solidFill>
                <a:latin typeface="Verdana"/>
                <a:cs typeface="Verdana"/>
              </a:rPr>
              <a:t>=</a:t>
            </a:r>
            <a:endParaRPr sz="65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644438" y="4985486"/>
            <a:ext cx="565785" cy="1282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dirty="0" sz="650" spc="10">
                <a:solidFill>
                  <a:srgbClr val="FFFFFF"/>
                </a:solidFill>
                <a:latin typeface="Verdana"/>
                <a:cs typeface="Verdana"/>
              </a:rPr>
              <a:t>analogue  </a:t>
            </a:r>
            <a:r>
              <a:rPr dirty="0" sz="650" spc="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650" spc="15">
                <a:solidFill>
                  <a:srgbClr val="020202"/>
                </a:solidFill>
                <a:latin typeface="Verdana"/>
                <a:cs typeface="Verdana"/>
              </a:rPr>
              <a:t>C</a:t>
            </a:r>
            <a:endParaRPr sz="65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470458" y="4482521"/>
            <a:ext cx="1067435" cy="5829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r" marL="173990" marR="5080" indent="-174625">
              <a:lnSpc>
                <a:spcPct val="101800"/>
              </a:lnSpc>
              <a:spcBef>
                <a:spcPts val="90"/>
              </a:spcBef>
            </a:pPr>
            <a:r>
              <a:rPr dirty="0" sz="900" spc="-5">
                <a:latin typeface="Montserrat"/>
                <a:cs typeface="Montserrat"/>
              </a:rPr>
              <a:t>Example program </a:t>
            </a:r>
            <a:r>
              <a:rPr dirty="0" sz="900" spc="-225">
                <a:latin typeface="Montserrat"/>
                <a:cs typeface="Montserrat"/>
              </a:rPr>
              <a:t> </a:t>
            </a:r>
            <a:r>
              <a:rPr dirty="0" sz="900" spc="-5">
                <a:latin typeface="Montserrat"/>
                <a:cs typeface="Montserrat"/>
              </a:rPr>
              <a:t>where sparkles </a:t>
            </a:r>
            <a:r>
              <a:rPr dirty="0" sz="900" spc="-225">
                <a:latin typeface="Montserrat"/>
                <a:cs typeface="Montserrat"/>
              </a:rPr>
              <a:t> </a:t>
            </a:r>
            <a:r>
              <a:rPr dirty="0" sz="900">
                <a:latin typeface="Montserrat"/>
                <a:cs typeface="Montserrat"/>
              </a:rPr>
              <a:t>will flash if ‘x’ </a:t>
            </a:r>
            <a:r>
              <a:rPr dirty="0" sz="900" spc="5">
                <a:latin typeface="Montserrat"/>
                <a:cs typeface="Montserrat"/>
              </a:rPr>
              <a:t> </a:t>
            </a:r>
            <a:r>
              <a:rPr dirty="0" sz="900">
                <a:latin typeface="Montserrat"/>
                <a:cs typeface="Montserrat"/>
              </a:rPr>
              <a:t>goes</a:t>
            </a:r>
            <a:r>
              <a:rPr dirty="0" sz="900" spc="-25">
                <a:latin typeface="Montserrat"/>
                <a:cs typeface="Montserrat"/>
              </a:rPr>
              <a:t> </a:t>
            </a:r>
            <a:r>
              <a:rPr dirty="0" sz="900" spc="-10">
                <a:latin typeface="Montserrat"/>
                <a:cs typeface="Montserrat"/>
              </a:rPr>
              <a:t>too</a:t>
            </a:r>
            <a:r>
              <a:rPr dirty="0" sz="900" spc="-20">
                <a:latin typeface="Montserrat"/>
                <a:cs typeface="Montserrat"/>
              </a:rPr>
              <a:t> </a:t>
            </a:r>
            <a:r>
              <a:rPr dirty="0" sz="900">
                <a:latin typeface="Montserrat"/>
                <a:cs typeface="Montserrat"/>
              </a:rPr>
              <a:t>high.</a:t>
            </a:r>
            <a:endParaRPr sz="900">
              <a:latin typeface="Montserrat"/>
              <a:cs typeface="Montserra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767299" y="356928"/>
            <a:ext cx="3663315" cy="1530985"/>
          </a:xfrm>
          <a:prstGeom prst="rect">
            <a:avLst/>
          </a:prstGeom>
        </p:spPr>
        <p:txBody>
          <a:bodyPr wrap="square" lIns="0" tIns="1066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dirty="0" sz="1100" spc="-10" b="1">
                <a:solidFill>
                  <a:srgbClr val="002D5A"/>
                </a:solidFill>
                <a:latin typeface="Montserrat"/>
                <a:cs typeface="Montserrat"/>
              </a:rPr>
              <a:t>Temperature</a:t>
            </a:r>
            <a:r>
              <a:rPr dirty="0" sz="1100" spc="-30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1100" spc="-5" b="1">
                <a:solidFill>
                  <a:srgbClr val="002D5A"/>
                </a:solidFill>
                <a:latin typeface="Montserrat"/>
                <a:cs typeface="Montserrat"/>
              </a:rPr>
              <a:t>check</a:t>
            </a:r>
            <a:endParaRPr sz="1100">
              <a:latin typeface="Montserrat"/>
              <a:cs typeface="Montserrat"/>
            </a:endParaRPr>
          </a:p>
          <a:p>
            <a:pPr marL="12700" marR="42545">
              <a:lnSpc>
                <a:spcPct val="108900"/>
              </a:lnSpc>
              <a:spcBef>
                <a:spcPts val="535"/>
              </a:spcBef>
            </a:pPr>
            <a:r>
              <a:rPr dirty="0" sz="950">
                <a:latin typeface="Montserrat"/>
                <a:cs typeface="Montserrat"/>
              </a:rPr>
              <a:t>Using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the</a:t>
            </a:r>
            <a:r>
              <a:rPr dirty="0" sz="950" spc="-5">
                <a:latin typeface="Montserrat"/>
                <a:cs typeface="Montserrat"/>
              </a:rPr>
              <a:t> thermistor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and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the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Digits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Smart</a:t>
            </a:r>
            <a:r>
              <a:rPr dirty="0" sz="950" spc="-5">
                <a:latin typeface="Montserrat"/>
                <a:cs typeface="Montserrat"/>
              </a:rPr>
              <a:t> Crumb, </a:t>
            </a:r>
            <a:r>
              <a:rPr dirty="0" sz="950">
                <a:latin typeface="Montserrat"/>
                <a:cs typeface="Montserrat"/>
              </a:rPr>
              <a:t>students </a:t>
            </a:r>
            <a:r>
              <a:rPr dirty="0" sz="950" spc="-23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can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write</a:t>
            </a:r>
            <a:r>
              <a:rPr dirty="0" sz="950">
                <a:latin typeface="Montserrat"/>
                <a:cs typeface="Montserrat"/>
              </a:rPr>
              <a:t> a</a:t>
            </a:r>
            <a:r>
              <a:rPr dirty="0" sz="950" spc="-5">
                <a:latin typeface="Montserrat"/>
                <a:cs typeface="Montserrat"/>
              </a:rPr>
              <a:t> program </a:t>
            </a:r>
            <a:r>
              <a:rPr dirty="0" sz="950" spc="-10">
                <a:latin typeface="Montserrat"/>
                <a:cs typeface="Montserrat"/>
              </a:rPr>
              <a:t>to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measure temperature.</a:t>
            </a:r>
            <a:r>
              <a:rPr dirty="0" sz="950">
                <a:latin typeface="Montserrat"/>
                <a:cs typeface="Montserrat"/>
              </a:rPr>
              <a:t> If</a:t>
            </a:r>
            <a:r>
              <a:rPr dirty="0" sz="950" spc="-5">
                <a:latin typeface="Montserrat"/>
                <a:cs typeface="Montserrat"/>
              </a:rPr>
              <a:t> you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have 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enough equipment, </a:t>
            </a:r>
            <a:r>
              <a:rPr dirty="0" sz="950" spc="-5">
                <a:latin typeface="Montserrat"/>
                <a:cs typeface="Montserrat"/>
              </a:rPr>
              <a:t>you could encourage </a:t>
            </a:r>
            <a:r>
              <a:rPr dirty="0" sz="950">
                <a:latin typeface="Montserrat"/>
                <a:cs typeface="Montserrat"/>
              </a:rPr>
              <a:t>students </a:t>
            </a:r>
            <a:r>
              <a:rPr dirty="0" sz="950" spc="-10">
                <a:latin typeface="Montserrat"/>
                <a:cs typeface="Montserrat"/>
              </a:rPr>
              <a:t>to </a:t>
            </a:r>
            <a:r>
              <a:rPr dirty="0" sz="950">
                <a:latin typeface="Montserrat"/>
                <a:cs typeface="Montserrat"/>
              </a:rPr>
              <a:t>use </a:t>
            </a:r>
            <a:r>
              <a:rPr dirty="0" sz="950" spc="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the </a:t>
            </a:r>
            <a:r>
              <a:rPr dirty="0" sz="950" spc="-5">
                <a:latin typeface="Montserrat"/>
                <a:cs typeface="Montserrat"/>
              </a:rPr>
              <a:t>sparkle baton </a:t>
            </a:r>
            <a:r>
              <a:rPr dirty="0" sz="950">
                <a:latin typeface="Montserrat"/>
                <a:cs typeface="Montserrat"/>
              </a:rPr>
              <a:t>within their </a:t>
            </a:r>
            <a:r>
              <a:rPr dirty="0" sz="950" spc="-10">
                <a:latin typeface="Montserrat"/>
                <a:cs typeface="Montserrat"/>
              </a:rPr>
              <a:t>system to </a:t>
            </a:r>
            <a:r>
              <a:rPr dirty="0" sz="950">
                <a:latin typeface="Montserrat"/>
                <a:cs typeface="Montserrat"/>
              </a:rPr>
              <a:t>use a light </a:t>
            </a:r>
            <a:r>
              <a:rPr dirty="0" sz="950" spc="-5">
                <a:latin typeface="Montserrat"/>
                <a:cs typeface="Montserrat"/>
              </a:rPr>
              <a:t>warning </a:t>
            </a:r>
            <a:r>
              <a:rPr dirty="0" sz="950" spc="-235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system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if the </a:t>
            </a:r>
            <a:r>
              <a:rPr dirty="0" sz="950" spc="-5">
                <a:latin typeface="Montserrat"/>
                <a:cs typeface="Montserrat"/>
              </a:rPr>
              <a:t>temperature</a:t>
            </a:r>
            <a:r>
              <a:rPr dirty="0" sz="950">
                <a:latin typeface="Montserrat"/>
                <a:cs typeface="Montserrat"/>
              </a:rPr>
              <a:t> is </a:t>
            </a:r>
            <a:r>
              <a:rPr dirty="0" sz="950" spc="-10">
                <a:latin typeface="Montserrat"/>
                <a:cs typeface="Montserrat"/>
              </a:rPr>
              <a:t>too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hot/too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cold.</a:t>
            </a:r>
            <a:endParaRPr sz="950">
              <a:latin typeface="Montserrat"/>
              <a:cs typeface="Montserrat"/>
            </a:endParaRPr>
          </a:p>
          <a:p>
            <a:pPr marL="12700" marR="5080">
              <a:lnSpc>
                <a:spcPct val="108900"/>
              </a:lnSpc>
              <a:spcBef>
                <a:spcPts val="565"/>
              </a:spcBef>
            </a:pPr>
            <a:r>
              <a:rPr dirty="0" sz="950" spc="-5">
                <a:latin typeface="Montserrat"/>
                <a:cs typeface="Montserrat"/>
              </a:rPr>
              <a:t>Coding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blocks </a:t>
            </a:r>
            <a:r>
              <a:rPr dirty="0" sz="950">
                <a:latin typeface="Montserrat"/>
                <a:cs typeface="Montserrat"/>
              </a:rPr>
              <a:t>and</a:t>
            </a:r>
            <a:r>
              <a:rPr dirty="0" sz="950" spc="-5">
                <a:latin typeface="Montserrat"/>
                <a:cs typeface="Montserrat"/>
              </a:rPr>
              <a:t> guidance </a:t>
            </a:r>
            <a:r>
              <a:rPr dirty="0" sz="950">
                <a:latin typeface="Montserrat"/>
                <a:cs typeface="Montserrat"/>
              </a:rPr>
              <a:t>is</a:t>
            </a:r>
            <a:r>
              <a:rPr dirty="0" sz="950" spc="-5">
                <a:latin typeface="Montserrat"/>
                <a:cs typeface="Montserrat"/>
              </a:rPr>
              <a:t> given </a:t>
            </a:r>
            <a:r>
              <a:rPr dirty="0" sz="950">
                <a:latin typeface="Montserrat"/>
                <a:cs typeface="Montserrat"/>
              </a:rPr>
              <a:t>in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the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student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guide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to </a:t>
            </a:r>
            <a:r>
              <a:rPr dirty="0" sz="950" spc="-23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support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students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in </a:t>
            </a:r>
            <a:r>
              <a:rPr dirty="0" sz="950" spc="-5">
                <a:latin typeface="Montserrat"/>
                <a:cs typeface="Montserrat"/>
              </a:rPr>
              <a:t>writing </a:t>
            </a:r>
            <a:r>
              <a:rPr dirty="0" sz="950">
                <a:latin typeface="Montserrat"/>
                <a:cs typeface="Montserrat"/>
              </a:rPr>
              <a:t>a </a:t>
            </a:r>
            <a:r>
              <a:rPr dirty="0" sz="950" spc="-5">
                <a:latin typeface="Montserrat"/>
                <a:cs typeface="Montserrat"/>
              </a:rPr>
              <a:t>program </a:t>
            </a:r>
            <a:r>
              <a:rPr dirty="0" sz="950">
                <a:latin typeface="Montserrat"/>
                <a:cs typeface="Montserrat"/>
              </a:rPr>
              <a:t>that will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do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this.</a:t>
            </a:r>
            <a:endParaRPr sz="950">
              <a:latin typeface="Montserrat"/>
              <a:cs typeface="Montserrat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780002" y="1960067"/>
            <a:ext cx="3744595" cy="1890395"/>
            <a:chOff x="3780002" y="1960067"/>
            <a:chExt cx="3744595" cy="1890395"/>
          </a:xfrm>
        </p:grpSpPr>
        <p:sp>
          <p:nvSpPr>
            <p:cNvPr id="24" name="object 24"/>
            <p:cNvSpPr/>
            <p:nvPr/>
          </p:nvSpPr>
          <p:spPr>
            <a:xfrm>
              <a:off x="3780002" y="1960067"/>
              <a:ext cx="3744595" cy="1890395"/>
            </a:xfrm>
            <a:custGeom>
              <a:avLst/>
              <a:gdLst/>
              <a:ahLst/>
              <a:cxnLst/>
              <a:rect l="l" t="t" r="r" b="b"/>
              <a:pathLst>
                <a:path w="3744595" h="1890395">
                  <a:moveTo>
                    <a:pt x="3743998" y="0"/>
                  </a:moveTo>
                  <a:lnTo>
                    <a:pt x="0" y="0"/>
                  </a:lnTo>
                  <a:lnTo>
                    <a:pt x="0" y="1890001"/>
                  </a:lnTo>
                  <a:lnTo>
                    <a:pt x="3743998" y="1890001"/>
                  </a:lnTo>
                  <a:lnTo>
                    <a:pt x="3743998" y="0"/>
                  </a:lnTo>
                  <a:close/>
                </a:path>
              </a:pathLst>
            </a:custGeom>
            <a:solidFill>
              <a:srgbClr val="D0EB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4400414" y="2460762"/>
              <a:ext cx="501015" cy="1234440"/>
            </a:xfrm>
            <a:custGeom>
              <a:avLst/>
              <a:gdLst/>
              <a:ahLst/>
              <a:cxnLst/>
              <a:rect l="l" t="t" r="r" b="b"/>
              <a:pathLst>
                <a:path w="501014" h="1234439">
                  <a:moveTo>
                    <a:pt x="480059" y="0"/>
                  </a:moveTo>
                  <a:lnTo>
                    <a:pt x="185166" y="0"/>
                  </a:lnTo>
                  <a:lnTo>
                    <a:pt x="164592" y="20574"/>
                  </a:lnTo>
                  <a:lnTo>
                    <a:pt x="109728" y="20574"/>
                  </a:lnTo>
                  <a:lnTo>
                    <a:pt x="89154" y="0"/>
                  </a:lnTo>
                  <a:lnTo>
                    <a:pt x="20574" y="0"/>
                  </a:lnTo>
                  <a:lnTo>
                    <a:pt x="0" y="20574"/>
                  </a:lnTo>
                  <a:lnTo>
                    <a:pt x="0" y="1213866"/>
                  </a:lnTo>
                  <a:lnTo>
                    <a:pt x="20574" y="1234440"/>
                  </a:lnTo>
                  <a:lnTo>
                    <a:pt x="480059" y="1234440"/>
                  </a:lnTo>
                  <a:lnTo>
                    <a:pt x="500634" y="1213866"/>
                  </a:lnTo>
                  <a:lnTo>
                    <a:pt x="500634" y="1104138"/>
                  </a:lnTo>
                  <a:lnTo>
                    <a:pt x="480059" y="1083564"/>
                  </a:lnTo>
                  <a:lnTo>
                    <a:pt x="274320" y="1083564"/>
                  </a:lnTo>
                  <a:lnTo>
                    <a:pt x="253746" y="1104138"/>
                  </a:lnTo>
                  <a:lnTo>
                    <a:pt x="198882" y="1104138"/>
                  </a:lnTo>
                  <a:lnTo>
                    <a:pt x="178308" y="1083564"/>
                  </a:lnTo>
                  <a:lnTo>
                    <a:pt x="109728" y="1083564"/>
                  </a:lnTo>
                  <a:lnTo>
                    <a:pt x="89154" y="1062990"/>
                  </a:lnTo>
                  <a:lnTo>
                    <a:pt x="89154" y="171450"/>
                  </a:lnTo>
                  <a:lnTo>
                    <a:pt x="109728" y="150876"/>
                  </a:lnTo>
                  <a:lnTo>
                    <a:pt x="178308" y="150876"/>
                  </a:lnTo>
                  <a:lnTo>
                    <a:pt x="198882" y="171450"/>
                  </a:lnTo>
                  <a:lnTo>
                    <a:pt x="253746" y="171450"/>
                  </a:lnTo>
                  <a:lnTo>
                    <a:pt x="274320" y="150876"/>
                  </a:lnTo>
                  <a:lnTo>
                    <a:pt x="480059" y="150876"/>
                  </a:lnTo>
                  <a:lnTo>
                    <a:pt x="500634" y="130302"/>
                  </a:lnTo>
                  <a:lnTo>
                    <a:pt x="500634" y="20574"/>
                  </a:lnTo>
                  <a:lnTo>
                    <a:pt x="480059" y="0"/>
                  </a:lnTo>
                  <a:close/>
                </a:path>
              </a:pathLst>
            </a:custGeom>
            <a:solidFill>
              <a:srgbClr val="F3921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4400414" y="2460762"/>
              <a:ext cx="501015" cy="1234440"/>
            </a:xfrm>
            <a:custGeom>
              <a:avLst/>
              <a:gdLst/>
              <a:ahLst/>
              <a:cxnLst/>
              <a:rect l="l" t="t" r="r" b="b"/>
              <a:pathLst>
                <a:path w="501014" h="1234439">
                  <a:moveTo>
                    <a:pt x="0" y="20574"/>
                  </a:moveTo>
                  <a:lnTo>
                    <a:pt x="20574" y="0"/>
                  </a:lnTo>
                  <a:lnTo>
                    <a:pt x="89154" y="0"/>
                  </a:lnTo>
                  <a:lnTo>
                    <a:pt x="109728" y="20574"/>
                  </a:lnTo>
                  <a:lnTo>
                    <a:pt x="164592" y="20574"/>
                  </a:lnTo>
                  <a:lnTo>
                    <a:pt x="185166" y="0"/>
                  </a:lnTo>
                  <a:lnTo>
                    <a:pt x="480059" y="0"/>
                  </a:lnTo>
                  <a:lnTo>
                    <a:pt x="500634" y="20574"/>
                  </a:lnTo>
                  <a:lnTo>
                    <a:pt x="500634" y="130302"/>
                  </a:lnTo>
                  <a:lnTo>
                    <a:pt x="480059" y="150876"/>
                  </a:lnTo>
                  <a:lnTo>
                    <a:pt x="274320" y="150876"/>
                  </a:lnTo>
                  <a:lnTo>
                    <a:pt x="253746" y="171450"/>
                  </a:lnTo>
                  <a:lnTo>
                    <a:pt x="198882" y="171450"/>
                  </a:lnTo>
                  <a:lnTo>
                    <a:pt x="178308" y="150876"/>
                  </a:lnTo>
                  <a:lnTo>
                    <a:pt x="109728" y="150876"/>
                  </a:lnTo>
                  <a:lnTo>
                    <a:pt x="89154" y="171450"/>
                  </a:lnTo>
                  <a:lnTo>
                    <a:pt x="89154" y="1062990"/>
                  </a:lnTo>
                  <a:lnTo>
                    <a:pt x="109728" y="1083564"/>
                  </a:lnTo>
                  <a:lnTo>
                    <a:pt x="178308" y="1083564"/>
                  </a:lnTo>
                  <a:lnTo>
                    <a:pt x="198882" y="1104138"/>
                  </a:lnTo>
                  <a:lnTo>
                    <a:pt x="253746" y="1104138"/>
                  </a:lnTo>
                  <a:lnTo>
                    <a:pt x="274320" y="1083564"/>
                  </a:lnTo>
                  <a:lnTo>
                    <a:pt x="480059" y="1083564"/>
                  </a:lnTo>
                  <a:lnTo>
                    <a:pt x="500634" y="1104138"/>
                  </a:lnTo>
                  <a:lnTo>
                    <a:pt x="500634" y="1213866"/>
                  </a:lnTo>
                  <a:lnTo>
                    <a:pt x="480059" y="1234440"/>
                  </a:lnTo>
                  <a:lnTo>
                    <a:pt x="20574" y="1234440"/>
                  </a:lnTo>
                  <a:lnTo>
                    <a:pt x="0" y="1213866"/>
                  </a:lnTo>
                  <a:lnTo>
                    <a:pt x="0" y="20574"/>
                  </a:lnTo>
                  <a:close/>
                </a:path>
              </a:pathLst>
            </a:custGeom>
            <a:ln w="685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4489569" y="2611638"/>
              <a:ext cx="1275715" cy="226695"/>
            </a:xfrm>
            <a:custGeom>
              <a:avLst/>
              <a:gdLst/>
              <a:ahLst/>
              <a:cxnLst/>
              <a:rect l="l" t="t" r="r" b="b"/>
              <a:pathLst>
                <a:path w="1275714" h="226694">
                  <a:moveTo>
                    <a:pt x="1255014" y="0"/>
                  </a:moveTo>
                  <a:lnTo>
                    <a:pt x="185166" y="0"/>
                  </a:lnTo>
                  <a:lnTo>
                    <a:pt x="164592" y="20574"/>
                  </a:lnTo>
                  <a:lnTo>
                    <a:pt x="109728" y="20574"/>
                  </a:lnTo>
                  <a:lnTo>
                    <a:pt x="89154" y="0"/>
                  </a:lnTo>
                  <a:lnTo>
                    <a:pt x="20574" y="0"/>
                  </a:lnTo>
                  <a:lnTo>
                    <a:pt x="0" y="20574"/>
                  </a:lnTo>
                  <a:lnTo>
                    <a:pt x="0" y="185166"/>
                  </a:lnTo>
                  <a:lnTo>
                    <a:pt x="20574" y="205740"/>
                  </a:lnTo>
                  <a:lnTo>
                    <a:pt x="89154" y="205740"/>
                  </a:lnTo>
                  <a:lnTo>
                    <a:pt x="109728" y="226314"/>
                  </a:lnTo>
                  <a:lnTo>
                    <a:pt x="164592" y="226314"/>
                  </a:lnTo>
                  <a:lnTo>
                    <a:pt x="185166" y="205740"/>
                  </a:lnTo>
                  <a:lnTo>
                    <a:pt x="1255014" y="205740"/>
                  </a:lnTo>
                  <a:lnTo>
                    <a:pt x="1275588" y="185166"/>
                  </a:lnTo>
                  <a:lnTo>
                    <a:pt x="1275588" y="20574"/>
                  </a:lnTo>
                  <a:lnTo>
                    <a:pt x="1255014" y="0"/>
                  </a:lnTo>
                  <a:close/>
                </a:path>
              </a:pathLst>
            </a:custGeom>
            <a:solidFill>
              <a:srgbClr val="A772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4489569" y="2611638"/>
              <a:ext cx="1275715" cy="226695"/>
            </a:xfrm>
            <a:custGeom>
              <a:avLst/>
              <a:gdLst/>
              <a:ahLst/>
              <a:cxnLst/>
              <a:rect l="l" t="t" r="r" b="b"/>
              <a:pathLst>
                <a:path w="1275714" h="226694">
                  <a:moveTo>
                    <a:pt x="0" y="20574"/>
                  </a:moveTo>
                  <a:lnTo>
                    <a:pt x="20574" y="0"/>
                  </a:lnTo>
                  <a:lnTo>
                    <a:pt x="89154" y="0"/>
                  </a:lnTo>
                  <a:lnTo>
                    <a:pt x="109728" y="20574"/>
                  </a:lnTo>
                  <a:lnTo>
                    <a:pt x="164592" y="20574"/>
                  </a:lnTo>
                  <a:lnTo>
                    <a:pt x="185166" y="0"/>
                  </a:lnTo>
                  <a:lnTo>
                    <a:pt x="1255014" y="0"/>
                  </a:lnTo>
                  <a:lnTo>
                    <a:pt x="1275588" y="20574"/>
                  </a:lnTo>
                  <a:lnTo>
                    <a:pt x="1275588" y="185166"/>
                  </a:lnTo>
                  <a:lnTo>
                    <a:pt x="1255014" y="205740"/>
                  </a:lnTo>
                  <a:lnTo>
                    <a:pt x="185166" y="205740"/>
                  </a:lnTo>
                  <a:lnTo>
                    <a:pt x="164592" y="226314"/>
                  </a:lnTo>
                  <a:lnTo>
                    <a:pt x="109728" y="226314"/>
                  </a:lnTo>
                  <a:lnTo>
                    <a:pt x="89154" y="205740"/>
                  </a:lnTo>
                  <a:lnTo>
                    <a:pt x="20574" y="205740"/>
                  </a:lnTo>
                  <a:lnTo>
                    <a:pt x="0" y="185166"/>
                  </a:lnTo>
                  <a:lnTo>
                    <a:pt x="0" y="20574"/>
                  </a:lnTo>
                  <a:close/>
                </a:path>
              </a:pathLst>
            </a:custGeom>
            <a:ln w="685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71306" y="2635641"/>
              <a:ext cx="212597" cy="157733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5038209" y="2639070"/>
              <a:ext cx="685800" cy="151130"/>
            </a:xfrm>
            <a:custGeom>
              <a:avLst/>
              <a:gdLst/>
              <a:ahLst/>
              <a:cxnLst/>
              <a:rect l="l" t="t" r="r" b="b"/>
              <a:pathLst>
                <a:path w="685800" h="151130">
                  <a:moveTo>
                    <a:pt x="615315" y="0"/>
                  </a:moveTo>
                  <a:lnTo>
                    <a:pt x="75437" y="0"/>
                  </a:lnTo>
                  <a:lnTo>
                    <a:pt x="70484" y="0"/>
                  </a:lnTo>
                  <a:lnTo>
                    <a:pt x="65582" y="482"/>
                  </a:lnTo>
                  <a:lnTo>
                    <a:pt x="29413" y="15455"/>
                  </a:lnTo>
                  <a:lnTo>
                    <a:pt x="3848" y="51142"/>
                  </a:lnTo>
                  <a:lnTo>
                    <a:pt x="0" y="70485"/>
                  </a:lnTo>
                  <a:lnTo>
                    <a:pt x="0" y="80391"/>
                  </a:lnTo>
                  <a:lnTo>
                    <a:pt x="15468" y="121462"/>
                  </a:lnTo>
                  <a:lnTo>
                    <a:pt x="51142" y="147027"/>
                  </a:lnTo>
                  <a:lnTo>
                    <a:pt x="70484" y="150876"/>
                  </a:lnTo>
                  <a:lnTo>
                    <a:pt x="615315" y="150876"/>
                  </a:lnTo>
                  <a:lnTo>
                    <a:pt x="656399" y="135420"/>
                  </a:lnTo>
                  <a:lnTo>
                    <a:pt x="681951" y="99720"/>
                  </a:lnTo>
                  <a:lnTo>
                    <a:pt x="685800" y="80391"/>
                  </a:lnTo>
                  <a:lnTo>
                    <a:pt x="685800" y="70485"/>
                  </a:lnTo>
                  <a:lnTo>
                    <a:pt x="670331" y="29413"/>
                  </a:lnTo>
                  <a:lnTo>
                    <a:pt x="634657" y="3848"/>
                  </a:lnTo>
                  <a:lnTo>
                    <a:pt x="620217" y="482"/>
                  </a:lnTo>
                  <a:lnTo>
                    <a:pt x="615315" y="0"/>
                  </a:lnTo>
                  <a:close/>
                </a:path>
              </a:pathLst>
            </a:custGeom>
            <a:solidFill>
              <a:srgbClr val="3967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5038209" y="2639070"/>
              <a:ext cx="685800" cy="151130"/>
            </a:xfrm>
            <a:custGeom>
              <a:avLst/>
              <a:gdLst/>
              <a:ahLst/>
              <a:cxnLst/>
              <a:rect l="l" t="t" r="r" b="b"/>
              <a:pathLst>
                <a:path w="685800" h="151130">
                  <a:moveTo>
                    <a:pt x="75437" y="0"/>
                  </a:moveTo>
                  <a:lnTo>
                    <a:pt x="70484" y="0"/>
                  </a:lnTo>
                  <a:lnTo>
                    <a:pt x="65582" y="482"/>
                  </a:lnTo>
                  <a:lnTo>
                    <a:pt x="60731" y="1447"/>
                  </a:lnTo>
                  <a:lnTo>
                    <a:pt x="55854" y="2413"/>
                  </a:lnTo>
                  <a:lnTo>
                    <a:pt x="51142" y="3848"/>
                  </a:lnTo>
                  <a:lnTo>
                    <a:pt x="46570" y="5740"/>
                  </a:lnTo>
                  <a:lnTo>
                    <a:pt x="41998" y="7632"/>
                  </a:lnTo>
                  <a:lnTo>
                    <a:pt x="22097" y="22098"/>
                  </a:lnTo>
                  <a:lnTo>
                    <a:pt x="18592" y="25603"/>
                  </a:lnTo>
                  <a:lnTo>
                    <a:pt x="5740" y="46570"/>
                  </a:lnTo>
                  <a:lnTo>
                    <a:pt x="3848" y="51142"/>
                  </a:lnTo>
                  <a:lnTo>
                    <a:pt x="2412" y="55854"/>
                  </a:lnTo>
                  <a:lnTo>
                    <a:pt x="1447" y="60731"/>
                  </a:lnTo>
                  <a:lnTo>
                    <a:pt x="482" y="65582"/>
                  </a:lnTo>
                  <a:lnTo>
                    <a:pt x="0" y="70485"/>
                  </a:lnTo>
                  <a:lnTo>
                    <a:pt x="0" y="75438"/>
                  </a:lnTo>
                  <a:lnTo>
                    <a:pt x="0" y="80391"/>
                  </a:lnTo>
                  <a:lnTo>
                    <a:pt x="482" y="85280"/>
                  </a:lnTo>
                  <a:lnTo>
                    <a:pt x="1447" y="90144"/>
                  </a:lnTo>
                  <a:lnTo>
                    <a:pt x="2412" y="95021"/>
                  </a:lnTo>
                  <a:lnTo>
                    <a:pt x="3848" y="99720"/>
                  </a:lnTo>
                  <a:lnTo>
                    <a:pt x="5740" y="104292"/>
                  </a:lnTo>
                  <a:lnTo>
                    <a:pt x="7632" y="108877"/>
                  </a:lnTo>
                  <a:lnTo>
                    <a:pt x="33527" y="138163"/>
                  </a:lnTo>
                  <a:lnTo>
                    <a:pt x="37642" y="140906"/>
                  </a:lnTo>
                  <a:lnTo>
                    <a:pt x="70484" y="150876"/>
                  </a:lnTo>
                  <a:lnTo>
                    <a:pt x="75437" y="150876"/>
                  </a:lnTo>
                  <a:lnTo>
                    <a:pt x="610361" y="150876"/>
                  </a:lnTo>
                  <a:lnTo>
                    <a:pt x="615315" y="150876"/>
                  </a:lnTo>
                  <a:lnTo>
                    <a:pt x="620217" y="150380"/>
                  </a:lnTo>
                  <a:lnTo>
                    <a:pt x="625081" y="149428"/>
                  </a:lnTo>
                  <a:lnTo>
                    <a:pt x="629945" y="148450"/>
                  </a:lnTo>
                  <a:lnTo>
                    <a:pt x="634657" y="147027"/>
                  </a:lnTo>
                  <a:lnTo>
                    <a:pt x="639229" y="145135"/>
                  </a:lnTo>
                  <a:lnTo>
                    <a:pt x="643813" y="143243"/>
                  </a:lnTo>
                  <a:lnTo>
                    <a:pt x="648157" y="140906"/>
                  </a:lnTo>
                  <a:lnTo>
                    <a:pt x="652272" y="138163"/>
                  </a:lnTo>
                  <a:lnTo>
                    <a:pt x="656399" y="135420"/>
                  </a:lnTo>
                  <a:lnTo>
                    <a:pt x="660209" y="132283"/>
                  </a:lnTo>
                  <a:lnTo>
                    <a:pt x="663702" y="128778"/>
                  </a:lnTo>
                  <a:lnTo>
                    <a:pt x="667207" y="125272"/>
                  </a:lnTo>
                  <a:lnTo>
                    <a:pt x="680059" y="104292"/>
                  </a:lnTo>
                  <a:lnTo>
                    <a:pt x="681951" y="99720"/>
                  </a:lnTo>
                  <a:lnTo>
                    <a:pt x="683386" y="95021"/>
                  </a:lnTo>
                  <a:lnTo>
                    <a:pt x="684352" y="90144"/>
                  </a:lnTo>
                  <a:lnTo>
                    <a:pt x="685317" y="85280"/>
                  </a:lnTo>
                  <a:lnTo>
                    <a:pt x="685800" y="80391"/>
                  </a:lnTo>
                  <a:lnTo>
                    <a:pt x="685800" y="75438"/>
                  </a:lnTo>
                  <a:lnTo>
                    <a:pt x="685800" y="70485"/>
                  </a:lnTo>
                  <a:lnTo>
                    <a:pt x="685317" y="65582"/>
                  </a:lnTo>
                  <a:lnTo>
                    <a:pt x="684352" y="60731"/>
                  </a:lnTo>
                  <a:lnTo>
                    <a:pt x="683386" y="55854"/>
                  </a:lnTo>
                  <a:lnTo>
                    <a:pt x="681951" y="51142"/>
                  </a:lnTo>
                  <a:lnTo>
                    <a:pt x="680059" y="46570"/>
                  </a:lnTo>
                  <a:lnTo>
                    <a:pt x="678167" y="41998"/>
                  </a:lnTo>
                  <a:lnTo>
                    <a:pt x="675843" y="37642"/>
                  </a:lnTo>
                  <a:lnTo>
                    <a:pt x="673087" y="33528"/>
                  </a:lnTo>
                  <a:lnTo>
                    <a:pt x="670331" y="29413"/>
                  </a:lnTo>
                  <a:lnTo>
                    <a:pt x="667207" y="25603"/>
                  </a:lnTo>
                  <a:lnTo>
                    <a:pt x="663702" y="22098"/>
                  </a:lnTo>
                  <a:lnTo>
                    <a:pt x="660209" y="18580"/>
                  </a:lnTo>
                  <a:lnTo>
                    <a:pt x="656399" y="15455"/>
                  </a:lnTo>
                  <a:lnTo>
                    <a:pt x="652272" y="12712"/>
                  </a:lnTo>
                  <a:lnTo>
                    <a:pt x="648157" y="9969"/>
                  </a:lnTo>
                  <a:lnTo>
                    <a:pt x="643813" y="7632"/>
                  </a:lnTo>
                  <a:lnTo>
                    <a:pt x="639229" y="5740"/>
                  </a:lnTo>
                  <a:lnTo>
                    <a:pt x="634657" y="3848"/>
                  </a:lnTo>
                  <a:lnTo>
                    <a:pt x="629945" y="2413"/>
                  </a:lnTo>
                  <a:lnTo>
                    <a:pt x="625081" y="1447"/>
                  </a:lnTo>
                  <a:lnTo>
                    <a:pt x="620217" y="482"/>
                  </a:lnTo>
                  <a:lnTo>
                    <a:pt x="615315" y="0"/>
                  </a:lnTo>
                  <a:lnTo>
                    <a:pt x="610361" y="0"/>
                  </a:lnTo>
                  <a:lnTo>
                    <a:pt x="75437" y="0"/>
                  </a:lnTo>
                  <a:close/>
                </a:path>
              </a:pathLst>
            </a:custGeom>
            <a:ln w="685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07982" y="2663073"/>
              <a:ext cx="164591" cy="102869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4489569" y="2817378"/>
              <a:ext cx="2551430" cy="391160"/>
            </a:xfrm>
            <a:custGeom>
              <a:avLst/>
              <a:gdLst/>
              <a:ahLst/>
              <a:cxnLst/>
              <a:rect l="l" t="t" r="r" b="b"/>
              <a:pathLst>
                <a:path w="2551429" h="391160">
                  <a:moveTo>
                    <a:pt x="2530602" y="0"/>
                  </a:moveTo>
                  <a:lnTo>
                    <a:pt x="185166" y="0"/>
                  </a:lnTo>
                  <a:lnTo>
                    <a:pt x="164592" y="20574"/>
                  </a:lnTo>
                  <a:lnTo>
                    <a:pt x="109728" y="20574"/>
                  </a:lnTo>
                  <a:lnTo>
                    <a:pt x="89154" y="0"/>
                  </a:lnTo>
                  <a:lnTo>
                    <a:pt x="20574" y="0"/>
                  </a:lnTo>
                  <a:lnTo>
                    <a:pt x="0" y="20574"/>
                  </a:lnTo>
                  <a:lnTo>
                    <a:pt x="0" y="349758"/>
                  </a:lnTo>
                  <a:lnTo>
                    <a:pt x="20574" y="370332"/>
                  </a:lnTo>
                  <a:lnTo>
                    <a:pt x="89154" y="370332"/>
                  </a:lnTo>
                  <a:lnTo>
                    <a:pt x="109728" y="390906"/>
                  </a:lnTo>
                  <a:lnTo>
                    <a:pt x="164592" y="390906"/>
                  </a:lnTo>
                  <a:lnTo>
                    <a:pt x="185166" y="370332"/>
                  </a:lnTo>
                  <a:lnTo>
                    <a:pt x="2530602" y="370332"/>
                  </a:lnTo>
                  <a:lnTo>
                    <a:pt x="2551176" y="349758"/>
                  </a:lnTo>
                  <a:lnTo>
                    <a:pt x="2551176" y="20574"/>
                  </a:lnTo>
                  <a:lnTo>
                    <a:pt x="2530602" y="0"/>
                  </a:lnTo>
                  <a:close/>
                </a:path>
              </a:pathLst>
            </a:custGeom>
            <a:solidFill>
              <a:srgbClr val="A772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4489569" y="2817378"/>
              <a:ext cx="2551430" cy="391160"/>
            </a:xfrm>
            <a:custGeom>
              <a:avLst/>
              <a:gdLst/>
              <a:ahLst/>
              <a:cxnLst/>
              <a:rect l="l" t="t" r="r" b="b"/>
              <a:pathLst>
                <a:path w="2551429" h="391160">
                  <a:moveTo>
                    <a:pt x="0" y="20574"/>
                  </a:moveTo>
                  <a:lnTo>
                    <a:pt x="20574" y="0"/>
                  </a:lnTo>
                  <a:lnTo>
                    <a:pt x="89154" y="0"/>
                  </a:lnTo>
                  <a:lnTo>
                    <a:pt x="109728" y="20574"/>
                  </a:lnTo>
                  <a:lnTo>
                    <a:pt x="164592" y="20574"/>
                  </a:lnTo>
                  <a:lnTo>
                    <a:pt x="185166" y="0"/>
                  </a:lnTo>
                  <a:lnTo>
                    <a:pt x="2530602" y="0"/>
                  </a:lnTo>
                  <a:lnTo>
                    <a:pt x="2551176" y="20574"/>
                  </a:lnTo>
                  <a:lnTo>
                    <a:pt x="2551176" y="349758"/>
                  </a:lnTo>
                  <a:lnTo>
                    <a:pt x="2530602" y="370332"/>
                  </a:lnTo>
                  <a:lnTo>
                    <a:pt x="185166" y="370332"/>
                  </a:lnTo>
                  <a:lnTo>
                    <a:pt x="164592" y="390906"/>
                  </a:lnTo>
                  <a:lnTo>
                    <a:pt x="109728" y="390906"/>
                  </a:lnTo>
                  <a:lnTo>
                    <a:pt x="89154" y="370332"/>
                  </a:lnTo>
                  <a:lnTo>
                    <a:pt x="20574" y="370332"/>
                  </a:lnTo>
                  <a:lnTo>
                    <a:pt x="0" y="349758"/>
                  </a:lnTo>
                  <a:lnTo>
                    <a:pt x="0" y="20574"/>
                  </a:lnTo>
                  <a:close/>
                </a:path>
              </a:pathLst>
            </a:custGeom>
            <a:ln w="685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71306" y="2923677"/>
              <a:ext cx="198881" cy="157733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86140" y="2841381"/>
              <a:ext cx="2516885" cy="726761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4400414" y="2309886"/>
              <a:ext cx="651510" cy="171450"/>
            </a:xfrm>
            <a:custGeom>
              <a:avLst/>
              <a:gdLst/>
              <a:ahLst/>
              <a:cxnLst/>
              <a:rect l="l" t="t" r="r" b="b"/>
              <a:pathLst>
                <a:path w="651510" h="171450">
                  <a:moveTo>
                    <a:pt x="630936" y="0"/>
                  </a:moveTo>
                  <a:lnTo>
                    <a:pt x="185166" y="0"/>
                  </a:lnTo>
                  <a:lnTo>
                    <a:pt x="164592" y="20574"/>
                  </a:lnTo>
                  <a:lnTo>
                    <a:pt x="109728" y="20574"/>
                  </a:lnTo>
                  <a:lnTo>
                    <a:pt x="89154" y="0"/>
                  </a:lnTo>
                  <a:lnTo>
                    <a:pt x="20574" y="0"/>
                  </a:lnTo>
                  <a:lnTo>
                    <a:pt x="0" y="20574"/>
                  </a:lnTo>
                  <a:lnTo>
                    <a:pt x="0" y="130302"/>
                  </a:lnTo>
                  <a:lnTo>
                    <a:pt x="20574" y="150876"/>
                  </a:lnTo>
                  <a:lnTo>
                    <a:pt x="89154" y="150876"/>
                  </a:lnTo>
                  <a:lnTo>
                    <a:pt x="109728" y="171450"/>
                  </a:lnTo>
                  <a:lnTo>
                    <a:pt x="164592" y="171450"/>
                  </a:lnTo>
                  <a:lnTo>
                    <a:pt x="185166" y="150876"/>
                  </a:lnTo>
                  <a:lnTo>
                    <a:pt x="630936" y="150876"/>
                  </a:lnTo>
                  <a:lnTo>
                    <a:pt x="651510" y="130302"/>
                  </a:lnTo>
                  <a:lnTo>
                    <a:pt x="651510" y="20574"/>
                  </a:lnTo>
                  <a:lnTo>
                    <a:pt x="630936" y="0"/>
                  </a:lnTo>
                  <a:close/>
                </a:path>
              </a:pathLst>
            </a:custGeom>
            <a:solidFill>
              <a:srgbClr val="3967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4400414" y="2309886"/>
              <a:ext cx="651510" cy="171450"/>
            </a:xfrm>
            <a:custGeom>
              <a:avLst/>
              <a:gdLst/>
              <a:ahLst/>
              <a:cxnLst/>
              <a:rect l="l" t="t" r="r" b="b"/>
              <a:pathLst>
                <a:path w="651510" h="171450">
                  <a:moveTo>
                    <a:pt x="0" y="20574"/>
                  </a:moveTo>
                  <a:lnTo>
                    <a:pt x="20574" y="0"/>
                  </a:lnTo>
                  <a:lnTo>
                    <a:pt x="89154" y="0"/>
                  </a:lnTo>
                  <a:lnTo>
                    <a:pt x="109728" y="20574"/>
                  </a:lnTo>
                  <a:lnTo>
                    <a:pt x="164592" y="20574"/>
                  </a:lnTo>
                  <a:lnTo>
                    <a:pt x="185166" y="0"/>
                  </a:lnTo>
                  <a:lnTo>
                    <a:pt x="630936" y="0"/>
                  </a:lnTo>
                  <a:lnTo>
                    <a:pt x="651510" y="20574"/>
                  </a:lnTo>
                  <a:lnTo>
                    <a:pt x="651510" y="130302"/>
                  </a:lnTo>
                  <a:lnTo>
                    <a:pt x="630936" y="150876"/>
                  </a:lnTo>
                  <a:lnTo>
                    <a:pt x="185166" y="150876"/>
                  </a:lnTo>
                  <a:lnTo>
                    <a:pt x="164592" y="171450"/>
                  </a:lnTo>
                  <a:lnTo>
                    <a:pt x="109728" y="171450"/>
                  </a:lnTo>
                  <a:lnTo>
                    <a:pt x="89154" y="150876"/>
                  </a:lnTo>
                  <a:lnTo>
                    <a:pt x="20574" y="150876"/>
                  </a:lnTo>
                  <a:lnTo>
                    <a:pt x="0" y="130302"/>
                  </a:lnTo>
                  <a:lnTo>
                    <a:pt x="0" y="20574"/>
                  </a:lnTo>
                  <a:close/>
                </a:path>
              </a:pathLst>
            </a:custGeom>
            <a:ln w="685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9" name="object 3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02726" y="2333889"/>
              <a:ext cx="164591" cy="102869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08466" y="2333889"/>
              <a:ext cx="205739" cy="102869"/>
            </a:xfrm>
            <a:prstGeom prst="rect">
              <a:avLst/>
            </a:prstGeom>
          </p:spPr>
        </p:pic>
      </p:grpSp>
      <p:sp>
        <p:nvSpPr>
          <p:cNvPr id="41" name="object 41"/>
          <p:cNvSpPr txBox="1"/>
          <p:nvPr/>
        </p:nvSpPr>
        <p:spPr>
          <a:xfrm>
            <a:off x="4527260" y="2938354"/>
            <a:ext cx="464184" cy="1244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650" spc="-5">
                <a:solidFill>
                  <a:srgbClr val="FFFFFF"/>
                </a:solidFill>
                <a:latin typeface="Verdana"/>
                <a:cs typeface="Verdana"/>
              </a:rPr>
              <a:t>let</a:t>
            </a:r>
            <a:r>
              <a:rPr dirty="0" sz="650" spc="229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650" spc="229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650" spc="-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650" spc="2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650" spc="2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650" spc="-5">
                <a:solidFill>
                  <a:srgbClr val="FFFFFF"/>
                </a:solidFill>
                <a:latin typeface="Verdana"/>
                <a:cs typeface="Verdana"/>
              </a:rPr>
              <a:t>=</a:t>
            </a:r>
            <a:endParaRPr sz="650">
              <a:latin typeface="Verdana"/>
              <a:cs typeface="Verdan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432516" y="2938354"/>
            <a:ext cx="1393190" cy="1244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637540" algn="l"/>
                <a:tab pos="1110615" algn="l"/>
              </a:tabLst>
            </a:pPr>
            <a:r>
              <a:rPr dirty="0" sz="650" spc="-5">
                <a:solidFill>
                  <a:srgbClr val="FFFFFF"/>
                </a:solidFill>
                <a:latin typeface="Verdana"/>
                <a:cs typeface="Verdana"/>
              </a:rPr>
              <a:t>x</a:t>
            </a:r>
            <a:r>
              <a:rPr dirty="0" sz="650" spc="25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650" spc="25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650" spc="-5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dirty="0" sz="650" spc="509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650" spc="-5">
                <a:solidFill>
                  <a:srgbClr val="020202"/>
                </a:solidFill>
                <a:latin typeface="Verdana"/>
                <a:cs typeface="Verdana"/>
              </a:rPr>
              <a:t>128	</a:t>
            </a:r>
            <a:r>
              <a:rPr dirty="0" sz="650" spc="-5">
                <a:solidFill>
                  <a:srgbClr val="FFFFFF"/>
                </a:solidFill>
                <a:latin typeface="Verdana"/>
                <a:cs typeface="Verdana"/>
              </a:rPr>
              <a:t>÷</a:t>
            </a:r>
            <a:r>
              <a:rPr dirty="0" sz="650" spc="2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650" spc="2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650" spc="-5">
                <a:solidFill>
                  <a:srgbClr val="020202"/>
                </a:solidFill>
                <a:latin typeface="Verdana"/>
                <a:cs typeface="Verdana"/>
              </a:rPr>
              <a:t>3	</a:t>
            </a:r>
            <a:r>
              <a:rPr dirty="0" sz="650" spc="-5">
                <a:solidFill>
                  <a:srgbClr val="FFFFFF"/>
                </a:solidFill>
                <a:latin typeface="Verdana"/>
                <a:cs typeface="Verdana"/>
              </a:rPr>
              <a:t>+</a:t>
            </a:r>
            <a:r>
              <a:rPr dirty="0" sz="650" spc="4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650" spc="-5">
                <a:solidFill>
                  <a:srgbClr val="020202"/>
                </a:solidFill>
                <a:latin typeface="Verdana"/>
                <a:cs typeface="Verdana"/>
              </a:rPr>
              <a:t>25</a:t>
            </a:r>
            <a:endParaRPr sz="650">
              <a:latin typeface="Verdana"/>
              <a:cs typeface="Verdana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4259826" y="2100717"/>
            <a:ext cx="754380" cy="342900"/>
            <a:chOff x="4259826" y="2100717"/>
            <a:chExt cx="754380" cy="342900"/>
          </a:xfrm>
        </p:grpSpPr>
        <p:sp>
          <p:nvSpPr>
            <p:cNvPr id="44" name="object 44"/>
            <p:cNvSpPr/>
            <p:nvPr/>
          </p:nvSpPr>
          <p:spPr>
            <a:xfrm>
              <a:off x="4263255" y="2104146"/>
              <a:ext cx="748030" cy="336550"/>
            </a:xfrm>
            <a:custGeom>
              <a:avLst/>
              <a:gdLst/>
              <a:ahLst/>
              <a:cxnLst/>
              <a:rect l="l" t="t" r="r" b="b"/>
              <a:pathLst>
                <a:path w="748029" h="336550">
                  <a:moveTo>
                    <a:pt x="726948" y="0"/>
                  </a:moveTo>
                  <a:lnTo>
                    <a:pt x="102527" y="0"/>
                  </a:lnTo>
                  <a:lnTo>
                    <a:pt x="95389" y="698"/>
                  </a:lnTo>
                  <a:lnTo>
                    <a:pt x="54749" y="14490"/>
                  </a:lnTo>
                  <a:lnTo>
                    <a:pt x="22491" y="42773"/>
                  </a:lnTo>
                  <a:lnTo>
                    <a:pt x="3505" y="81254"/>
                  </a:lnTo>
                  <a:lnTo>
                    <a:pt x="0" y="102527"/>
                  </a:lnTo>
                  <a:lnTo>
                    <a:pt x="0" y="109727"/>
                  </a:lnTo>
                  <a:lnTo>
                    <a:pt x="0" y="267461"/>
                  </a:lnTo>
                  <a:lnTo>
                    <a:pt x="68580" y="336041"/>
                  </a:lnTo>
                  <a:lnTo>
                    <a:pt x="137160" y="267461"/>
                  </a:lnTo>
                  <a:lnTo>
                    <a:pt x="137160" y="226313"/>
                  </a:lnTo>
                  <a:lnTo>
                    <a:pt x="157734" y="205739"/>
                  </a:lnTo>
                  <a:lnTo>
                    <a:pt x="226314" y="205739"/>
                  </a:lnTo>
                  <a:lnTo>
                    <a:pt x="246888" y="226313"/>
                  </a:lnTo>
                  <a:lnTo>
                    <a:pt x="301752" y="226313"/>
                  </a:lnTo>
                  <a:lnTo>
                    <a:pt x="322326" y="205739"/>
                  </a:lnTo>
                  <a:lnTo>
                    <a:pt x="726948" y="205739"/>
                  </a:lnTo>
                  <a:lnTo>
                    <a:pt x="747522" y="185165"/>
                  </a:lnTo>
                  <a:lnTo>
                    <a:pt x="747522" y="20573"/>
                  </a:lnTo>
                  <a:lnTo>
                    <a:pt x="726948" y="0"/>
                  </a:lnTo>
                  <a:close/>
                </a:path>
              </a:pathLst>
            </a:custGeom>
            <a:solidFill>
              <a:srgbClr val="EB5E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4263255" y="2104146"/>
              <a:ext cx="748030" cy="336550"/>
            </a:xfrm>
            <a:custGeom>
              <a:avLst/>
              <a:gdLst/>
              <a:ahLst/>
              <a:cxnLst/>
              <a:rect l="l" t="t" r="r" b="b"/>
              <a:pathLst>
                <a:path w="748029" h="336550">
                  <a:moveTo>
                    <a:pt x="0" y="109727"/>
                  </a:moveTo>
                  <a:lnTo>
                    <a:pt x="0" y="102527"/>
                  </a:lnTo>
                  <a:lnTo>
                    <a:pt x="698" y="95389"/>
                  </a:lnTo>
                  <a:lnTo>
                    <a:pt x="2108" y="88315"/>
                  </a:lnTo>
                  <a:lnTo>
                    <a:pt x="3505" y="81254"/>
                  </a:lnTo>
                  <a:lnTo>
                    <a:pt x="18491" y="48767"/>
                  </a:lnTo>
                  <a:lnTo>
                    <a:pt x="22491" y="42773"/>
                  </a:lnTo>
                  <a:lnTo>
                    <a:pt x="27051" y="37223"/>
                  </a:lnTo>
                  <a:lnTo>
                    <a:pt x="32143" y="32143"/>
                  </a:lnTo>
                  <a:lnTo>
                    <a:pt x="37236" y="27050"/>
                  </a:lnTo>
                  <a:lnTo>
                    <a:pt x="67741" y="8356"/>
                  </a:lnTo>
                  <a:lnTo>
                    <a:pt x="74396" y="5587"/>
                  </a:lnTo>
                  <a:lnTo>
                    <a:pt x="81254" y="3517"/>
                  </a:lnTo>
                  <a:lnTo>
                    <a:pt x="88315" y="2108"/>
                  </a:lnTo>
                  <a:lnTo>
                    <a:pt x="95389" y="698"/>
                  </a:lnTo>
                  <a:lnTo>
                    <a:pt x="102527" y="0"/>
                  </a:lnTo>
                  <a:lnTo>
                    <a:pt x="109728" y="0"/>
                  </a:lnTo>
                  <a:lnTo>
                    <a:pt x="726948" y="0"/>
                  </a:lnTo>
                  <a:lnTo>
                    <a:pt x="747522" y="20573"/>
                  </a:lnTo>
                  <a:lnTo>
                    <a:pt x="747522" y="185165"/>
                  </a:lnTo>
                  <a:lnTo>
                    <a:pt x="726948" y="205739"/>
                  </a:lnTo>
                  <a:lnTo>
                    <a:pt x="322326" y="205739"/>
                  </a:lnTo>
                  <a:lnTo>
                    <a:pt x="301752" y="226313"/>
                  </a:lnTo>
                  <a:lnTo>
                    <a:pt x="246888" y="226313"/>
                  </a:lnTo>
                  <a:lnTo>
                    <a:pt x="226314" y="205739"/>
                  </a:lnTo>
                  <a:lnTo>
                    <a:pt x="157734" y="205739"/>
                  </a:lnTo>
                  <a:lnTo>
                    <a:pt x="137160" y="226313"/>
                  </a:lnTo>
                  <a:lnTo>
                    <a:pt x="137160" y="267461"/>
                  </a:lnTo>
                  <a:lnTo>
                    <a:pt x="68580" y="336041"/>
                  </a:lnTo>
                  <a:lnTo>
                    <a:pt x="0" y="267461"/>
                  </a:lnTo>
                  <a:lnTo>
                    <a:pt x="0" y="109727"/>
                  </a:lnTo>
                  <a:close/>
                </a:path>
              </a:pathLst>
            </a:custGeom>
            <a:ln w="685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6" name="object 46"/>
          <p:cNvSpPr txBox="1"/>
          <p:nvPr/>
        </p:nvSpPr>
        <p:spPr>
          <a:xfrm>
            <a:off x="4412734" y="3234355"/>
            <a:ext cx="1492250" cy="4457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14300">
              <a:lnSpc>
                <a:spcPct val="100000"/>
              </a:lnSpc>
              <a:spcBef>
                <a:spcPts val="95"/>
              </a:spcBef>
            </a:pPr>
            <a:r>
              <a:rPr dirty="0" baseline="4273" sz="975" spc="-7">
                <a:solidFill>
                  <a:srgbClr val="FFFFFF"/>
                </a:solidFill>
                <a:latin typeface="Verdana"/>
                <a:cs typeface="Verdana"/>
              </a:rPr>
              <a:t>digits</a:t>
            </a:r>
            <a:r>
              <a:rPr dirty="0" baseline="4273" sz="975" spc="-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baseline="4273" sz="975" spc="-7">
                <a:solidFill>
                  <a:srgbClr val="FFFFFF"/>
                </a:solidFill>
                <a:latin typeface="Verdana"/>
                <a:cs typeface="Verdana"/>
              </a:rPr>
              <a:t>crumb on</a:t>
            </a:r>
            <a:r>
              <a:rPr dirty="0" baseline="4273" sz="975" spc="697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650" spc="-5">
                <a:solidFill>
                  <a:srgbClr val="020202"/>
                </a:solidFill>
                <a:latin typeface="Verdana"/>
                <a:cs typeface="Verdana"/>
              </a:rPr>
              <a:t>C</a:t>
            </a:r>
            <a:r>
              <a:rPr dirty="0" sz="650" spc="235">
                <a:solidFill>
                  <a:srgbClr val="020202"/>
                </a:solidFill>
                <a:latin typeface="Verdana"/>
                <a:cs typeface="Verdana"/>
              </a:rPr>
              <a:t> </a:t>
            </a:r>
            <a:r>
              <a:rPr dirty="0" baseline="4273" sz="975" spc="-7">
                <a:solidFill>
                  <a:srgbClr val="FFFFFF"/>
                </a:solidFill>
                <a:latin typeface="Verdana"/>
                <a:cs typeface="Verdana"/>
              </a:rPr>
              <a:t>: display</a:t>
            </a:r>
            <a:r>
              <a:rPr dirty="0" baseline="4273" sz="975" spc="847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baseline="8547" sz="975" spc="-7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endParaRPr baseline="8547" sz="975">
              <a:latin typeface="Verdana"/>
              <a:cs typeface="Verdana"/>
            </a:endParaRPr>
          </a:p>
          <a:p>
            <a:pPr marL="25400" marR="619760" indent="88900">
              <a:lnSpc>
                <a:spcPct val="152400"/>
              </a:lnSpc>
              <a:spcBef>
                <a:spcPts val="150"/>
              </a:spcBef>
            </a:pPr>
            <a:r>
              <a:rPr dirty="0" sz="650" spc="-5">
                <a:solidFill>
                  <a:srgbClr val="FFFFFF"/>
                </a:solidFill>
                <a:latin typeface="Verdana"/>
                <a:cs typeface="Verdana"/>
              </a:rPr>
              <a:t>wait</a:t>
            </a:r>
            <a:r>
              <a:rPr dirty="0" sz="650" spc="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650" spc="-5">
                <a:solidFill>
                  <a:srgbClr val="020202"/>
                </a:solidFill>
                <a:latin typeface="Verdana"/>
                <a:cs typeface="Verdana"/>
              </a:rPr>
              <a:t>1</a:t>
            </a:r>
            <a:r>
              <a:rPr dirty="0" sz="650" spc="75">
                <a:solidFill>
                  <a:srgbClr val="020202"/>
                </a:solidFill>
                <a:latin typeface="Verdana"/>
                <a:cs typeface="Verdana"/>
              </a:rPr>
              <a:t> </a:t>
            </a:r>
            <a:r>
              <a:rPr dirty="0" sz="650" spc="-5">
                <a:solidFill>
                  <a:srgbClr val="FFFFFF"/>
                </a:solidFill>
                <a:latin typeface="Verdana"/>
                <a:cs typeface="Verdana"/>
              </a:rPr>
              <a:t>seconds </a:t>
            </a:r>
            <a:r>
              <a:rPr dirty="0" sz="650" spc="-2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650" spc="-10">
                <a:solidFill>
                  <a:srgbClr val="FFFFFF"/>
                </a:solidFill>
                <a:latin typeface="Verdana"/>
                <a:cs typeface="Verdana"/>
              </a:rPr>
              <a:t>loop</a:t>
            </a:r>
            <a:endParaRPr sz="650">
              <a:latin typeface="Verdana"/>
              <a:cs typeface="Verdan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371586" y="2014591"/>
            <a:ext cx="3115945" cy="76009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just" marL="25400" marR="30480" indent="1518285">
              <a:lnSpc>
                <a:spcPct val="101800"/>
              </a:lnSpc>
              <a:spcBef>
                <a:spcPts val="90"/>
              </a:spcBef>
              <a:tabLst>
                <a:tab pos="1097915" algn="l"/>
                <a:tab pos="1482090" algn="l"/>
              </a:tabLst>
            </a:pPr>
            <a:r>
              <a:rPr dirty="0" sz="900" spc="-5">
                <a:latin typeface="Montserrat"/>
                <a:cs typeface="Montserrat"/>
              </a:rPr>
              <a:t>Example program </a:t>
            </a:r>
            <a:r>
              <a:rPr dirty="0" sz="900" spc="-10">
                <a:latin typeface="Montserrat"/>
                <a:cs typeface="Montserrat"/>
              </a:rPr>
              <a:t>to </a:t>
            </a:r>
            <a:r>
              <a:rPr dirty="0" sz="900" spc="-5">
                <a:latin typeface="Montserrat"/>
                <a:cs typeface="Montserrat"/>
              </a:rPr>
              <a:t>show </a:t>
            </a:r>
            <a:r>
              <a:rPr dirty="0" sz="900" spc="-225">
                <a:latin typeface="Montserrat"/>
                <a:cs typeface="Montserrat"/>
              </a:rPr>
              <a:t> </a:t>
            </a:r>
            <a:r>
              <a:rPr dirty="0" baseline="29914" sz="975" spc="-7">
                <a:solidFill>
                  <a:srgbClr val="FFFFFF"/>
                </a:solidFill>
                <a:latin typeface="Verdana"/>
                <a:cs typeface="Verdana"/>
              </a:rPr>
              <a:t>program</a:t>
            </a:r>
            <a:r>
              <a:rPr dirty="0" baseline="29914" sz="975" spc="7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baseline="29914" sz="975" spc="-7">
                <a:solidFill>
                  <a:srgbClr val="FFFFFF"/>
                </a:solidFill>
                <a:latin typeface="Verdana"/>
                <a:cs typeface="Verdana"/>
              </a:rPr>
              <a:t>start	</a:t>
            </a:r>
            <a:r>
              <a:rPr dirty="0" sz="900" spc="-5">
                <a:latin typeface="Montserrat"/>
                <a:cs typeface="Montserrat"/>
              </a:rPr>
              <a:t>temperature. </a:t>
            </a:r>
            <a:r>
              <a:rPr dirty="0" sz="900">
                <a:latin typeface="Montserrat"/>
                <a:cs typeface="Montserrat"/>
              </a:rPr>
              <a:t>Other mathematical </a:t>
            </a:r>
            <a:r>
              <a:rPr dirty="0" sz="900" spc="-220">
                <a:latin typeface="Montserrat"/>
                <a:cs typeface="Montserrat"/>
              </a:rPr>
              <a:t> </a:t>
            </a:r>
            <a:r>
              <a:rPr dirty="0" baseline="4273" sz="975" spc="-7">
                <a:solidFill>
                  <a:srgbClr val="FFFFFF"/>
                </a:solidFill>
                <a:latin typeface="Verdana"/>
                <a:cs typeface="Verdana"/>
              </a:rPr>
              <a:t>set</a:t>
            </a:r>
            <a:r>
              <a:rPr dirty="0" baseline="4273" sz="975" spc="7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baseline="4273" sz="975" spc="-7">
                <a:solidFill>
                  <a:srgbClr val="020202"/>
                </a:solidFill>
                <a:latin typeface="Verdana"/>
                <a:cs typeface="Verdana"/>
              </a:rPr>
              <a:t>A</a:t>
            </a:r>
            <a:r>
              <a:rPr dirty="0" baseline="4273" sz="975" spc="540">
                <a:solidFill>
                  <a:srgbClr val="020202"/>
                </a:solidFill>
                <a:latin typeface="Verdana"/>
                <a:cs typeface="Verdana"/>
              </a:rPr>
              <a:t> </a:t>
            </a:r>
            <a:r>
              <a:rPr dirty="0" baseline="4273" sz="975" spc="540">
                <a:solidFill>
                  <a:srgbClr val="020202"/>
                </a:solidFill>
                <a:latin typeface="Verdana"/>
                <a:cs typeface="Verdana"/>
              </a:rPr>
              <a:t> </a:t>
            </a:r>
            <a:r>
              <a:rPr dirty="0" baseline="4273" sz="975" spc="-7">
                <a:solidFill>
                  <a:srgbClr val="020202"/>
                </a:solidFill>
                <a:latin typeface="Verdana"/>
                <a:cs typeface="Verdana"/>
              </a:rPr>
              <a:t>HI		</a:t>
            </a:r>
            <a:r>
              <a:rPr dirty="0" sz="900" spc="-5">
                <a:latin typeface="Montserrat"/>
                <a:cs typeface="Montserrat"/>
              </a:rPr>
              <a:t>arrangements</a:t>
            </a:r>
            <a:r>
              <a:rPr dirty="0" sz="900" spc="-15">
                <a:latin typeface="Montserrat"/>
                <a:cs typeface="Montserrat"/>
              </a:rPr>
              <a:t> </a:t>
            </a:r>
            <a:r>
              <a:rPr dirty="0" sz="900" spc="-5">
                <a:latin typeface="Montserrat"/>
                <a:cs typeface="Montserrat"/>
              </a:rPr>
              <a:t>are</a:t>
            </a:r>
            <a:r>
              <a:rPr dirty="0" sz="900" spc="-15">
                <a:latin typeface="Montserrat"/>
                <a:cs typeface="Montserrat"/>
              </a:rPr>
              <a:t> </a:t>
            </a:r>
            <a:r>
              <a:rPr dirty="0" sz="900">
                <a:latin typeface="Montserrat"/>
                <a:cs typeface="Montserrat"/>
              </a:rPr>
              <a:t>possible.</a:t>
            </a:r>
            <a:endParaRPr sz="900">
              <a:latin typeface="Montserrat"/>
              <a:cs typeface="Montserrat"/>
            </a:endParaRPr>
          </a:p>
          <a:p>
            <a:pPr marL="66040">
              <a:lnSpc>
                <a:spcPct val="100000"/>
              </a:lnSpc>
              <a:spcBef>
                <a:spcPts val="310"/>
              </a:spcBef>
            </a:pPr>
            <a:r>
              <a:rPr dirty="0" sz="650" spc="-5">
                <a:solidFill>
                  <a:srgbClr val="FFFFFF"/>
                </a:solidFill>
                <a:latin typeface="Verdana"/>
                <a:cs typeface="Verdana"/>
              </a:rPr>
              <a:t>do</a:t>
            </a:r>
            <a:r>
              <a:rPr dirty="0" sz="650" spc="-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650" spc="-5">
                <a:solidFill>
                  <a:srgbClr val="FFFFFF"/>
                </a:solidFill>
                <a:latin typeface="Verdana"/>
                <a:cs typeface="Verdana"/>
              </a:rPr>
              <a:t>forever</a:t>
            </a:r>
            <a:endParaRPr sz="650">
              <a:latin typeface="Verdana"/>
              <a:cs typeface="Verdana"/>
            </a:endParaRPr>
          </a:p>
          <a:p>
            <a:pPr marL="155575">
              <a:lnSpc>
                <a:spcPct val="100000"/>
              </a:lnSpc>
              <a:spcBef>
                <a:spcPts val="625"/>
              </a:spcBef>
            </a:pPr>
            <a:r>
              <a:rPr dirty="0" sz="650" spc="-5">
                <a:solidFill>
                  <a:srgbClr val="FFFFFF"/>
                </a:solidFill>
                <a:latin typeface="Verdana"/>
                <a:cs typeface="Verdana"/>
              </a:rPr>
              <a:t>let</a:t>
            </a:r>
            <a:r>
              <a:rPr dirty="0" sz="650" spc="2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650" spc="2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650" spc="-5">
                <a:solidFill>
                  <a:srgbClr val="FFFFFF"/>
                </a:solidFill>
                <a:latin typeface="Verdana"/>
                <a:cs typeface="Verdana"/>
              </a:rPr>
              <a:t>x</a:t>
            </a:r>
            <a:r>
              <a:rPr dirty="0" sz="650" spc="2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650" spc="2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650" spc="-5">
                <a:solidFill>
                  <a:srgbClr val="FFFFFF"/>
                </a:solidFill>
                <a:latin typeface="Verdana"/>
                <a:cs typeface="Verdana"/>
              </a:rPr>
              <a:t>=</a:t>
            </a:r>
            <a:r>
              <a:rPr dirty="0" sz="650" spc="5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650" spc="-5">
                <a:solidFill>
                  <a:srgbClr val="FFFFFF"/>
                </a:solidFill>
                <a:latin typeface="Verdana"/>
                <a:cs typeface="Verdana"/>
              </a:rPr>
              <a:t>analogue</a:t>
            </a:r>
            <a:r>
              <a:rPr dirty="0" sz="650" spc="5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650" spc="-5">
                <a:solidFill>
                  <a:srgbClr val="020202"/>
                </a:solidFill>
                <a:latin typeface="Verdana"/>
                <a:cs typeface="Verdana"/>
              </a:rPr>
              <a:t>B</a:t>
            </a:r>
            <a:endParaRPr sz="650">
              <a:latin typeface="Verdana"/>
              <a:cs typeface="Verdan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767299" y="3968568"/>
            <a:ext cx="163893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" b="1">
                <a:solidFill>
                  <a:srgbClr val="002D5A"/>
                </a:solidFill>
                <a:latin typeface="Montserrat"/>
                <a:cs typeface="Montserrat"/>
              </a:rPr>
              <a:t>Stretch</a:t>
            </a:r>
            <a:r>
              <a:rPr dirty="0" sz="1100" spc="-45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1100" b="1">
                <a:solidFill>
                  <a:srgbClr val="002D5A"/>
                </a:solidFill>
                <a:latin typeface="Montserrat"/>
                <a:cs typeface="Montserrat"/>
              </a:rPr>
              <a:t>and</a:t>
            </a:r>
            <a:r>
              <a:rPr dirty="0" sz="1100" spc="-40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1100" b="1">
                <a:solidFill>
                  <a:srgbClr val="002D5A"/>
                </a:solidFill>
                <a:latin typeface="Montserrat"/>
                <a:cs typeface="Montserrat"/>
              </a:rPr>
              <a:t>challenge</a:t>
            </a:r>
            <a:endParaRPr sz="1100">
              <a:latin typeface="Montserrat"/>
              <a:cs typeface="Montserrat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3780002" y="4230001"/>
            <a:ext cx="3744595" cy="2610485"/>
            <a:chOff x="3780002" y="4230001"/>
            <a:chExt cx="3744595" cy="2610485"/>
          </a:xfrm>
        </p:grpSpPr>
        <p:sp>
          <p:nvSpPr>
            <p:cNvPr id="50" name="object 50"/>
            <p:cNvSpPr/>
            <p:nvPr/>
          </p:nvSpPr>
          <p:spPr>
            <a:xfrm>
              <a:off x="3780002" y="4230001"/>
              <a:ext cx="3744595" cy="2610485"/>
            </a:xfrm>
            <a:custGeom>
              <a:avLst/>
              <a:gdLst/>
              <a:ahLst/>
              <a:cxnLst/>
              <a:rect l="l" t="t" r="r" b="b"/>
              <a:pathLst>
                <a:path w="3744595" h="2610484">
                  <a:moveTo>
                    <a:pt x="3743998" y="0"/>
                  </a:moveTo>
                  <a:lnTo>
                    <a:pt x="0" y="0"/>
                  </a:lnTo>
                  <a:lnTo>
                    <a:pt x="0" y="2610002"/>
                  </a:lnTo>
                  <a:lnTo>
                    <a:pt x="3743998" y="2610002"/>
                  </a:lnTo>
                  <a:lnTo>
                    <a:pt x="3743998" y="0"/>
                  </a:lnTo>
                  <a:close/>
                </a:path>
              </a:pathLst>
            </a:custGeom>
            <a:solidFill>
              <a:srgbClr val="D0EB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4287257" y="4327996"/>
              <a:ext cx="748030" cy="336550"/>
            </a:xfrm>
            <a:custGeom>
              <a:avLst/>
              <a:gdLst/>
              <a:ahLst/>
              <a:cxnLst/>
              <a:rect l="l" t="t" r="r" b="b"/>
              <a:pathLst>
                <a:path w="748029" h="336550">
                  <a:moveTo>
                    <a:pt x="726948" y="0"/>
                  </a:moveTo>
                  <a:lnTo>
                    <a:pt x="102527" y="0"/>
                  </a:lnTo>
                  <a:lnTo>
                    <a:pt x="95389" y="698"/>
                  </a:lnTo>
                  <a:lnTo>
                    <a:pt x="54749" y="14490"/>
                  </a:lnTo>
                  <a:lnTo>
                    <a:pt x="22491" y="42773"/>
                  </a:lnTo>
                  <a:lnTo>
                    <a:pt x="3505" y="81254"/>
                  </a:lnTo>
                  <a:lnTo>
                    <a:pt x="0" y="102527"/>
                  </a:lnTo>
                  <a:lnTo>
                    <a:pt x="0" y="109728"/>
                  </a:lnTo>
                  <a:lnTo>
                    <a:pt x="0" y="267462"/>
                  </a:lnTo>
                  <a:lnTo>
                    <a:pt x="68580" y="336042"/>
                  </a:lnTo>
                  <a:lnTo>
                    <a:pt x="137160" y="267462"/>
                  </a:lnTo>
                  <a:lnTo>
                    <a:pt x="137160" y="226314"/>
                  </a:lnTo>
                  <a:lnTo>
                    <a:pt x="157734" y="205740"/>
                  </a:lnTo>
                  <a:lnTo>
                    <a:pt x="226314" y="205740"/>
                  </a:lnTo>
                  <a:lnTo>
                    <a:pt x="246888" y="226314"/>
                  </a:lnTo>
                  <a:lnTo>
                    <a:pt x="301752" y="226314"/>
                  </a:lnTo>
                  <a:lnTo>
                    <a:pt x="322326" y="205740"/>
                  </a:lnTo>
                  <a:lnTo>
                    <a:pt x="726948" y="205740"/>
                  </a:lnTo>
                  <a:lnTo>
                    <a:pt x="747522" y="185166"/>
                  </a:lnTo>
                  <a:lnTo>
                    <a:pt x="747522" y="20574"/>
                  </a:lnTo>
                  <a:lnTo>
                    <a:pt x="726948" y="0"/>
                  </a:lnTo>
                  <a:close/>
                </a:path>
              </a:pathLst>
            </a:custGeom>
            <a:solidFill>
              <a:srgbClr val="EB5E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4287257" y="4327996"/>
              <a:ext cx="748030" cy="336550"/>
            </a:xfrm>
            <a:custGeom>
              <a:avLst/>
              <a:gdLst/>
              <a:ahLst/>
              <a:cxnLst/>
              <a:rect l="l" t="t" r="r" b="b"/>
              <a:pathLst>
                <a:path w="748029" h="336550">
                  <a:moveTo>
                    <a:pt x="0" y="109728"/>
                  </a:moveTo>
                  <a:lnTo>
                    <a:pt x="0" y="102527"/>
                  </a:lnTo>
                  <a:lnTo>
                    <a:pt x="698" y="95389"/>
                  </a:lnTo>
                  <a:lnTo>
                    <a:pt x="2108" y="88328"/>
                  </a:lnTo>
                  <a:lnTo>
                    <a:pt x="3505" y="81254"/>
                  </a:lnTo>
                  <a:lnTo>
                    <a:pt x="5600" y="74396"/>
                  </a:lnTo>
                  <a:lnTo>
                    <a:pt x="8356" y="67741"/>
                  </a:lnTo>
                  <a:lnTo>
                    <a:pt x="11112" y="61087"/>
                  </a:lnTo>
                  <a:lnTo>
                    <a:pt x="14478" y="54749"/>
                  </a:lnTo>
                  <a:lnTo>
                    <a:pt x="18491" y="48768"/>
                  </a:lnTo>
                  <a:lnTo>
                    <a:pt x="22491" y="42773"/>
                  </a:lnTo>
                  <a:lnTo>
                    <a:pt x="27051" y="37236"/>
                  </a:lnTo>
                  <a:lnTo>
                    <a:pt x="32143" y="32143"/>
                  </a:lnTo>
                  <a:lnTo>
                    <a:pt x="37236" y="27051"/>
                  </a:lnTo>
                  <a:lnTo>
                    <a:pt x="42773" y="22491"/>
                  </a:lnTo>
                  <a:lnTo>
                    <a:pt x="48768" y="18503"/>
                  </a:lnTo>
                  <a:lnTo>
                    <a:pt x="54749" y="14490"/>
                  </a:lnTo>
                  <a:lnTo>
                    <a:pt x="95389" y="698"/>
                  </a:lnTo>
                  <a:lnTo>
                    <a:pt x="102527" y="0"/>
                  </a:lnTo>
                  <a:lnTo>
                    <a:pt x="109728" y="0"/>
                  </a:lnTo>
                  <a:lnTo>
                    <a:pt x="726948" y="0"/>
                  </a:lnTo>
                  <a:lnTo>
                    <a:pt x="747522" y="20574"/>
                  </a:lnTo>
                  <a:lnTo>
                    <a:pt x="747522" y="185166"/>
                  </a:lnTo>
                  <a:lnTo>
                    <a:pt x="726948" y="205740"/>
                  </a:lnTo>
                  <a:lnTo>
                    <a:pt x="322326" y="205740"/>
                  </a:lnTo>
                  <a:lnTo>
                    <a:pt x="301752" y="226314"/>
                  </a:lnTo>
                  <a:lnTo>
                    <a:pt x="246888" y="226314"/>
                  </a:lnTo>
                  <a:lnTo>
                    <a:pt x="226314" y="205740"/>
                  </a:lnTo>
                  <a:lnTo>
                    <a:pt x="157734" y="205740"/>
                  </a:lnTo>
                  <a:lnTo>
                    <a:pt x="137160" y="226314"/>
                  </a:lnTo>
                  <a:lnTo>
                    <a:pt x="137160" y="267462"/>
                  </a:lnTo>
                  <a:lnTo>
                    <a:pt x="68580" y="336042"/>
                  </a:lnTo>
                  <a:lnTo>
                    <a:pt x="0" y="267462"/>
                  </a:lnTo>
                  <a:lnTo>
                    <a:pt x="0" y="109728"/>
                  </a:lnTo>
                  <a:close/>
                </a:path>
              </a:pathLst>
            </a:custGeom>
            <a:ln w="685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3" name="object 5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420988" y="4886923"/>
              <a:ext cx="1945556" cy="1858518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4513571" y="5246968"/>
              <a:ext cx="2503170" cy="391160"/>
            </a:xfrm>
            <a:custGeom>
              <a:avLst/>
              <a:gdLst/>
              <a:ahLst/>
              <a:cxnLst/>
              <a:rect l="l" t="t" r="r" b="b"/>
              <a:pathLst>
                <a:path w="2503170" h="391160">
                  <a:moveTo>
                    <a:pt x="2482596" y="0"/>
                  </a:moveTo>
                  <a:lnTo>
                    <a:pt x="185166" y="0"/>
                  </a:lnTo>
                  <a:lnTo>
                    <a:pt x="164592" y="20574"/>
                  </a:lnTo>
                  <a:lnTo>
                    <a:pt x="109728" y="20574"/>
                  </a:lnTo>
                  <a:lnTo>
                    <a:pt x="89154" y="0"/>
                  </a:lnTo>
                  <a:lnTo>
                    <a:pt x="20574" y="0"/>
                  </a:lnTo>
                  <a:lnTo>
                    <a:pt x="0" y="20574"/>
                  </a:lnTo>
                  <a:lnTo>
                    <a:pt x="0" y="349758"/>
                  </a:lnTo>
                  <a:lnTo>
                    <a:pt x="20574" y="370332"/>
                  </a:lnTo>
                  <a:lnTo>
                    <a:pt x="89154" y="370332"/>
                  </a:lnTo>
                  <a:lnTo>
                    <a:pt x="109728" y="390906"/>
                  </a:lnTo>
                  <a:lnTo>
                    <a:pt x="164592" y="390906"/>
                  </a:lnTo>
                  <a:lnTo>
                    <a:pt x="185166" y="370332"/>
                  </a:lnTo>
                  <a:lnTo>
                    <a:pt x="2482596" y="370332"/>
                  </a:lnTo>
                  <a:lnTo>
                    <a:pt x="2503170" y="349758"/>
                  </a:lnTo>
                  <a:lnTo>
                    <a:pt x="2503170" y="20574"/>
                  </a:lnTo>
                  <a:lnTo>
                    <a:pt x="2482596" y="0"/>
                  </a:lnTo>
                  <a:close/>
                </a:path>
              </a:pathLst>
            </a:custGeom>
            <a:solidFill>
              <a:srgbClr val="A772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4513571" y="5246968"/>
              <a:ext cx="2503170" cy="391160"/>
            </a:xfrm>
            <a:custGeom>
              <a:avLst/>
              <a:gdLst/>
              <a:ahLst/>
              <a:cxnLst/>
              <a:rect l="l" t="t" r="r" b="b"/>
              <a:pathLst>
                <a:path w="2503170" h="391160">
                  <a:moveTo>
                    <a:pt x="0" y="20574"/>
                  </a:moveTo>
                  <a:lnTo>
                    <a:pt x="20574" y="0"/>
                  </a:lnTo>
                  <a:lnTo>
                    <a:pt x="89154" y="0"/>
                  </a:lnTo>
                  <a:lnTo>
                    <a:pt x="109728" y="20574"/>
                  </a:lnTo>
                  <a:lnTo>
                    <a:pt x="164592" y="20574"/>
                  </a:lnTo>
                  <a:lnTo>
                    <a:pt x="185166" y="0"/>
                  </a:lnTo>
                  <a:lnTo>
                    <a:pt x="2482596" y="0"/>
                  </a:lnTo>
                  <a:lnTo>
                    <a:pt x="2503170" y="20574"/>
                  </a:lnTo>
                  <a:lnTo>
                    <a:pt x="2503170" y="349758"/>
                  </a:lnTo>
                  <a:lnTo>
                    <a:pt x="2482596" y="370332"/>
                  </a:lnTo>
                  <a:lnTo>
                    <a:pt x="185166" y="370332"/>
                  </a:lnTo>
                  <a:lnTo>
                    <a:pt x="164592" y="390906"/>
                  </a:lnTo>
                  <a:lnTo>
                    <a:pt x="109728" y="390906"/>
                  </a:lnTo>
                  <a:lnTo>
                    <a:pt x="89154" y="370332"/>
                  </a:lnTo>
                  <a:lnTo>
                    <a:pt x="20574" y="370332"/>
                  </a:lnTo>
                  <a:lnTo>
                    <a:pt x="0" y="349758"/>
                  </a:lnTo>
                  <a:lnTo>
                    <a:pt x="0" y="20574"/>
                  </a:lnTo>
                  <a:close/>
                </a:path>
              </a:pathLst>
            </a:custGeom>
            <a:ln w="685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6" name="object 5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695308" y="5353267"/>
              <a:ext cx="198881" cy="157734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510142" y="5037799"/>
              <a:ext cx="2468876" cy="555498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420988" y="4530307"/>
              <a:ext cx="1062989" cy="384048"/>
            </a:xfrm>
            <a:prstGeom prst="rect">
              <a:avLst/>
            </a:prstGeom>
          </p:spPr>
        </p:pic>
      </p:grpSp>
      <p:sp>
        <p:nvSpPr>
          <p:cNvPr id="59" name="object 59"/>
          <p:cNvSpPr txBox="1"/>
          <p:nvPr/>
        </p:nvSpPr>
        <p:spPr>
          <a:xfrm>
            <a:off x="4551345" y="5368026"/>
            <a:ext cx="464184" cy="1244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650" spc="-5">
                <a:solidFill>
                  <a:srgbClr val="FFFFFF"/>
                </a:solidFill>
                <a:latin typeface="Verdana"/>
                <a:cs typeface="Verdana"/>
              </a:rPr>
              <a:t>let</a:t>
            </a:r>
            <a:r>
              <a:rPr dirty="0" sz="650" spc="229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650" spc="229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650" spc="-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650" spc="2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650" spc="2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650" spc="-5">
                <a:solidFill>
                  <a:srgbClr val="FFFFFF"/>
                </a:solidFill>
                <a:latin typeface="Verdana"/>
                <a:cs typeface="Verdana"/>
              </a:rPr>
              <a:t>=</a:t>
            </a:r>
            <a:endParaRPr sz="650">
              <a:latin typeface="Verdana"/>
              <a:cs typeface="Verdana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456601" y="5368026"/>
            <a:ext cx="1345565" cy="1244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637540" algn="l"/>
                <a:tab pos="1062355" algn="l"/>
              </a:tabLst>
            </a:pPr>
            <a:r>
              <a:rPr dirty="0" sz="650" spc="-5">
                <a:solidFill>
                  <a:srgbClr val="FFFFFF"/>
                </a:solidFill>
                <a:latin typeface="Verdana"/>
                <a:cs typeface="Verdana"/>
              </a:rPr>
              <a:t>x</a:t>
            </a:r>
            <a:r>
              <a:rPr dirty="0" sz="650" spc="25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650" spc="25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650" spc="-5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dirty="0" sz="650" spc="509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650" spc="-5">
                <a:solidFill>
                  <a:srgbClr val="020202"/>
                </a:solidFill>
                <a:latin typeface="Verdana"/>
                <a:cs typeface="Verdana"/>
              </a:rPr>
              <a:t>128	</a:t>
            </a:r>
            <a:r>
              <a:rPr dirty="0" sz="650" spc="-5">
                <a:solidFill>
                  <a:srgbClr val="FFFFFF"/>
                </a:solidFill>
                <a:latin typeface="Verdana"/>
                <a:cs typeface="Verdana"/>
              </a:rPr>
              <a:t>+</a:t>
            </a:r>
            <a:r>
              <a:rPr dirty="0" sz="650" spc="5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650" spc="-5">
                <a:solidFill>
                  <a:srgbClr val="020202"/>
                </a:solidFill>
                <a:latin typeface="Verdana"/>
                <a:cs typeface="Verdana"/>
              </a:rPr>
              <a:t>3	</a:t>
            </a:r>
            <a:r>
              <a:rPr dirty="0" sz="650" spc="-5">
                <a:solidFill>
                  <a:srgbClr val="FFFFFF"/>
                </a:solidFill>
                <a:latin typeface="Verdana"/>
                <a:cs typeface="Verdana"/>
              </a:rPr>
              <a:t>÷</a:t>
            </a:r>
            <a:r>
              <a:rPr dirty="0" sz="650" spc="459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650" spc="-5">
                <a:solidFill>
                  <a:srgbClr val="020202"/>
                </a:solidFill>
                <a:latin typeface="Verdana"/>
                <a:cs typeface="Verdana"/>
              </a:rPr>
              <a:t>25</a:t>
            </a:r>
            <a:endParaRPr sz="650">
              <a:latin typeface="Verdana"/>
              <a:cs typeface="Verdana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551345" y="5079990"/>
            <a:ext cx="1104900" cy="1244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650" spc="-5">
                <a:solidFill>
                  <a:srgbClr val="FFFFFF"/>
                </a:solidFill>
                <a:latin typeface="Verdana"/>
                <a:cs typeface="Verdana"/>
              </a:rPr>
              <a:t>let</a:t>
            </a:r>
            <a:r>
              <a:rPr dirty="0" sz="650" spc="2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650" spc="2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650" spc="-5">
                <a:solidFill>
                  <a:srgbClr val="FFFFFF"/>
                </a:solidFill>
                <a:latin typeface="Verdana"/>
                <a:cs typeface="Verdana"/>
              </a:rPr>
              <a:t>x</a:t>
            </a:r>
            <a:r>
              <a:rPr dirty="0" sz="650" spc="2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650" spc="2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650" spc="-5">
                <a:solidFill>
                  <a:srgbClr val="FFFFFF"/>
                </a:solidFill>
                <a:latin typeface="Verdana"/>
                <a:cs typeface="Verdana"/>
              </a:rPr>
              <a:t>=</a:t>
            </a:r>
            <a:r>
              <a:rPr dirty="0" sz="650" spc="5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650" spc="-5">
                <a:solidFill>
                  <a:srgbClr val="FFFFFF"/>
                </a:solidFill>
                <a:latin typeface="Verdana"/>
                <a:cs typeface="Verdana"/>
              </a:rPr>
              <a:t>analogue</a:t>
            </a:r>
            <a:r>
              <a:rPr dirty="0" sz="650" spc="5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650" spc="-5">
                <a:solidFill>
                  <a:srgbClr val="020202"/>
                </a:solidFill>
                <a:latin typeface="Verdana"/>
                <a:cs typeface="Verdana"/>
              </a:rPr>
              <a:t>B</a:t>
            </a:r>
            <a:endParaRPr sz="650">
              <a:latin typeface="Verdana"/>
              <a:cs typeface="Verdana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420988" y="4366731"/>
            <a:ext cx="974725" cy="6591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650" spc="-5">
                <a:solidFill>
                  <a:srgbClr val="FFFFFF"/>
                </a:solidFill>
                <a:latin typeface="Verdana"/>
                <a:cs typeface="Verdana"/>
              </a:rPr>
              <a:t>program</a:t>
            </a:r>
            <a:r>
              <a:rPr dirty="0" sz="65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650" spc="-5">
                <a:solidFill>
                  <a:srgbClr val="FFFFFF"/>
                </a:solidFill>
                <a:latin typeface="Verdana"/>
                <a:cs typeface="Verdana"/>
              </a:rPr>
              <a:t>start</a:t>
            </a:r>
            <a:endParaRPr sz="650">
              <a:latin typeface="Verdana"/>
              <a:cs typeface="Verdana"/>
            </a:endParaRPr>
          </a:p>
          <a:p>
            <a:pPr marL="40640">
              <a:lnSpc>
                <a:spcPct val="100000"/>
              </a:lnSpc>
              <a:spcBef>
                <a:spcPts val="625"/>
              </a:spcBef>
              <a:tabLst>
                <a:tab pos="466090" algn="l"/>
              </a:tabLst>
            </a:pPr>
            <a:r>
              <a:rPr dirty="0" sz="650" spc="-5">
                <a:solidFill>
                  <a:srgbClr val="FFFFFF"/>
                </a:solidFill>
                <a:latin typeface="Verdana"/>
                <a:cs typeface="Verdana"/>
              </a:rPr>
              <a:t>set</a:t>
            </a:r>
            <a:r>
              <a:rPr dirty="0" sz="650" spc="5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650" spc="-5">
                <a:solidFill>
                  <a:srgbClr val="020202"/>
                </a:solidFill>
                <a:latin typeface="Verdana"/>
                <a:cs typeface="Verdana"/>
              </a:rPr>
              <a:t>A	</a:t>
            </a:r>
            <a:r>
              <a:rPr dirty="0" sz="650" spc="-10">
                <a:solidFill>
                  <a:srgbClr val="020202"/>
                </a:solidFill>
                <a:latin typeface="Verdana"/>
                <a:cs typeface="Verdana"/>
              </a:rPr>
              <a:t>HI</a:t>
            </a:r>
            <a:endParaRPr sz="650">
              <a:latin typeface="Verdana"/>
              <a:cs typeface="Verdana"/>
            </a:endParaRPr>
          </a:p>
          <a:p>
            <a:pPr marL="40640" marR="5080">
              <a:lnSpc>
                <a:spcPct val="179900"/>
              </a:lnSpc>
            </a:pPr>
            <a:r>
              <a:rPr dirty="0" sz="650" spc="-5">
                <a:solidFill>
                  <a:srgbClr val="FFFFFF"/>
                </a:solidFill>
                <a:latin typeface="Verdana"/>
                <a:cs typeface="Verdana"/>
              </a:rPr>
              <a:t>let</a:t>
            </a:r>
            <a:r>
              <a:rPr dirty="0" sz="650" spc="2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650" spc="-5">
                <a:solidFill>
                  <a:srgbClr val="FFFFFF"/>
                </a:solidFill>
                <a:latin typeface="Verdana"/>
                <a:cs typeface="Verdana"/>
              </a:rPr>
              <a:t>maximum</a:t>
            </a:r>
            <a:r>
              <a:rPr dirty="0" sz="650" spc="2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650" spc="-5">
                <a:solidFill>
                  <a:srgbClr val="FFFFFF"/>
                </a:solidFill>
                <a:latin typeface="Verdana"/>
                <a:cs typeface="Verdana"/>
              </a:rPr>
              <a:t>=</a:t>
            </a:r>
            <a:r>
              <a:rPr dirty="0" sz="650" spc="48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650" spc="-5">
                <a:solidFill>
                  <a:srgbClr val="020202"/>
                </a:solidFill>
                <a:latin typeface="Verdana"/>
                <a:cs typeface="Verdana"/>
              </a:rPr>
              <a:t>0 </a:t>
            </a:r>
            <a:r>
              <a:rPr dirty="0" sz="650" spc="-215">
                <a:solidFill>
                  <a:srgbClr val="020202"/>
                </a:solidFill>
                <a:latin typeface="Verdana"/>
                <a:cs typeface="Verdana"/>
              </a:rPr>
              <a:t> </a:t>
            </a:r>
            <a:r>
              <a:rPr dirty="0" sz="650" spc="-5">
                <a:solidFill>
                  <a:srgbClr val="FFFFFF"/>
                </a:solidFill>
                <a:latin typeface="Verdana"/>
                <a:cs typeface="Verdana"/>
              </a:rPr>
              <a:t>do</a:t>
            </a:r>
            <a:r>
              <a:rPr dirty="0" sz="65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650" spc="-5">
                <a:solidFill>
                  <a:srgbClr val="FFFFFF"/>
                </a:solidFill>
                <a:latin typeface="Verdana"/>
                <a:cs typeface="Verdana"/>
              </a:rPr>
              <a:t>forever</a:t>
            </a:r>
            <a:endParaRPr sz="650">
              <a:latin typeface="Verdana"/>
              <a:cs typeface="Verdana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5230858" y="6258523"/>
            <a:ext cx="1076325" cy="158115"/>
            <a:chOff x="5230858" y="6258523"/>
            <a:chExt cx="1076325" cy="158115"/>
          </a:xfrm>
        </p:grpSpPr>
        <p:sp>
          <p:nvSpPr>
            <p:cNvPr id="64" name="object 64"/>
            <p:cNvSpPr/>
            <p:nvPr/>
          </p:nvSpPr>
          <p:spPr>
            <a:xfrm>
              <a:off x="5789155" y="6261952"/>
              <a:ext cx="514350" cy="151130"/>
            </a:xfrm>
            <a:custGeom>
              <a:avLst/>
              <a:gdLst/>
              <a:ahLst/>
              <a:cxnLst/>
              <a:rect l="l" t="t" r="r" b="b"/>
              <a:pathLst>
                <a:path w="514350" h="151129">
                  <a:moveTo>
                    <a:pt x="443865" y="0"/>
                  </a:moveTo>
                  <a:lnTo>
                    <a:pt x="75437" y="0"/>
                  </a:lnTo>
                  <a:lnTo>
                    <a:pt x="70484" y="0"/>
                  </a:lnTo>
                  <a:lnTo>
                    <a:pt x="65582" y="482"/>
                  </a:lnTo>
                  <a:lnTo>
                    <a:pt x="29413" y="15468"/>
                  </a:lnTo>
                  <a:lnTo>
                    <a:pt x="3848" y="51155"/>
                  </a:lnTo>
                  <a:lnTo>
                    <a:pt x="0" y="70484"/>
                  </a:lnTo>
                  <a:lnTo>
                    <a:pt x="0" y="80390"/>
                  </a:lnTo>
                  <a:lnTo>
                    <a:pt x="15468" y="121475"/>
                  </a:lnTo>
                  <a:lnTo>
                    <a:pt x="51155" y="147027"/>
                  </a:lnTo>
                  <a:lnTo>
                    <a:pt x="70484" y="150875"/>
                  </a:lnTo>
                  <a:lnTo>
                    <a:pt x="443865" y="150875"/>
                  </a:lnTo>
                  <a:lnTo>
                    <a:pt x="484936" y="135420"/>
                  </a:lnTo>
                  <a:lnTo>
                    <a:pt x="510514" y="99733"/>
                  </a:lnTo>
                  <a:lnTo>
                    <a:pt x="514350" y="80390"/>
                  </a:lnTo>
                  <a:lnTo>
                    <a:pt x="514350" y="70484"/>
                  </a:lnTo>
                  <a:lnTo>
                    <a:pt x="498881" y="29413"/>
                  </a:lnTo>
                  <a:lnTo>
                    <a:pt x="463207" y="3848"/>
                  </a:lnTo>
                  <a:lnTo>
                    <a:pt x="448779" y="482"/>
                  </a:lnTo>
                  <a:lnTo>
                    <a:pt x="443865" y="0"/>
                  </a:lnTo>
                  <a:close/>
                </a:path>
              </a:pathLst>
            </a:custGeom>
            <a:solidFill>
              <a:srgbClr val="A772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5789155" y="6261952"/>
              <a:ext cx="514350" cy="151130"/>
            </a:xfrm>
            <a:custGeom>
              <a:avLst/>
              <a:gdLst/>
              <a:ahLst/>
              <a:cxnLst/>
              <a:rect l="l" t="t" r="r" b="b"/>
              <a:pathLst>
                <a:path w="514350" h="151129">
                  <a:moveTo>
                    <a:pt x="75437" y="0"/>
                  </a:moveTo>
                  <a:lnTo>
                    <a:pt x="70484" y="0"/>
                  </a:lnTo>
                  <a:lnTo>
                    <a:pt x="65582" y="482"/>
                  </a:lnTo>
                  <a:lnTo>
                    <a:pt x="60718" y="1460"/>
                  </a:lnTo>
                  <a:lnTo>
                    <a:pt x="55867" y="2412"/>
                  </a:lnTo>
                  <a:lnTo>
                    <a:pt x="33527" y="12725"/>
                  </a:lnTo>
                  <a:lnTo>
                    <a:pt x="29413" y="15468"/>
                  </a:lnTo>
                  <a:lnTo>
                    <a:pt x="5740" y="46570"/>
                  </a:lnTo>
                  <a:lnTo>
                    <a:pt x="0" y="70484"/>
                  </a:lnTo>
                  <a:lnTo>
                    <a:pt x="0" y="75437"/>
                  </a:lnTo>
                  <a:lnTo>
                    <a:pt x="0" y="80390"/>
                  </a:lnTo>
                  <a:lnTo>
                    <a:pt x="12712" y="117360"/>
                  </a:lnTo>
                  <a:lnTo>
                    <a:pt x="33527" y="138163"/>
                  </a:lnTo>
                  <a:lnTo>
                    <a:pt x="37642" y="140919"/>
                  </a:lnTo>
                  <a:lnTo>
                    <a:pt x="70484" y="150875"/>
                  </a:lnTo>
                  <a:lnTo>
                    <a:pt x="75437" y="150875"/>
                  </a:lnTo>
                  <a:lnTo>
                    <a:pt x="438912" y="150875"/>
                  </a:lnTo>
                  <a:lnTo>
                    <a:pt x="443865" y="150875"/>
                  </a:lnTo>
                  <a:lnTo>
                    <a:pt x="448779" y="150393"/>
                  </a:lnTo>
                  <a:lnTo>
                    <a:pt x="453631" y="149428"/>
                  </a:lnTo>
                  <a:lnTo>
                    <a:pt x="458482" y="148462"/>
                  </a:lnTo>
                  <a:lnTo>
                    <a:pt x="480822" y="138163"/>
                  </a:lnTo>
                  <a:lnTo>
                    <a:pt x="484936" y="135420"/>
                  </a:lnTo>
                  <a:lnTo>
                    <a:pt x="508609" y="104305"/>
                  </a:lnTo>
                  <a:lnTo>
                    <a:pt x="510514" y="99733"/>
                  </a:lnTo>
                  <a:lnTo>
                    <a:pt x="511936" y="95021"/>
                  </a:lnTo>
                  <a:lnTo>
                    <a:pt x="512902" y="90157"/>
                  </a:lnTo>
                  <a:lnTo>
                    <a:pt x="513880" y="85293"/>
                  </a:lnTo>
                  <a:lnTo>
                    <a:pt x="514350" y="80390"/>
                  </a:lnTo>
                  <a:lnTo>
                    <a:pt x="514350" y="75437"/>
                  </a:lnTo>
                  <a:lnTo>
                    <a:pt x="514350" y="70484"/>
                  </a:lnTo>
                  <a:lnTo>
                    <a:pt x="513880" y="65582"/>
                  </a:lnTo>
                  <a:lnTo>
                    <a:pt x="512902" y="60731"/>
                  </a:lnTo>
                  <a:lnTo>
                    <a:pt x="511936" y="55854"/>
                  </a:lnTo>
                  <a:lnTo>
                    <a:pt x="510514" y="51155"/>
                  </a:lnTo>
                  <a:lnTo>
                    <a:pt x="508609" y="46570"/>
                  </a:lnTo>
                  <a:lnTo>
                    <a:pt x="506717" y="41998"/>
                  </a:lnTo>
                  <a:lnTo>
                    <a:pt x="504393" y="37642"/>
                  </a:lnTo>
                  <a:lnTo>
                    <a:pt x="501637" y="33527"/>
                  </a:lnTo>
                  <a:lnTo>
                    <a:pt x="498881" y="29413"/>
                  </a:lnTo>
                  <a:lnTo>
                    <a:pt x="480822" y="12725"/>
                  </a:lnTo>
                  <a:lnTo>
                    <a:pt x="476707" y="9969"/>
                  </a:lnTo>
                  <a:lnTo>
                    <a:pt x="453631" y="1460"/>
                  </a:lnTo>
                  <a:lnTo>
                    <a:pt x="448779" y="482"/>
                  </a:lnTo>
                  <a:lnTo>
                    <a:pt x="443865" y="0"/>
                  </a:lnTo>
                  <a:lnTo>
                    <a:pt x="438912" y="0"/>
                  </a:lnTo>
                  <a:lnTo>
                    <a:pt x="75437" y="0"/>
                  </a:lnTo>
                  <a:close/>
                </a:path>
              </a:pathLst>
            </a:custGeom>
            <a:ln w="685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6" name="object 6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230858" y="6294160"/>
              <a:ext cx="164591" cy="102869"/>
            </a:xfrm>
            <a:prstGeom prst="rect">
              <a:avLst/>
            </a:prstGeom>
          </p:spPr>
        </p:pic>
      </p:grpSp>
      <p:sp>
        <p:nvSpPr>
          <p:cNvPr id="67" name="object 67"/>
          <p:cNvSpPr txBox="1"/>
          <p:nvPr/>
        </p:nvSpPr>
        <p:spPr>
          <a:xfrm>
            <a:off x="4436736" y="5683549"/>
            <a:ext cx="1858010" cy="10433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14300">
              <a:lnSpc>
                <a:spcPct val="100000"/>
              </a:lnSpc>
              <a:spcBef>
                <a:spcPts val="95"/>
              </a:spcBef>
              <a:tabLst>
                <a:tab pos="374650" algn="l"/>
                <a:tab pos="1287145" algn="l"/>
              </a:tabLst>
            </a:pPr>
            <a:r>
              <a:rPr dirty="0" sz="650" spc="-5">
                <a:solidFill>
                  <a:srgbClr val="FFFFFF"/>
                </a:solidFill>
                <a:latin typeface="Verdana"/>
                <a:cs typeface="Verdana"/>
              </a:rPr>
              <a:t>if	t</a:t>
            </a:r>
            <a:r>
              <a:rPr dirty="0" sz="650" spc="2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650" spc="2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650" spc="-5">
                <a:solidFill>
                  <a:srgbClr val="FFFFFF"/>
                </a:solidFill>
                <a:latin typeface="Verdana"/>
                <a:cs typeface="Verdana"/>
              </a:rPr>
              <a:t>&gt;</a:t>
            </a:r>
            <a:r>
              <a:rPr dirty="0" sz="650" spc="5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650" spc="-5">
                <a:solidFill>
                  <a:srgbClr val="FFFFFF"/>
                </a:solidFill>
                <a:latin typeface="Verdana"/>
                <a:cs typeface="Verdana"/>
              </a:rPr>
              <a:t>maximum	then</a:t>
            </a:r>
            <a:endParaRPr sz="650">
              <a:latin typeface="Verdana"/>
              <a:cs typeface="Verdana"/>
            </a:endParaRPr>
          </a:p>
          <a:p>
            <a:pPr marL="114300" marR="715645" indent="88900">
              <a:lnSpc>
                <a:spcPct val="180000"/>
              </a:lnSpc>
              <a:spcBef>
                <a:spcPts val="434"/>
              </a:spcBef>
            </a:pPr>
            <a:r>
              <a:rPr dirty="0" sz="650" spc="-5">
                <a:solidFill>
                  <a:srgbClr val="FFFFFF"/>
                </a:solidFill>
                <a:latin typeface="Verdana"/>
                <a:cs typeface="Verdana"/>
              </a:rPr>
              <a:t>let</a:t>
            </a:r>
            <a:r>
              <a:rPr dirty="0" sz="650" spc="2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650" spc="-5">
                <a:solidFill>
                  <a:srgbClr val="FFFFFF"/>
                </a:solidFill>
                <a:latin typeface="Verdana"/>
                <a:cs typeface="Verdana"/>
              </a:rPr>
              <a:t>maximum</a:t>
            </a:r>
            <a:r>
              <a:rPr dirty="0" sz="650" spc="2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650" spc="-5">
                <a:solidFill>
                  <a:srgbClr val="FFFFFF"/>
                </a:solidFill>
                <a:latin typeface="Verdana"/>
                <a:cs typeface="Verdana"/>
              </a:rPr>
              <a:t>=</a:t>
            </a:r>
            <a:r>
              <a:rPr dirty="0" sz="650" spc="2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650" spc="-5">
                <a:solidFill>
                  <a:srgbClr val="FFFFFF"/>
                </a:solidFill>
                <a:latin typeface="Verdana"/>
                <a:cs typeface="Verdana"/>
              </a:rPr>
              <a:t>t </a:t>
            </a:r>
            <a:r>
              <a:rPr dirty="0" sz="650" spc="-2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650" spc="-5">
                <a:solidFill>
                  <a:srgbClr val="FFFFFF"/>
                </a:solidFill>
                <a:latin typeface="Verdana"/>
                <a:cs typeface="Verdana"/>
              </a:rPr>
              <a:t>end</a:t>
            </a:r>
            <a:r>
              <a:rPr dirty="0" sz="650" spc="-10">
                <a:solidFill>
                  <a:srgbClr val="FFFFFF"/>
                </a:solidFill>
                <a:latin typeface="Verdana"/>
                <a:cs typeface="Verdana"/>
              </a:rPr>
              <a:t> if</a:t>
            </a:r>
            <a:endParaRPr sz="650">
              <a:latin typeface="Verdana"/>
              <a:cs typeface="Verdana"/>
            </a:endParaRPr>
          </a:p>
          <a:p>
            <a:pPr marL="114300" marR="30480">
              <a:lnSpc>
                <a:spcPct val="171900"/>
              </a:lnSpc>
              <a:spcBef>
                <a:spcPts val="125"/>
              </a:spcBef>
            </a:pPr>
            <a:r>
              <a:rPr dirty="0" baseline="4273" sz="975" spc="-7">
                <a:solidFill>
                  <a:srgbClr val="FFFFFF"/>
                </a:solidFill>
                <a:latin typeface="Verdana"/>
                <a:cs typeface="Verdana"/>
              </a:rPr>
              <a:t>digits crumb on</a:t>
            </a:r>
            <a:r>
              <a:rPr dirty="0" baseline="4273" sz="975" spc="4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650" spc="-5">
                <a:solidFill>
                  <a:srgbClr val="020202"/>
                </a:solidFill>
                <a:latin typeface="Verdana"/>
                <a:cs typeface="Verdana"/>
              </a:rPr>
              <a:t>C</a:t>
            </a:r>
            <a:r>
              <a:rPr dirty="0" sz="650" spc="20">
                <a:solidFill>
                  <a:srgbClr val="020202"/>
                </a:solidFill>
                <a:latin typeface="Verdana"/>
                <a:cs typeface="Verdana"/>
              </a:rPr>
              <a:t> </a:t>
            </a:r>
            <a:r>
              <a:rPr dirty="0" baseline="4273" sz="975" spc="-7">
                <a:solidFill>
                  <a:srgbClr val="FFFFFF"/>
                </a:solidFill>
                <a:latin typeface="Verdana"/>
                <a:cs typeface="Verdana"/>
              </a:rPr>
              <a:t>: display</a:t>
            </a:r>
            <a:r>
              <a:rPr dirty="0" baseline="4273" sz="975" spc="22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baseline="8547" sz="975" spc="-7">
                <a:solidFill>
                  <a:srgbClr val="FFFFFF"/>
                </a:solidFill>
                <a:latin typeface="Verdana"/>
                <a:cs typeface="Verdana"/>
              </a:rPr>
              <a:t>maximum </a:t>
            </a:r>
            <a:r>
              <a:rPr dirty="0" baseline="8547" sz="975" spc="-322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650" spc="-5">
                <a:solidFill>
                  <a:srgbClr val="FFFFFF"/>
                </a:solidFill>
                <a:latin typeface="Verdana"/>
                <a:cs typeface="Verdana"/>
              </a:rPr>
              <a:t>wait</a:t>
            </a:r>
            <a:r>
              <a:rPr dirty="0" sz="650" spc="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650" spc="-5">
                <a:solidFill>
                  <a:srgbClr val="020202"/>
                </a:solidFill>
                <a:latin typeface="Verdana"/>
                <a:cs typeface="Verdana"/>
              </a:rPr>
              <a:t>1</a:t>
            </a:r>
            <a:r>
              <a:rPr dirty="0" sz="650" spc="100">
                <a:solidFill>
                  <a:srgbClr val="020202"/>
                </a:solidFill>
                <a:latin typeface="Verdana"/>
                <a:cs typeface="Verdana"/>
              </a:rPr>
              <a:t> </a:t>
            </a:r>
            <a:r>
              <a:rPr dirty="0" sz="650" spc="-5">
                <a:solidFill>
                  <a:srgbClr val="FFFFFF"/>
                </a:solidFill>
                <a:latin typeface="Verdana"/>
                <a:cs typeface="Verdana"/>
              </a:rPr>
              <a:t>seconds</a:t>
            </a:r>
            <a:endParaRPr sz="650">
              <a:latin typeface="Verdana"/>
              <a:cs typeface="Verdana"/>
            </a:endParaRPr>
          </a:p>
          <a:p>
            <a:pPr marL="25400">
              <a:lnSpc>
                <a:spcPct val="100000"/>
              </a:lnSpc>
              <a:spcBef>
                <a:spcPts val="405"/>
              </a:spcBef>
            </a:pPr>
            <a:r>
              <a:rPr dirty="0" sz="650" spc="-10">
                <a:solidFill>
                  <a:srgbClr val="FFFFFF"/>
                </a:solidFill>
                <a:latin typeface="Verdana"/>
                <a:cs typeface="Verdana"/>
              </a:rPr>
              <a:t>loop</a:t>
            </a:r>
            <a:endParaRPr sz="650">
              <a:latin typeface="Verdana"/>
              <a:cs typeface="Verdana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6189693" y="4284522"/>
            <a:ext cx="1272540" cy="4438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r" marR="5080" indent="204470">
              <a:lnSpc>
                <a:spcPct val="101800"/>
              </a:lnSpc>
              <a:spcBef>
                <a:spcPts val="90"/>
              </a:spcBef>
            </a:pPr>
            <a:r>
              <a:rPr dirty="0" sz="900" spc="-5">
                <a:latin typeface="Montserrat"/>
                <a:cs typeface="Montserrat"/>
              </a:rPr>
              <a:t>Example program </a:t>
            </a:r>
            <a:r>
              <a:rPr dirty="0" sz="900" spc="-225">
                <a:latin typeface="Montserrat"/>
                <a:cs typeface="Montserrat"/>
              </a:rPr>
              <a:t> </a:t>
            </a:r>
            <a:r>
              <a:rPr dirty="0" sz="900" spc="-10">
                <a:latin typeface="Montserrat"/>
                <a:cs typeface="Montserrat"/>
              </a:rPr>
              <a:t>to </a:t>
            </a:r>
            <a:r>
              <a:rPr dirty="0" sz="900" spc="-5">
                <a:latin typeface="Montserrat"/>
                <a:cs typeface="Montserrat"/>
              </a:rPr>
              <a:t>give </a:t>
            </a:r>
            <a:r>
              <a:rPr dirty="0" sz="900">
                <a:latin typeface="Montserrat"/>
                <a:cs typeface="Montserrat"/>
              </a:rPr>
              <a:t>maximum </a:t>
            </a:r>
            <a:r>
              <a:rPr dirty="0" sz="900" spc="5">
                <a:latin typeface="Montserrat"/>
                <a:cs typeface="Montserrat"/>
              </a:rPr>
              <a:t> </a:t>
            </a:r>
            <a:r>
              <a:rPr dirty="0" sz="900" spc="-20">
                <a:latin typeface="Montserrat"/>
                <a:cs typeface="Montserrat"/>
              </a:rPr>
              <a:t>t</a:t>
            </a:r>
            <a:r>
              <a:rPr dirty="0" sz="900">
                <a:latin typeface="Montserrat"/>
                <a:cs typeface="Montserrat"/>
              </a:rPr>
              <a:t>empe</a:t>
            </a:r>
            <a:r>
              <a:rPr dirty="0" sz="900" spc="-10">
                <a:latin typeface="Montserrat"/>
                <a:cs typeface="Montserrat"/>
              </a:rPr>
              <a:t>r</a:t>
            </a:r>
            <a:r>
              <a:rPr dirty="0" sz="900">
                <a:latin typeface="Montserrat"/>
                <a:cs typeface="Montserrat"/>
              </a:rPr>
              <a:t>atu</a:t>
            </a:r>
            <a:r>
              <a:rPr dirty="0" sz="900" spc="-15">
                <a:latin typeface="Montserrat"/>
                <a:cs typeface="Montserrat"/>
              </a:rPr>
              <a:t>r</a:t>
            </a:r>
            <a:r>
              <a:rPr dirty="0" sz="900">
                <a:latin typeface="Montserrat"/>
                <a:cs typeface="Montserrat"/>
              </a:rPr>
              <a:t>e </a:t>
            </a:r>
            <a:r>
              <a:rPr dirty="0" sz="900" spc="-15">
                <a:latin typeface="Montserrat"/>
                <a:cs typeface="Montserrat"/>
              </a:rPr>
              <a:t>w</a:t>
            </a:r>
            <a:r>
              <a:rPr dirty="0" sz="900">
                <a:latin typeface="Montserrat"/>
                <a:cs typeface="Montserrat"/>
              </a:rPr>
              <a:t>a</a:t>
            </a:r>
            <a:r>
              <a:rPr dirty="0" sz="900" spc="-10">
                <a:latin typeface="Montserrat"/>
                <a:cs typeface="Montserrat"/>
              </a:rPr>
              <a:t>r</a:t>
            </a:r>
            <a:r>
              <a:rPr dirty="0" sz="900">
                <a:latin typeface="Montserrat"/>
                <a:cs typeface="Montserrat"/>
              </a:rPr>
              <a:t>ning.</a:t>
            </a:r>
            <a:endParaRPr sz="900">
              <a:latin typeface="Montserrat"/>
              <a:cs typeface="Montserrat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7691300" y="1923619"/>
            <a:ext cx="1657985" cy="1701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50" b="1">
                <a:latin typeface="Montserrat"/>
                <a:cs typeface="Montserrat"/>
              </a:rPr>
              <a:t>What</a:t>
            </a:r>
            <a:r>
              <a:rPr dirty="0" sz="950" spc="-20" b="1">
                <a:latin typeface="Montserrat"/>
                <a:cs typeface="Montserrat"/>
              </a:rPr>
              <a:t> </a:t>
            </a:r>
            <a:r>
              <a:rPr dirty="0" sz="950" b="1">
                <a:latin typeface="Montserrat"/>
                <a:cs typeface="Montserrat"/>
              </a:rPr>
              <a:t>is</a:t>
            </a:r>
            <a:r>
              <a:rPr dirty="0" sz="950" spc="-15" b="1">
                <a:latin typeface="Montserrat"/>
                <a:cs typeface="Montserrat"/>
              </a:rPr>
              <a:t> </a:t>
            </a:r>
            <a:r>
              <a:rPr dirty="0" sz="950" b="1">
                <a:latin typeface="Montserrat"/>
                <a:cs typeface="Montserrat"/>
              </a:rPr>
              <a:t>the</a:t>
            </a:r>
            <a:r>
              <a:rPr dirty="0" sz="950" spc="-20" b="1">
                <a:latin typeface="Montserrat"/>
                <a:cs typeface="Montserrat"/>
              </a:rPr>
              <a:t> </a:t>
            </a:r>
            <a:r>
              <a:rPr dirty="0" sz="950" spc="-10" b="1">
                <a:latin typeface="Montserrat"/>
                <a:cs typeface="Montserrat"/>
              </a:rPr>
              <a:t>temperature?</a:t>
            </a:r>
            <a:endParaRPr sz="950">
              <a:latin typeface="Montserrat"/>
              <a:cs typeface="Montserrat"/>
            </a:endParaRPr>
          </a:p>
        </p:txBody>
      </p:sp>
      <p:graphicFrame>
        <p:nvGraphicFramePr>
          <p:cNvPr id="70" name="object 70"/>
          <p:cNvGraphicFramePr>
            <a:graphicFrameLocks noGrp="1"/>
          </p:cNvGraphicFramePr>
          <p:nvPr/>
        </p:nvGraphicFramePr>
        <p:xfrm>
          <a:off x="7703997" y="2179764"/>
          <a:ext cx="2520315" cy="1104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9840"/>
                <a:gridCol w="1259840"/>
              </a:tblGrid>
              <a:tr h="220979"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950" spc="5" b="1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°C</a:t>
                      </a:r>
                      <a:endParaRPr sz="950">
                        <a:latin typeface="Montserrat"/>
                        <a:cs typeface="Montserrat"/>
                      </a:endParaRPr>
                    </a:p>
                  </a:txBody>
                  <a:tcPr marL="0" marR="0" marB="0" marT="38100">
                    <a:lnR w="6350">
                      <a:solidFill>
                        <a:srgbClr val="FFFFFF"/>
                      </a:solidFill>
                      <a:prstDash val="solid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709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950" b="1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Analogue</a:t>
                      </a:r>
                      <a:endParaRPr sz="950">
                        <a:latin typeface="Montserrat"/>
                        <a:cs typeface="Montserrat"/>
                      </a:endParaRPr>
                    </a:p>
                  </a:txBody>
                  <a:tcPr marL="0" marR="0" marB="0" marT="38100">
                    <a:lnL w="6350">
                      <a:solidFill>
                        <a:srgbClr val="FFFFFF"/>
                      </a:solidFill>
                      <a:prstDash val="solid"/>
                    </a:lnL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70929"/>
                    </a:solidFill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950">
                          <a:latin typeface="Montserrat"/>
                          <a:cs typeface="Montserrat"/>
                        </a:rPr>
                        <a:t>50°C</a:t>
                      </a:r>
                      <a:endParaRPr sz="950">
                        <a:latin typeface="Montserrat"/>
                        <a:cs typeface="Montserrat"/>
                      </a:endParaRPr>
                    </a:p>
                  </a:txBody>
                  <a:tcPr marL="0" marR="0" marB="0" marT="44450"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950" spc="-10" b="1">
                          <a:latin typeface="Montserrat"/>
                          <a:cs typeface="Montserrat"/>
                        </a:rPr>
                        <a:t>203</a:t>
                      </a:r>
                      <a:endParaRPr sz="950">
                        <a:latin typeface="Montserrat"/>
                        <a:cs typeface="Montserrat"/>
                      </a:endParaRPr>
                    </a:p>
                  </a:txBody>
                  <a:tcPr marL="0" marR="0" marB="0" marT="44450">
                    <a:lnL w="6350">
                      <a:solidFill>
                        <a:srgbClr val="D70929"/>
                      </a:solidFill>
                      <a:prstDash val="solid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950">
                          <a:latin typeface="Montserrat"/>
                          <a:cs typeface="Montserrat"/>
                        </a:rPr>
                        <a:t>-10°C</a:t>
                      </a:r>
                      <a:endParaRPr sz="950">
                        <a:latin typeface="Montserrat"/>
                        <a:cs typeface="Montserrat"/>
                      </a:endParaRPr>
                    </a:p>
                  </a:txBody>
                  <a:tcPr marL="0" marR="0" marB="0" marT="44450"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950" b="1">
                          <a:latin typeface="Montserrat"/>
                          <a:cs typeface="Montserrat"/>
                        </a:rPr>
                        <a:t>23</a:t>
                      </a:r>
                      <a:endParaRPr sz="950">
                        <a:latin typeface="Montserrat"/>
                        <a:cs typeface="Montserrat"/>
                      </a:endParaRPr>
                    </a:p>
                  </a:txBody>
                  <a:tcPr marL="0" marR="0" marB="0" marT="44450">
                    <a:lnL w="6350">
                      <a:solidFill>
                        <a:srgbClr val="D70929"/>
                      </a:solidFill>
                      <a:prstDash val="solid"/>
                    </a:lnL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950" b="1">
                          <a:latin typeface="Montserrat"/>
                          <a:cs typeface="Montserrat"/>
                        </a:rPr>
                        <a:t>9°C</a:t>
                      </a:r>
                      <a:endParaRPr sz="950">
                        <a:latin typeface="Montserrat"/>
                        <a:cs typeface="Montserrat"/>
                      </a:endParaRPr>
                    </a:p>
                  </a:txBody>
                  <a:tcPr marL="0" marR="0" marB="0" marT="44450"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950">
                          <a:latin typeface="Montserrat"/>
                          <a:cs typeface="Montserrat"/>
                        </a:rPr>
                        <a:t>80</a:t>
                      </a:r>
                      <a:endParaRPr sz="950">
                        <a:latin typeface="Montserrat"/>
                        <a:cs typeface="Montserrat"/>
                      </a:endParaRPr>
                    </a:p>
                  </a:txBody>
                  <a:tcPr marL="0" marR="0" marB="0" marT="44450">
                    <a:lnL w="6350">
                      <a:solidFill>
                        <a:srgbClr val="D70929"/>
                      </a:solidFill>
                      <a:prstDash val="solid"/>
                    </a:lnL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950" b="1">
                          <a:latin typeface="Montserrat"/>
                          <a:cs typeface="Montserrat"/>
                        </a:rPr>
                        <a:t>0°C</a:t>
                      </a:r>
                      <a:endParaRPr sz="950">
                        <a:latin typeface="Montserrat"/>
                        <a:cs typeface="Montserrat"/>
                      </a:endParaRPr>
                    </a:p>
                  </a:txBody>
                  <a:tcPr marL="0" marR="0" marB="0" marT="44450"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950" spc="-5">
                          <a:latin typeface="Montserrat"/>
                          <a:cs typeface="Montserrat"/>
                        </a:rPr>
                        <a:t>53</a:t>
                      </a:r>
                      <a:endParaRPr sz="950">
                        <a:latin typeface="Montserrat"/>
                        <a:cs typeface="Montserrat"/>
                      </a:endParaRPr>
                    </a:p>
                  </a:txBody>
                  <a:tcPr marL="0" marR="0" marB="0" marT="44450">
                    <a:lnL w="6350">
                      <a:solidFill>
                        <a:srgbClr val="D70929"/>
                      </a:solidFill>
                      <a:prstDash val="solid"/>
                    </a:lnL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1" name="object 71"/>
          <p:cNvSpPr txBox="1"/>
          <p:nvPr/>
        </p:nvSpPr>
        <p:spPr>
          <a:xfrm>
            <a:off x="7691328" y="3375399"/>
            <a:ext cx="2191385" cy="49593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100"/>
              </a:spcBef>
            </a:pPr>
            <a:r>
              <a:rPr dirty="0" sz="950">
                <a:latin typeface="Montserrat"/>
                <a:cs typeface="Montserrat"/>
              </a:rPr>
              <a:t>The </a:t>
            </a:r>
            <a:r>
              <a:rPr dirty="0" sz="950" b="1">
                <a:latin typeface="Montserrat"/>
                <a:cs typeface="Montserrat"/>
              </a:rPr>
              <a:t>minimum </a:t>
            </a:r>
            <a:r>
              <a:rPr dirty="0" sz="950" spc="-5" b="1">
                <a:latin typeface="Montserrat"/>
                <a:cs typeface="Montserrat"/>
              </a:rPr>
              <a:t>temperature </a:t>
            </a:r>
            <a:r>
              <a:rPr dirty="0" sz="950">
                <a:latin typeface="Montserrat"/>
                <a:cs typeface="Montserrat"/>
              </a:rPr>
              <a:t>is </a:t>
            </a:r>
            <a:r>
              <a:rPr dirty="0" sz="950" spc="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approximately</a:t>
            </a:r>
            <a:r>
              <a:rPr dirty="0" sz="950" spc="-2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-18°C.</a:t>
            </a:r>
            <a:r>
              <a:rPr dirty="0" sz="950" spc="-2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The</a:t>
            </a:r>
            <a:r>
              <a:rPr dirty="0" sz="950" spc="-20">
                <a:latin typeface="Montserrat"/>
                <a:cs typeface="Montserrat"/>
              </a:rPr>
              <a:t> </a:t>
            </a:r>
            <a:r>
              <a:rPr dirty="0" sz="950" b="1">
                <a:latin typeface="Montserrat"/>
                <a:cs typeface="Montserrat"/>
              </a:rPr>
              <a:t>maximum </a:t>
            </a:r>
            <a:r>
              <a:rPr dirty="0" sz="950" spc="-254" b="1">
                <a:latin typeface="Montserrat"/>
                <a:cs typeface="Montserrat"/>
              </a:rPr>
              <a:t> </a:t>
            </a:r>
            <a:r>
              <a:rPr dirty="0" sz="950" spc="-5" b="1">
                <a:latin typeface="Montserrat"/>
                <a:cs typeface="Montserrat"/>
              </a:rPr>
              <a:t>temperature</a:t>
            </a:r>
            <a:r>
              <a:rPr dirty="0" sz="950" spc="-45" b="1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is</a:t>
            </a:r>
            <a:r>
              <a:rPr dirty="0" sz="950" spc="-2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approximately</a:t>
            </a:r>
            <a:r>
              <a:rPr dirty="0" sz="950" spc="-2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67°C.</a:t>
            </a:r>
            <a:endParaRPr sz="950">
              <a:latin typeface="Montserrat"/>
              <a:cs typeface="Montserrat"/>
            </a:endParaRPr>
          </a:p>
        </p:txBody>
      </p:sp>
      <p:pic>
        <p:nvPicPr>
          <p:cNvPr id="72" name="object 7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9100422" y="468005"/>
            <a:ext cx="1116723" cy="1134706"/>
          </a:xfrm>
          <a:prstGeom prst="rect">
            <a:avLst/>
          </a:prstGeom>
        </p:spPr>
      </p:pic>
      <p:grpSp>
        <p:nvGrpSpPr>
          <p:cNvPr id="73" name="object 73"/>
          <p:cNvGrpSpPr/>
          <p:nvPr/>
        </p:nvGrpSpPr>
        <p:grpSpPr>
          <a:xfrm>
            <a:off x="7703996" y="4722457"/>
            <a:ext cx="640080" cy="671195"/>
            <a:chOff x="7703996" y="4722457"/>
            <a:chExt cx="640080" cy="671195"/>
          </a:xfrm>
        </p:grpSpPr>
        <p:sp>
          <p:nvSpPr>
            <p:cNvPr id="74" name="object 74"/>
            <p:cNvSpPr/>
            <p:nvPr/>
          </p:nvSpPr>
          <p:spPr>
            <a:xfrm>
              <a:off x="7703985" y="4877485"/>
              <a:ext cx="450850" cy="516255"/>
            </a:xfrm>
            <a:custGeom>
              <a:avLst/>
              <a:gdLst/>
              <a:ahLst/>
              <a:cxnLst/>
              <a:rect l="l" t="t" r="r" b="b"/>
              <a:pathLst>
                <a:path w="450850" h="516254">
                  <a:moveTo>
                    <a:pt x="164744" y="433743"/>
                  </a:moveTo>
                  <a:lnTo>
                    <a:pt x="158280" y="401688"/>
                  </a:lnTo>
                  <a:lnTo>
                    <a:pt x="140627" y="375500"/>
                  </a:lnTo>
                  <a:lnTo>
                    <a:pt x="114439" y="357860"/>
                  </a:lnTo>
                  <a:lnTo>
                    <a:pt x="82372" y="351383"/>
                  </a:lnTo>
                  <a:lnTo>
                    <a:pt x="50317" y="357860"/>
                  </a:lnTo>
                  <a:lnTo>
                    <a:pt x="24130" y="375500"/>
                  </a:lnTo>
                  <a:lnTo>
                    <a:pt x="6477" y="401688"/>
                  </a:lnTo>
                  <a:lnTo>
                    <a:pt x="0" y="433743"/>
                  </a:lnTo>
                  <a:lnTo>
                    <a:pt x="6477" y="465810"/>
                  </a:lnTo>
                  <a:lnTo>
                    <a:pt x="24130" y="491985"/>
                  </a:lnTo>
                  <a:lnTo>
                    <a:pt x="50317" y="509638"/>
                  </a:lnTo>
                  <a:lnTo>
                    <a:pt x="82372" y="516115"/>
                  </a:lnTo>
                  <a:lnTo>
                    <a:pt x="114439" y="509638"/>
                  </a:lnTo>
                  <a:lnTo>
                    <a:pt x="140627" y="491985"/>
                  </a:lnTo>
                  <a:lnTo>
                    <a:pt x="158280" y="465810"/>
                  </a:lnTo>
                  <a:lnTo>
                    <a:pt x="164744" y="433743"/>
                  </a:lnTo>
                  <a:close/>
                </a:path>
                <a:path w="450850" h="516254">
                  <a:moveTo>
                    <a:pt x="260870" y="258051"/>
                  </a:moveTo>
                  <a:lnTo>
                    <a:pt x="254393" y="225996"/>
                  </a:lnTo>
                  <a:lnTo>
                    <a:pt x="236740" y="199821"/>
                  </a:lnTo>
                  <a:lnTo>
                    <a:pt x="210553" y="182168"/>
                  </a:lnTo>
                  <a:lnTo>
                    <a:pt x="178498" y="175691"/>
                  </a:lnTo>
                  <a:lnTo>
                    <a:pt x="146431" y="182168"/>
                  </a:lnTo>
                  <a:lnTo>
                    <a:pt x="120243" y="199821"/>
                  </a:lnTo>
                  <a:lnTo>
                    <a:pt x="102590" y="225996"/>
                  </a:lnTo>
                  <a:lnTo>
                    <a:pt x="96126" y="258051"/>
                  </a:lnTo>
                  <a:lnTo>
                    <a:pt x="102590" y="290118"/>
                  </a:lnTo>
                  <a:lnTo>
                    <a:pt x="120243" y="316306"/>
                  </a:lnTo>
                  <a:lnTo>
                    <a:pt x="146431" y="333959"/>
                  </a:lnTo>
                  <a:lnTo>
                    <a:pt x="178498" y="340423"/>
                  </a:lnTo>
                  <a:lnTo>
                    <a:pt x="210553" y="333959"/>
                  </a:lnTo>
                  <a:lnTo>
                    <a:pt x="236740" y="316306"/>
                  </a:lnTo>
                  <a:lnTo>
                    <a:pt x="254393" y="290118"/>
                  </a:lnTo>
                  <a:lnTo>
                    <a:pt x="260870" y="258051"/>
                  </a:lnTo>
                  <a:close/>
                </a:path>
                <a:path w="450850" h="516254">
                  <a:moveTo>
                    <a:pt x="354190" y="82359"/>
                  </a:moveTo>
                  <a:lnTo>
                    <a:pt x="347713" y="50304"/>
                  </a:lnTo>
                  <a:lnTo>
                    <a:pt x="330060" y="24130"/>
                  </a:lnTo>
                  <a:lnTo>
                    <a:pt x="303872" y="6477"/>
                  </a:lnTo>
                  <a:lnTo>
                    <a:pt x="271818" y="0"/>
                  </a:lnTo>
                  <a:lnTo>
                    <a:pt x="239750" y="6477"/>
                  </a:lnTo>
                  <a:lnTo>
                    <a:pt x="213563" y="24130"/>
                  </a:lnTo>
                  <a:lnTo>
                    <a:pt x="195910" y="50304"/>
                  </a:lnTo>
                  <a:lnTo>
                    <a:pt x="189445" y="82359"/>
                  </a:lnTo>
                  <a:lnTo>
                    <a:pt x="195910" y="114427"/>
                  </a:lnTo>
                  <a:lnTo>
                    <a:pt x="213563" y="140614"/>
                  </a:lnTo>
                  <a:lnTo>
                    <a:pt x="239750" y="158267"/>
                  </a:lnTo>
                  <a:lnTo>
                    <a:pt x="271818" y="164731"/>
                  </a:lnTo>
                  <a:lnTo>
                    <a:pt x="303872" y="158267"/>
                  </a:lnTo>
                  <a:lnTo>
                    <a:pt x="330060" y="140614"/>
                  </a:lnTo>
                  <a:lnTo>
                    <a:pt x="347713" y="114427"/>
                  </a:lnTo>
                  <a:lnTo>
                    <a:pt x="354190" y="82359"/>
                  </a:lnTo>
                  <a:close/>
                </a:path>
                <a:path w="450850" h="516254">
                  <a:moveTo>
                    <a:pt x="450303" y="258051"/>
                  </a:moveTo>
                  <a:lnTo>
                    <a:pt x="443826" y="225996"/>
                  </a:lnTo>
                  <a:lnTo>
                    <a:pt x="426173" y="199821"/>
                  </a:lnTo>
                  <a:lnTo>
                    <a:pt x="399999" y="182168"/>
                  </a:lnTo>
                  <a:lnTo>
                    <a:pt x="367931" y="175691"/>
                  </a:lnTo>
                  <a:lnTo>
                    <a:pt x="335864" y="182168"/>
                  </a:lnTo>
                  <a:lnTo>
                    <a:pt x="309689" y="199821"/>
                  </a:lnTo>
                  <a:lnTo>
                    <a:pt x="292036" y="225996"/>
                  </a:lnTo>
                  <a:lnTo>
                    <a:pt x="285559" y="258051"/>
                  </a:lnTo>
                  <a:lnTo>
                    <a:pt x="292036" y="290118"/>
                  </a:lnTo>
                  <a:lnTo>
                    <a:pt x="309689" y="316306"/>
                  </a:lnTo>
                  <a:lnTo>
                    <a:pt x="335864" y="333959"/>
                  </a:lnTo>
                  <a:lnTo>
                    <a:pt x="367931" y="340423"/>
                  </a:lnTo>
                  <a:lnTo>
                    <a:pt x="399999" y="333959"/>
                  </a:lnTo>
                  <a:lnTo>
                    <a:pt x="426173" y="316306"/>
                  </a:lnTo>
                  <a:lnTo>
                    <a:pt x="443826" y="290118"/>
                  </a:lnTo>
                  <a:lnTo>
                    <a:pt x="450303" y="258051"/>
                  </a:lnTo>
                  <a:close/>
                </a:path>
              </a:pathLst>
            </a:custGeom>
            <a:solidFill>
              <a:srgbClr val="D709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/>
            <p:cNvSpPr/>
            <p:nvPr/>
          </p:nvSpPr>
          <p:spPr>
            <a:xfrm>
              <a:off x="8189958" y="5071301"/>
              <a:ext cx="28575" cy="34925"/>
            </a:xfrm>
            <a:custGeom>
              <a:avLst/>
              <a:gdLst/>
              <a:ahLst/>
              <a:cxnLst/>
              <a:rect l="l" t="t" r="r" b="b"/>
              <a:pathLst>
                <a:path w="28575" h="34925">
                  <a:moveTo>
                    <a:pt x="28486" y="0"/>
                  </a:moveTo>
                  <a:lnTo>
                    <a:pt x="19548" y="6987"/>
                  </a:lnTo>
                  <a:lnTo>
                    <a:pt x="11728" y="15187"/>
                  </a:lnTo>
                  <a:lnTo>
                    <a:pt x="5165" y="24461"/>
                  </a:lnTo>
                  <a:lnTo>
                    <a:pt x="0" y="34671"/>
                  </a:lnTo>
                </a:path>
              </a:pathLst>
            </a:custGeom>
            <a:ln w="10185">
              <a:solidFill>
                <a:srgbClr val="D70929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/>
            <p:cNvSpPr/>
            <p:nvPr/>
          </p:nvSpPr>
          <p:spPr>
            <a:xfrm>
              <a:off x="8197124" y="5178453"/>
              <a:ext cx="34925" cy="28575"/>
            </a:xfrm>
            <a:custGeom>
              <a:avLst/>
              <a:gdLst/>
              <a:ahLst/>
              <a:cxnLst/>
              <a:rect l="l" t="t" r="r" b="b"/>
              <a:pathLst>
                <a:path w="34925" h="28575">
                  <a:moveTo>
                    <a:pt x="0" y="0"/>
                  </a:moveTo>
                  <a:lnTo>
                    <a:pt x="6987" y="8937"/>
                  </a:lnTo>
                  <a:lnTo>
                    <a:pt x="15187" y="16757"/>
                  </a:lnTo>
                  <a:lnTo>
                    <a:pt x="24461" y="23320"/>
                  </a:lnTo>
                  <a:lnTo>
                    <a:pt x="34671" y="28486"/>
                  </a:lnTo>
                </a:path>
              </a:pathLst>
            </a:custGeom>
            <a:ln w="10185">
              <a:solidFill>
                <a:srgbClr val="D70929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/>
            <p:cNvSpPr/>
            <p:nvPr/>
          </p:nvSpPr>
          <p:spPr>
            <a:xfrm>
              <a:off x="8304277" y="5165102"/>
              <a:ext cx="28575" cy="34925"/>
            </a:xfrm>
            <a:custGeom>
              <a:avLst/>
              <a:gdLst/>
              <a:ahLst/>
              <a:cxnLst/>
              <a:rect l="l" t="t" r="r" b="b"/>
              <a:pathLst>
                <a:path w="28575" h="34925">
                  <a:moveTo>
                    <a:pt x="0" y="34670"/>
                  </a:moveTo>
                  <a:lnTo>
                    <a:pt x="8937" y="27683"/>
                  </a:lnTo>
                  <a:lnTo>
                    <a:pt x="16756" y="19483"/>
                  </a:lnTo>
                  <a:lnTo>
                    <a:pt x="23315" y="10209"/>
                  </a:lnTo>
                  <a:lnTo>
                    <a:pt x="28473" y="0"/>
                  </a:lnTo>
                </a:path>
              </a:pathLst>
            </a:custGeom>
            <a:ln w="10185">
              <a:solidFill>
                <a:srgbClr val="D70929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/>
            <p:cNvSpPr/>
            <p:nvPr/>
          </p:nvSpPr>
          <p:spPr>
            <a:xfrm>
              <a:off x="8290925" y="5064136"/>
              <a:ext cx="34925" cy="28575"/>
            </a:xfrm>
            <a:custGeom>
              <a:avLst/>
              <a:gdLst/>
              <a:ahLst/>
              <a:cxnLst/>
              <a:rect l="l" t="t" r="r" b="b"/>
              <a:pathLst>
                <a:path w="34925" h="28575">
                  <a:moveTo>
                    <a:pt x="34671" y="28486"/>
                  </a:moveTo>
                  <a:lnTo>
                    <a:pt x="27683" y="19548"/>
                  </a:lnTo>
                  <a:lnTo>
                    <a:pt x="19483" y="11728"/>
                  </a:lnTo>
                  <a:lnTo>
                    <a:pt x="10209" y="5165"/>
                  </a:lnTo>
                  <a:lnTo>
                    <a:pt x="0" y="0"/>
                  </a:lnTo>
                </a:path>
              </a:pathLst>
            </a:custGeom>
            <a:ln w="10185">
              <a:solidFill>
                <a:srgbClr val="D70929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/>
            <p:cNvSpPr/>
            <p:nvPr/>
          </p:nvSpPr>
          <p:spPr>
            <a:xfrm>
              <a:off x="8184088" y="5058259"/>
              <a:ext cx="154940" cy="154940"/>
            </a:xfrm>
            <a:custGeom>
              <a:avLst/>
              <a:gdLst/>
              <a:ahLst/>
              <a:cxnLst/>
              <a:rect l="l" t="t" r="r" b="b"/>
              <a:pathLst>
                <a:path w="154940" h="154939">
                  <a:moveTo>
                    <a:pt x="153073" y="92354"/>
                  </a:moveTo>
                  <a:lnTo>
                    <a:pt x="154038" y="87477"/>
                  </a:lnTo>
                  <a:lnTo>
                    <a:pt x="154546" y="82435"/>
                  </a:lnTo>
                  <a:lnTo>
                    <a:pt x="154546" y="77279"/>
                  </a:lnTo>
                  <a:lnTo>
                    <a:pt x="154546" y="72123"/>
                  </a:lnTo>
                  <a:lnTo>
                    <a:pt x="154038" y="67081"/>
                  </a:lnTo>
                  <a:lnTo>
                    <a:pt x="153073" y="62204"/>
                  </a:lnTo>
                </a:path>
                <a:path w="154940" h="154939">
                  <a:moveTo>
                    <a:pt x="92354" y="1473"/>
                  </a:moveTo>
                  <a:lnTo>
                    <a:pt x="87464" y="507"/>
                  </a:lnTo>
                  <a:lnTo>
                    <a:pt x="82435" y="0"/>
                  </a:lnTo>
                  <a:lnTo>
                    <a:pt x="77266" y="0"/>
                  </a:lnTo>
                  <a:lnTo>
                    <a:pt x="72110" y="0"/>
                  </a:lnTo>
                  <a:lnTo>
                    <a:pt x="67081" y="507"/>
                  </a:lnTo>
                  <a:lnTo>
                    <a:pt x="62191" y="1473"/>
                  </a:lnTo>
                </a:path>
                <a:path w="154940" h="154939">
                  <a:moveTo>
                    <a:pt x="1473" y="62204"/>
                  </a:moveTo>
                  <a:lnTo>
                    <a:pt x="507" y="67081"/>
                  </a:lnTo>
                  <a:lnTo>
                    <a:pt x="0" y="72123"/>
                  </a:lnTo>
                  <a:lnTo>
                    <a:pt x="0" y="77279"/>
                  </a:lnTo>
                  <a:lnTo>
                    <a:pt x="0" y="82435"/>
                  </a:lnTo>
                  <a:lnTo>
                    <a:pt x="507" y="87477"/>
                  </a:lnTo>
                  <a:lnTo>
                    <a:pt x="1473" y="92354"/>
                  </a:lnTo>
                </a:path>
                <a:path w="154940" h="154939">
                  <a:moveTo>
                    <a:pt x="62191" y="153085"/>
                  </a:moveTo>
                  <a:lnTo>
                    <a:pt x="67081" y="154050"/>
                  </a:lnTo>
                  <a:lnTo>
                    <a:pt x="72110" y="154558"/>
                  </a:lnTo>
                  <a:lnTo>
                    <a:pt x="77266" y="154558"/>
                  </a:lnTo>
                  <a:lnTo>
                    <a:pt x="82435" y="154558"/>
                  </a:lnTo>
                  <a:lnTo>
                    <a:pt x="87464" y="154050"/>
                  </a:lnTo>
                  <a:lnTo>
                    <a:pt x="92354" y="153085"/>
                  </a:lnTo>
                </a:path>
              </a:pathLst>
            </a:custGeom>
            <a:ln w="10185">
              <a:solidFill>
                <a:srgbClr val="D7092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/>
            <p:cNvSpPr/>
            <p:nvPr/>
          </p:nvSpPr>
          <p:spPr>
            <a:xfrm>
              <a:off x="7893431" y="5228869"/>
              <a:ext cx="354330" cy="165100"/>
            </a:xfrm>
            <a:custGeom>
              <a:avLst/>
              <a:gdLst/>
              <a:ahLst/>
              <a:cxnLst/>
              <a:rect l="l" t="t" r="r" b="b"/>
              <a:pathLst>
                <a:path w="354329" h="165100">
                  <a:moveTo>
                    <a:pt x="164744" y="82359"/>
                  </a:moveTo>
                  <a:lnTo>
                    <a:pt x="158267" y="50304"/>
                  </a:lnTo>
                  <a:lnTo>
                    <a:pt x="140614" y="24117"/>
                  </a:lnTo>
                  <a:lnTo>
                    <a:pt x="114427" y="6477"/>
                  </a:lnTo>
                  <a:lnTo>
                    <a:pt x="82372" y="0"/>
                  </a:lnTo>
                  <a:lnTo>
                    <a:pt x="50304" y="6477"/>
                  </a:lnTo>
                  <a:lnTo>
                    <a:pt x="24117" y="24117"/>
                  </a:lnTo>
                  <a:lnTo>
                    <a:pt x="6464" y="50304"/>
                  </a:lnTo>
                  <a:lnTo>
                    <a:pt x="0" y="82359"/>
                  </a:lnTo>
                  <a:lnTo>
                    <a:pt x="6464" y="114427"/>
                  </a:lnTo>
                  <a:lnTo>
                    <a:pt x="24117" y="140601"/>
                  </a:lnTo>
                  <a:lnTo>
                    <a:pt x="50304" y="158254"/>
                  </a:lnTo>
                  <a:lnTo>
                    <a:pt x="82372" y="164731"/>
                  </a:lnTo>
                  <a:lnTo>
                    <a:pt x="114427" y="158254"/>
                  </a:lnTo>
                  <a:lnTo>
                    <a:pt x="140614" y="140601"/>
                  </a:lnTo>
                  <a:lnTo>
                    <a:pt x="158267" y="114427"/>
                  </a:lnTo>
                  <a:lnTo>
                    <a:pt x="164744" y="82359"/>
                  </a:lnTo>
                  <a:close/>
                </a:path>
                <a:path w="354329" h="165100">
                  <a:moveTo>
                    <a:pt x="354177" y="82359"/>
                  </a:moveTo>
                  <a:lnTo>
                    <a:pt x="347700" y="50304"/>
                  </a:lnTo>
                  <a:lnTo>
                    <a:pt x="330047" y="24117"/>
                  </a:lnTo>
                  <a:lnTo>
                    <a:pt x="303872" y="6477"/>
                  </a:lnTo>
                  <a:lnTo>
                    <a:pt x="271805" y="0"/>
                  </a:lnTo>
                  <a:lnTo>
                    <a:pt x="239750" y="6477"/>
                  </a:lnTo>
                  <a:lnTo>
                    <a:pt x="213563" y="24117"/>
                  </a:lnTo>
                  <a:lnTo>
                    <a:pt x="195910" y="50304"/>
                  </a:lnTo>
                  <a:lnTo>
                    <a:pt x="189433" y="82359"/>
                  </a:lnTo>
                  <a:lnTo>
                    <a:pt x="195910" y="114427"/>
                  </a:lnTo>
                  <a:lnTo>
                    <a:pt x="213563" y="140601"/>
                  </a:lnTo>
                  <a:lnTo>
                    <a:pt x="239750" y="158254"/>
                  </a:lnTo>
                  <a:lnTo>
                    <a:pt x="271805" y="164731"/>
                  </a:lnTo>
                  <a:lnTo>
                    <a:pt x="303872" y="158254"/>
                  </a:lnTo>
                  <a:lnTo>
                    <a:pt x="330047" y="140601"/>
                  </a:lnTo>
                  <a:lnTo>
                    <a:pt x="347700" y="114427"/>
                  </a:lnTo>
                  <a:lnTo>
                    <a:pt x="354177" y="82359"/>
                  </a:lnTo>
                  <a:close/>
                </a:path>
              </a:pathLst>
            </a:custGeom>
            <a:solidFill>
              <a:srgbClr val="D709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/>
            <p:cNvSpPr/>
            <p:nvPr/>
          </p:nvSpPr>
          <p:spPr>
            <a:xfrm>
              <a:off x="8046627" y="4860069"/>
              <a:ext cx="220345" cy="124460"/>
            </a:xfrm>
            <a:custGeom>
              <a:avLst/>
              <a:gdLst/>
              <a:ahLst/>
              <a:cxnLst/>
              <a:rect l="l" t="t" r="r" b="b"/>
              <a:pathLst>
                <a:path w="220345" h="124460">
                  <a:moveTo>
                    <a:pt x="0" y="20298"/>
                  </a:moveTo>
                  <a:lnTo>
                    <a:pt x="52947" y="3180"/>
                  </a:lnTo>
                  <a:lnTo>
                    <a:pt x="99607" y="0"/>
                  </a:lnTo>
                  <a:lnTo>
                    <a:pt x="139451" y="8787"/>
                  </a:lnTo>
                  <a:lnTo>
                    <a:pt x="171952" y="27572"/>
                  </a:lnTo>
                  <a:lnTo>
                    <a:pt x="196579" y="54387"/>
                  </a:lnTo>
                  <a:lnTo>
                    <a:pt x="212806" y="87260"/>
                  </a:lnTo>
                  <a:lnTo>
                    <a:pt x="220103" y="124222"/>
                  </a:lnTo>
                </a:path>
              </a:pathLst>
            </a:custGeom>
            <a:ln w="20370">
              <a:solidFill>
                <a:srgbClr val="002D5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/>
            <p:cNvSpPr/>
            <p:nvPr/>
          </p:nvSpPr>
          <p:spPr>
            <a:xfrm>
              <a:off x="8204776" y="4965945"/>
              <a:ext cx="122555" cy="69850"/>
            </a:xfrm>
            <a:custGeom>
              <a:avLst/>
              <a:gdLst/>
              <a:ahLst/>
              <a:cxnLst/>
              <a:rect l="l" t="t" r="r" b="b"/>
              <a:pathLst>
                <a:path w="122554" h="69850">
                  <a:moveTo>
                    <a:pt x="121945" y="0"/>
                  </a:moveTo>
                  <a:lnTo>
                    <a:pt x="0" y="8420"/>
                  </a:lnTo>
                  <a:lnTo>
                    <a:pt x="65506" y="69786"/>
                  </a:lnTo>
                  <a:lnTo>
                    <a:pt x="121945" y="0"/>
                  </a:lnTo>
                  <a:close/>
                </a:path>
              </a:pathLst>
            </a:custGeom>
            <a:solidFill>
              <a:srgbClr val="002D5A">
                <a:alpha val="8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/>
            <p:cNvSpPr/>
            <p:nvPr/>
          </p:nvSpPr>
          <p:spPr>
            <a:xfrm>
              <a:off x="7703997" y="4722457"/>
              <a:ext cx="180340" cy="180340"/>
            </a:xfrm>
            <a:custGeom>
              <a:avLst/>
              <a:gdLst/>
              <a:ahLst/>
              <a:cxnLst/>
              <a:rect l="l" t="t" r="r" b="b"/>
              <a:pathLst>
                <a:path w="180340" h="180339">
                  <a:moveTo>
                    <a:pt x="179997" y="0"/>
                  </a:moveTo>
                  <a:lnTo>
                    <a:pt x="0" y="0"/>
                  </a:lnTo>
                  <a:lnTo>
                    <a:pt x="0" y="179997"/>
                  </a:lnTo>
                  <a:lnTo>
                    <a:pt x="179997" y="179997"/>
                  </a:lnTo>
                  <a:lnTo>
                    <a:pt x="179997" y="0"/>
                  </a:lnTo>
                  <a:close/>
                </a:path>
              </a:pathLst>
            </a:custGeom>
            <a:solidFill>
              <a:srgbClr val="0093D6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4" name="object 84"/>
          <p:cNvGrpSpPr/>
          <p:nvPr/>
        </p:nvGrpSpPr>
        <p:grpSpPr>
          <a:xfrm>
            <a:off x="7703994" y="5609602"/>
            <a:ext cx="1043940" cy="490220"/>
            <a:chOff x="7703994" y="5609602"/>
            <a:chExt cx="1043940" cy="490220"/>
          </a:xfrm>
        </p:grpSpPr>
        <p:sp>
          <p:nvSpPr>
            <p:cNvPr id="85" name="object 85"/>
            <p:cNvSpPr/>
            <p:nvPr/>
          </p:nvSpPr>
          <p:spPr>
            <a:xfrm>
              <a:off x="8213255" y="5734278"/>
              <a:ext cx="379730" cy="177165"/>
            </a:xfrm>
            <a:custGeom>
              <a:avLst/>
              <a:gdLst/>
              <a:ahLst/>
              <a:cxnLst/>
              <a:rect l="l" t="t" r="r" b="b"/>
              <a:pathLst>
                <a:path w="379729" h="177164">
                  <a:moveTo>
                    <a:pt x="176618" y="88303"/>
                  </a:moveTo>
                  <a:lnTo>
                    <a:pt x="169684" y="53924"/>
                  </a:lnTo>
                  <a:lnTo>
                    <a:pt x="150749" y="25857"/>
                  </a:lnTo>
                  <a:lnTo>
                    <a:pt x="122682" y="6934"/>
                  </a:lnTo>
                  <a:lnTo>
                    <a:pt x="88303" y="0"/>
                  </a:lnTo>
                  <a:lnTo>
                    <a:pt x="53936" y="6934"/>
                  </a:lnTo>
                  <a:lnTo>
                    <a:pt x="25869" y="25857"/>
                  </a:lnTo>
                  <a:lnTo>
                    <a:pt x="6946" y="53924"/>
                  </a:lnTo>
                  <a:lnTo>
                    <a:pt x="0" y="88303"/>
                  </a:lnTo>
                  <a:lnTo>
                    <a:pt x="6946" y="122682"/>
                  </a:lnTo>
                  <a:lnTo>
                    <a:pt x="25869" y="150749"/>
                  </a:lnTo>
                  <a:lnTo>
                    <a:pt x="53936" y="169672"/>
                  </a:lnTo>
                  <a:lnTo>
                    <a:pt x="88303" y="176618"/>
                  </a:lnTo>
                  <a:lnTo>
                    <a:pt x="122682" y="169672"/>
                  </a:lnTo>
                  <a:lnTo>
                    <a:pt x="150749" y="150749"/>
                  </a:lnTo>
                  <a:lnTo>
                    <a:pt x="169684" y="122682"/>
                  </a:lnTo>
                  <a:lnTo>
                    <a:pt x="176618" y="88303"/>
                  </a:lnTo>
                  <a:close/>
                </a:path>
                <a:path w="379729" h="177164">
                  <a:moveTo>
                    <a:pt x="379717" y="88303"/>
                  </a:moveTo>
                  <a:lnTo>
                    <a:pt x="372783" y="53924"/>
                  </a:lnTo>
                  <a:lnTo>
                    <a:pt x="353847" y="25857"/>
                  </a:lnTo>
                  <a:lnTo>
                    <a:pt x="325780" y="6934"/>
                  </a:lnTo>
                  <a:lnTo>
                    <a:pt x="291401" y="0"/>
                  </a:lnTo>
                  <a:lnTo>
                    <a:pt x="257035" y="6934"/>
                  </a:lnTo>
                  <a:lnTo>
                    <a:pt x="228968" y="25857"/>
                  </a:lnTo>
                  <a:lnTo>
                    <a:pt x="210045" y="53924"/>
                  </a:lnTo>
                  <a:lnTo>
                    <a:pt x="203098" y="88303"/>
                  </a:lnTo>
                  <a:lnTo>
                    <a:pt x="210045" y="122682"/>
                  </a:lnTo>
                  <a:lnTo>
                    <a:pt x="228968" y="150749"/>
                  </a:lnTo>
                  <a:lnTo>
                    <a:pt x="257035" y="169672"/>
                  </a:lnTo>
                  <a:lnTo>
                    <a:pt x="291401" y="176618"/>
                  </a:lnTo>
                  <a:lnTo>
                    <a:pt x="325780" y="169672"/>
                  </a:lnTo>
                  <a:lnTo>
                    <a:pt x="353847" y="150749"/>
                  </a:lnTo>
                  <a:lnTo>
                    <a:pt x="372783" y="122682"/>
                  </a:lnTo>
                  <a:lnTo>
                    <a:pt x="379717" y="88303"/>
                  </a:lnTo>
                  <a:close/>
                </a:path>
              </a:pathLst>
            </a:custGeom>
            <a:solidFill>
              <a:srgbClr val="D7092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6" name="object 8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907110" y="5922633"/>
              <a:ext cx="176618" cy="176618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8110207" y="5922644"/>
              <a:ext cx="379730" cy="177165"/>
            </a:xfrm>
            <a:custGeom>
              <a:avLst/>
              <a:gdLst/>
              <a:ahLst/>
              <a:cxnLst/>
              <a:rect l="l" t="t" r="r" b="b"/>
              <a:pathLst>
                <a:path w="379729" h="177164">
                  <a:moveTo>
                    <a:pt x="176618" y="88303"/>
                  </a:moveTo>
                  <a:lnTo>
                    <a:pt x="169672" y="53924"/>
                  </a:lnTo>
                  <a:lnTo>
                    <a:pt x="150749" y="25857"/>
                  </a:lnTo>
                  <a:lnTo>
                    <a:pt x="122669" y="6934"/>
                  </a:lnTo>
                  <a:lnTo>
                    <a:pt x="88303" y="0"/>
                  </a:lnTo>
                  <a:lnTo>
                    <a:pt x="53924" y="6934"/>
                  </a:lnTo>
                  <a:lnTo>
                    <a:pt x="25857" y="25857"/>
                  </a:lnTo>
                  <a:lnTo>
                    <a:pt x="6934" y="53924"/>
                  </a:lnTo>
                  <a:lnTo>
                    <a:pt x="0" y="88303"/>
                  </a:lnTo>
                  <a:lnTo>
                    <a:pt x="6934" y="122682"/>
                  </a:lnTo>
                  <a:lnTo>
                    <a:pt x="25857" y="150749"/>
                  </a:lnTo>
                  <a:lnTo>
                    <a:pt x="53924" y="169672"/>
                  </a:lnTo>
                  <a:lnTo>
                    <a:pt x="88303" y="176618"/>
                  </a:lnTo>
                  <a:lnTo>
                    <a:pt x="122669" y="169672"/>
                  </a:lnTo>
                  <a:lnTo>
                    <a:pt x="150749" y="150749"/>
                  </a:lnTo>
                  <a:lnTo>
                    <a:pt x="169672" y="122682"/>
                  </a:lnTo>
                  <a:lnTo>
                    <a:pt x="176618" y="88303"/>
                  </a:lnTo>
                  <a:close/>
                </a:path>
                <a:path w="379729" h="177164">
                  <a:moveTo>
                    <a:pt x="379704" y="88303"/>
                  </a:moveTo>
                  <a:lnTo>
                    <a:pt x="372770" y="53924"/>
                  </a:lnTo>
                  <a:lnTo>
                    <a:pt x="353847" y="25857"/>
                  </a:lnTo>
                  <a:lnTo>
                    <a:pt x="325780" y="6934"/>
                  </a:lnTo>
                  <a:lnTo>
                    <a:pt x="291401" y="0"/>
                  </a:lnTo>
                  <a:lnTo>
                    <a:pt x="257035" y="6934"/>
                  </a:lnTo>
                  <a:lnTo>
                    <a:pt x="228955" y="25857"/>
                  </a:lnTo>
                  <a:lnTo>
                    <a:pt x="210032" y="53924"/>
                  </a:lnTo>
                  <a:lnTo>
                    <a:pt x="203085" y="88303"/>
                  </a:lnTo>
                  <a:lnTo>
                    <a:pt x="210032" y="122682"/>
                  </a:lnTo>
                  <a:lnTo>
                    <a:pt x="228955" y="150749"/>
                  </a:lnTo>
                  <a:lnTo>
                    <a:pt x="257035" y="169672"/>
                  </a:lnTo>
                  <a:lnTo>
                    <a:pt x="291401" y="176618"/>
                  </a:lnTo>
                  <a:lnTo>
                    <a:pt x="325780" y="169672"/>
                  </a:lnTo>
                  <a:lnTo>
                    <a:pt x="353847" y="150749"/>
                  </a:lnTo>
                  <a:lnTo>
                    <a:pt x="372770" y="122682"/>
                  </a:lnTo>
                  <a:lnTo>
                    <a:pt x="379704" y="88303"/>
                  </a:lnTo>
                  <a:close/>
                </a:path>
              </a:pathLst>
            </a:custGeom>
            <a:solidFill>
              <a:srgbClr val="D709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/>
            <p:cNvSpPr/>
            <p:nvPr/>
          </p:nvSpPr>
          <p:spPr>
            <a:xfrm>
              <a:off x="8636419" y="5934399"/>
              <a:ext cx="37465" cy="31115"/>
            </a:xfrm>
            <a:custGeom>
              <a:avLst/>
              <a:gdLst/>
              <a:ahLst/>
              <a:cxnLst/>
              <a:rect l="l" t="t" r="r" b="b"/>
              <a:pathLst>
                <a:path w="37465" h="31114">
                  <a:moveTo>
                    <a:pt x="37172" y="30530"/>
                  </a:moveTo>
                  <a:lnTo>
                    <a:pt x="29680" y="20947"/>
                  </a:lnTo>
                  <a:lnTo>
                    <a:pt x="20886" y="12565"/>
                  </a:lnTo>
                  <a:lnTo>
                    <a:pt x="10942" y="5533"/>
                  </a:lnTo>
                  <a:lnTo>
                    <a:pt x="0" y="0"/>
                  </a:lnTo>
                </a:path>
              </a:pathLst>
            </a:custGeom>
            <a:ln w="10922">
              <a:solidFill>
                <a:srgbClr val="D70929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/>
            <p:cNvSpPr/>
            <p:nvPr/>
          </p:nvSpPr>
          <p:spPr>
            <a:xfrm>
              <a:off x="8528179" y="5942072"/>
              <a:ext cx="31115" cy="37465"/>
            </a:xfrm>
            <a:custGeom>
              <a:avLst/>
              <a:gdLst/>
              <a:ahLst/>
              <a:cxnLst/>
              <a:rect l="l" t="t" r="r" b="b"/>
              <a:pathLst>
                <a:path w="31115" h="37464">
                  <a:moveTo>
                    <a:pt x="30530" y="0"/>
                  </a:moveTo>
                  <a:lnTo>
                    <a:pt x="20947" y="7492"/>
                  </a:lnTo>
                  <a:lnTo>
                    <a:pt x="12565" y="16286"/>
                  </a:lnTo>
                  <a:lnTo>
                    <a:pt x="5533" y="26230"/>
                  </a:lnTo>
                  <a:lnTo>
                    <a:pt x="0" y="37172"/>
                  </a:lnTo>
                </a:path>
              </a:pathLst>
            </a:custGeom>
            <a:ln w="10922">
              <a:solidFill>
                <a:srgbClr val="D70929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/>
            <p:cNvSpPr/>
            <p:nvPr/>
          </p:nvSpPr>
          <p:spPr>
            <a:xfrm>
              <a:off x="8535851" y="6056953"/>
              <a:ext cx="37465" cy="31115"/>
            </a:xfrm>
            <a:custGeom>
              <a:avLst/>
              <a:gdLst/>
              <a:ahLst/>
              <a:cxnLst/>
              <a:rect l="l" t="t" r="r" b="b"/>
              <a:pathLst>
                <a:path w="37465" h="31114">
                  <a:moveTo>
                    <a:pt x="0" y="0"/>
                  </a:moveTo>
                  <a:lnTo>
                    <a:pt x="7492" y="9583"/>
                  </a:lnTo>
                  <a:lnTo>
                    <a:pt x="16286" y="17965"/>
                  </a:lnTo>
                  <a:lnTo>
                    <a:pt x="26230" y="24997"/>
                  </a:lnTo>
                  <a:lnTo>
                    <a:pt x="37172" y="30530"/>
                  </a:lnTo>
                </a:path>
              </a:pathLst>
            </a:custGeom>
            <a:ln w="10922">
              <a:solidFill>
                <a:srgbClr val="D70929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/>
            <p:cNvSpPr/>
            <p:nvPr/>
          </p:nvSpPr>
          <p:spPr>
            <a:xfrm>
              <a:off x="8650732" y="6042639"/>
              <a:ext cx="31115" cy="37465"/>
            </a:xfrm>
            <a:custGeom>
              <a:avLst/>
              <a:gdLst/>
              <a:ahLst/>
              <a:cxnLst/>
              <a:rect l="l" t="t" r="r" b="b"/>
              <a:pathLst>
                <a:path w="31115" h="37464">
                  <a:moveTo>
                    <a:pt x="0" y="37172"/>
                  </a:moveTo>
                  <a:lnTo>
                    <a:pt x="9583" y="29680"/>
                  </a:lnTo>
                  <a:lnTo>
                    <a:pt x="17965" y="20886"/>
                  </a:lnTo>
                  <a:lnTo>
                    <a:pt x="24997" y="10942"/>
                  </a:lnTo>
                  <a:lnTo>
                    <a:pt x="30530" y="0"/>
                  </a:lnTo>
                </a:path>
              </a:pathLst>
            </a:custGeom>
            <a:ln w="10922">
              <a:solidFill>
                <a:srgbClr val="D70929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/>
            <p:cNvSpPr/>
            <p:nvPr/>
          </p:nvSpPr>
          <p:spPr>
            <a:xfrm>
              <a:off x="8521867" y="5928095"/>
              <a:ext cx="165735" cy="165735"/>
            </a:xfrm>
            <a:custGeom>
              <a:avLst/>
              <a:gdLst/>
              <a:ahLst/>
              <a:cxnLst/>
              <a:rect l="l" t="t" r="r" b="b"/>
              <a:pathLst>
                <a:path w="165734" h="165735">
                  <a:moveTo>
                    <a:pt x="164122" y="99009"/>
                  </a:moveTo>
                  <a:lnTo>
                    <a:pt x="165163" y="93776"/>
                  </a:lnTo>
                  <a:lnTo>
                    <a:pt x="165709" y="88379"/>
                  </a:lnTo>
                  <a:lnTo>
                    <a:pt x="165709" y="82842"/>
                  </a:lnTo>
                  <a:lnTo>
                    <a:pt x="165709" y="77317"/>
                  </a:lnTo>
                  <a:lnTo>
                    <a:pt x="165163" y="71907"/>
                  </a:lnTo>
                  <a:lnTo>
                    <a:pt x="164122" y="66687"/>
                  </a:lnTo>
                </a:path>
                <a:path w="165734" h="165735">
                  <a:moveTo>
                    <a:pt x="99021" y="1574"/>
                  </a:moveTo>
                  <a:lnTo>
                    <a:pt x="93789" y="546"/>
                  </a:lnTo>
                  <a:lnTo>
                    <a:pt x="88379" y="0"/>
                  </a:lnTo>
                  <a:lnTo>
                    <a:pt x="82854" y="0"/>
                  </a:lnTo>
                  <a:lnTo>
                    <a:pt x="77330" y="0"/>
                  </a:lnTo>
                  <a:lnTo>
                    <a:pt x="71920" y="546"/>
                  </a:lnTo>
                  <a:lnTo>
                    <a:pt x="66687" y="1574"/>
                  </a:lnTo>
                </a:path>
                <a:path w="165734" h="165735">
                  <a:moveTo>
                    <a:pt x="1587" y="66687"/>
                  </a:moveTo>
                  <a:lnTo>
                    <a:pt x="546" y="71907"/>
                  </a:lnTo>
                  <a:lnTo>
                    <a:pt x="0" y="77317"/>
                  </a:lnTo>
                  <a:lnTo>
                    <a:pt x="0" y="82842"/>
                  </a:lnTo>
                  <a:lnTo>
                    <a:pt x="0" y="88379"/>
                  </a:lnTo>
                  <a:lnTo>
                    <a:pt x="546" y="93776"/>
                  </a:lnTo>
                  <a:lnTo>
                    <a:pt x="1587" y="99009"/>
                  </a:lnTo>
                </a:path>
                <a:path w="165734" h="165735">
                  <a:moveTo>
                    <a:pt x="66687" y="164109"/>
                  </a:moveTo>
                  <a:lnTo>
                    <a:pt x="71920" y="165150"/>
                  </a:lnTo>
                  <a:lnTo>
                    <a:pt x="77330" y="165696"/>
                  </a:lnTo>
                  <a:lnTo>
                    <a:pt x="82854" y="165696"/>
                  </a:lnTo>
                  <a:lnTo>
                    <a:pt x="88379" y="165696"/>
                  </a:lnTo>
                  <a:lnTo>
                    <a:pt x="93789" y="165150"/>
                  </a:lnTo>
                  <a:lnTo>
                    <a:pt x="99021" y="164109"/>
                  </a:lnTo>
                </a:path>
              </a:pathLst>
            </a:custGeom>
            <a:ln w="10922">
              <a:solidFill>
                <a:srgbClr val="D7092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3" name="object 9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703994" y="5922633"/>
              <a:ext cx="176618" cy="176618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8357062" y="5621037"/>
              <a:ext cx="348615" cy="229870"/>
            </a:xfrm>
            <a:custGeom>
              <a:avLst/>
              <a:gdLst/>
              <a:ahLst/>
              <a:cxnLst/>
              <a:rect l="l" t="t" r="r" b="b"/>
              <a:pathLst>
                <a:path w="348615" h="229870">
                  <a:moveTo>
                    <a:pt x="0" y="99334"/>
                  </a:moveTo>
                  <a:lnTo>
                    <a:pt x="22506" y="66371"/>
                  </a:lnTo>
                  <a:lnTo>
                    <a:pt x="53835" y="37802"/>
                  </a:lnTo>
                  <a:lnTo>
                    <a:pt x="92327" y="15782"/>
                  </a:lnTo>
                  <a:lnTo>
                    <a:pt x="136323" y="2463"/>
                  </a:lnTo>
                  <a:lnTo>
                    <a:pt x="184164" y="0"/>
                  </a:lnTo>
                  <a:lnTo>
                    <a:pt x="234192" y="10545"/>
                  </a:lnTo>
                  <a:lnTo>
                    <a:pt x="284746" y="36253"/>
                  </a:lnTo>
                  <a:lnTo>
                    <a:pt x="339062" y="98660"/>
                  </a:lnTo>
                  <a:lnTo>
                    <a:pt x="348514" y="161513"/>
                  </a:lnTo>
                  <a:lnTo>
                    <a:pt x="336804" y="210050"/>
                  </a:lnTo>
                  <a:lnTo>
                    <a:pt x="327634" y="229509"/>
                  </a:lnTo>
                </a:path>
              </a:pathLst>
            </a:custGeom>
            <a:ln w="21831">
              <a:solidFill>
                <a:srgbClr val="002D5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/>
            <p:cNvSpPr/>
            <p:nvPr/>
          </p:nvSpPr>
          <p:spPr>
            <a:xfrm>
              <a:off x="8638277" y="5804221"/>
              <a:ext cx="109220" cy="91440"/>
            </a:xfrm>
            <a:custGeom>
              <a:avLst/>
              <a:gdLst/>
              <a:ahLst/>
              <a:cxnLst/>
              <a:rect l="l" t="t" r="r" b="b"/>
              <a:pathLst>
                <a:path w="109220" h="91439">
                  <a:moveTo>
                    <a:pt x="0" y="0"/>
                  </a:moveTo>
                  <a:lnTo>
                    <a:pt x="19430" y="91389"/>
                  </a:lnTo>
                  <a:lnTo>
                    <a:pt x="109156" y="653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D5A">
                <a:alpha val="8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/>
            <p:cNvSpPr/>
            <p:nvPr/>
          </p:nvSpPr>
          <p:spPr>
            <a:xfrm>
              <a:off x="7703997" y="5609602"/>
              <a:ext cx="180340" cy="180340"/>
            </a:xfrm>
            <a:custGeom>
              <a:avLst/>
              <a:gdLst/>
              <a:ahLst/>
              <a:cxnLst/>
              <a:rect l="l" t="t" r="r" b="b"/>
              <a:pathLst>
                <a:path w="180340" h="180339">
                  <a:moveTo>
                    <a:pt x="179997" y="0"/>
                  </a:moveTo>
                  <a:lnTo>
                    <a:pt x="0" y="0"/>
                  </a:lnTo>
                  <a:lnTo>
                    <a:pt x="0" y="179997"/>
                  </a:lnTo>
                  <a:lnTo>
                    <a:pt x="179997" y="179997"/>
                  </a:lnTo>
                  <a:lnTo>
                    <a:pt x="179997" y="0"/>
                  </a:lnTo>
                  <a:close/>
                </a:path>
              </a:pathLst>
            </a:custGeom>
            <a:solidFill>
              <a:srgbClr val="0093D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7" name="object 97"/>
          <p:cNvSpPr txBox="1"/>
          <p:nvPr/>
        </p:nvSpPr>
        <p:spPr>
          <a:xfrm>
            <a:off x="7746299" y="5623669"/>
            <a:ext cx="9588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b="1">
                <a:solidFill>
                  <a:srgbClr val="FFFFFF"/>
                </a:solidFill>
                <a:latin typeface="Montserrat"/>
                <a:cs typeface="Montserrat"/>
              </a:rPr>
              <a:t>4</a:t>
            </a:r>
            <a:endParaRPr sz="800">
              <a:latin typeface="Montserrat"/>
              <a:cs typeface="Montserrat"/>
            </a:endParaRPr>
          </a:p>
        </p:txBody>
      </p:sp>
      <p:grpSp>
        <p:nvGrpSpPr>
          <p:cNvPr id="98" name="object 98"/>
          <p:cNvGrpSpPr/>
          <p:nvPr/>
        </p:nvGrpSpPr>
        <p:grpSpPr>
          <a:xfrm>
            <a:off x="8307216" y="6355376"/>
            <a:ext cx="623570" cy="485140"/>
            <a:chOff x="8307216" y="6355376"/>
            <a:chExt cx="623570" cy="485140"/>
          </a:xfrm>
        </p:grpSpPr>
        <p:sp>
          <p:nvSpPr>
            <p:cNvPr id="99" name="object 99"/>
            <p:cNvSpPr/>
            <p:nvPr/>
          </p:nvSpPr>
          <p:spPr>
            <a:xfrm>
              <a:off x="8409229" y="6478676"/>
              <a:ext cx="376555" cy="175260"/>
            </a:xfrm>
            <a:custGeom>
              <a:avLst/>
              <a:gdLst/>
              <a:ahLst/>
              <a:cxnLst/>
              <a:rect l="l" t="t" r="r" b="b"/>
              <a:pathLst>
                <a:path w="376554" h="175259">
                  <a:moveTo>
                    <a:pt x="174853" y="87426"/>
                  </a:moveTo>
                  <a:lnTo>
                    <a:pt x="167982" y="53403"/>
                  </a:lnTo>
                  <a:lnTo>
                    <a:pt x="149250" y="25603"/>
                  </a:lnTo>
                  <a:lnTo>
                    <a:pt x="121462" y="6870"/>
                  </a:lnTo>
                  <a:lnTo>
                    <a:pt x="87426" y="0"/>
                  </a:lnTo>
                  <a:lnTo>
                    <a:pt x="53403" y="6870"/>
                  </a:lnTo>
                  <a:lnTo>
                    <a:pt x="25603" y="25603"/>
                  </a:lnTo>
                  <a:lnTo>
                    <a:pt x="6870" y="53403"/>
                  </a:lnTo>
                  <a:lnTo>
                    <a:pt x="0" y="87426"/>
                  </a:lnTo>
                  <a:lnTo>
                    <a:pt x="6870" y="121462"/>
                  </a:lnTo>
                  <a:lnTo>
                    <a:pt x="25603" y="149250"/>
                  </a:lnTo>
                  <a:lnTo>
                    <a:pt x="53403" y="167982"/>
                  </a:lnTo>
                  <a:lnTo>
                    <a:pt x="87426" y="174853"/>
                  </a:lnTo>
                  <a:lnTo>
                    <a:pt x="121462" y="167982"/>
                  </a:lnTo>
                  <a:lnTo>
                    <a:pt x="149250" y="149250"/>
                  </a:lnTo>
                  <a:lnTo>
                    <a:pt x="167982" y="121462"/>
                  </a:lnTo>
                  <a:lnTo>
                    <a:pt x="174853" y="87426"/>
                  </a:lnTo>
                  <a:close/>
                </a:path>
                <a:path w="376554" h="175259">
                  <a:moveTo>
                    <a:pt x="375932" y="87426"/>
                  </a:moveTo>
                  <a:lnTo>
                    <a:pt x="369062" y="53403"/>
                  </a:lnTo>
                  <a:lnTo>
                    <a:pt x="350316" y="25603"/>
                  </a:lnTo>
                  <a:lnTo>
                    <a:pt x="322529" y="6870"/>
                  </a:lnTo>
                  <a:lnTo>
                    <a:pt x="288505" y="0"/>
                  </a:lnTo>
                  <a:lnTo>
                    <a:pt x="254469" y="6870"/>
                  </a:lnTo>
                  <a:lnTo>
                    <a:pt x="226682" y="25603"/>
                  </a:lnTo>
                  <a:lnTo>
                    <a:pt x="207937" y="53403"/>
                  </a:lnTo>
                  <a:lnTo>
                    <a:pt x="201079" y="87426"/>
                  </a:lnTo>
                  <a:lnTo>
                    <a:pt x="207937" y="121462"/>
                  </a:lnTo>
                  <a:lnTo>
                    <a:pt x="226682" y="149250"/>
                  </a:lnTo>
                  <a:lnTo>
                    <a:pt x="254469" y="167982"/>
                  </a:lnTo>
                  <a:lnTo>
                    <a:pt x="288505" y="174853"/>
                  </a:lnTo>
                  <a:lnTo>
                    <a:pt x="322529" y="167982"/>
                  </a:lnTo>
                  <a:lnTo>
                    <a:pt x="350316" y="149250"/>
                  </a:lnTo>
                  <a:lnTo>
                    <a:pt x="369062" y="121462"/>
                  </a:lnTo>
                  <a:lnTo>
                    <a:pt x="375932" y="87426"/>
                  </a:lnTo>
                  <a:close/>
                </a:path>
              </a:pathLst>
            </a:custGeom>
            <a:solidFill>
              <a:srgbClr val="D709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/>
            <p:cNvSpPr/>
            <p:nvPr/>
          </p:nvSpPr>
          <p:spPr>
            <a:xfrm>
              <a:off x="8828175" y="6676801"/>
              <a:ext cx="36830" cy="30480"/>
            </a:xfrm>
            <a:custGeom>
              <a:avLst/>
              <a:gdLst/>
              <a:ahLst/>
              <a:cxnLst/>
              <a:rect l="l" t="t" r="r" b="b"/>
              <a:pathLst>
                <a:path w="36829" h="30479">
                  <a:moveTo>
                    <a:pt x="36791" y="30225"/>
                  </a:moveTo>
                  <a:lnTo>
                    <a:pt x="29375" y="20740"/>
                  </a:lnTo>
                  <a:lnTo>
                    <a:pt x="20672" y="12441"/>
                  </a:lnTo>
                  <a:lnTo>
                    <a:pt x="10831" y="5478"/>
                  </a:lnTo>
                  <a:lnTo>
                    <a:pt x="0" y="0"/>
                  </a:lnTo>
                </a:path>
              </a:pathLst>
            </a:custGeom>
            <a:ln w="10807">
              <a:solidFill>
                <a:srgbClr val="D70929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/>
            <p:cNvSpPr/>
            <p:nvPr/>
          </p:nvSpPr>
          <p:spPr>
            <a:xfrm>
              <a:off x="8721008" y="6684397"/>
              <a:ext cx="30480" cy="36830"/>
            </a:xfrm>
            <a:custGeom>
              <a:avLst/>
              <a:gdLst/>
              <a:ahLst/>
              <a:cxnLst/>
              <a:rect l="l" t="t" r="r" b="b"/>
              <a:pathLst>
                <a:path w="30479" h="36829">
                  <a:moveTo>
                    <a:pt x="30225" y="0"/>
                  </a:moveTo>
                  <a:lnTo>
                    <a:pt x="20740" y="7416"/>
                  </a:lnTo>
                  <a:lnTo>
                    <a:pt x="12441" y="16119"/>
                  </a:lnTo>
                  <a:lnTo>
                    <a:pt x="5478" y="25960"/>
                  </a:lnTo>
                  <a:lnTo>
                    <a:pt x="0" y="36791"/>
                  </a:lnTo>
                </a:path>
              </a:pathLst>
            </a:custGeom>
            <a:ln w="10807">
              <a:solidFill>
                <a:srgbClr val="D70929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/>
            <p:cNvSpPr/>
            <p:nvPr/>
          </p:nvSpPr>
          <p:spPr>
            <a:xfrm>
              <a:off x="8842335" y="6783966"/>
              <a:ext cx="30480" cy="36830"/>
            </a:xfrm>
            <a:custGeom>
              <a:avLst/>
              <a:gdLst/>
              <a:ahLst/>
              <a:cxnLst/>
              <a:rect l="l" t="t" r="r" b="b"/>
              <a:pathLst>
                <a:path w="30479" h="36829">
                  <a:moveTo>
                    <a:pt x="0" y="36791"/>
                  </a:moveTo>
                  <a:lnTo>
                    <a:pt x="9485" y="29375"/>
                  </a:lnTo>
                  <a:lnTo>
                    <a:pt x="17784" y="20672"/>
                  </a:lnTo>
                  <a:lnTo>
                    <a:pt x="24747" y="10831"/>
                  </a:lnTo>
                  <a:lnTo>
                    <a:pt x="30226" y="0"/>
                  </a:lnTo>
                </a:path>
              </a:pathLst>
            </a:custGeom>
            <a:ln w="10807">
              <a:solidFill>
                <a:srgbClr val="D70929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/>
            <p:cNvSpPr/>
            <p:nvPr/>
          </p:nvSpPr>
          <p:spPr>
            <a:xfrm>
              <a:off x="8780785" y="6670560"/>
              <a:ext cx="98425" cy="98425"/>
            </a:xfrm>
            <a:custGeom>
              <a:avLst/>
              <a:gdLst/>
              <a:ahLst/>
              <a:cxnLst/>
              <a:rect l="l" t="t" r="r" b="b"/>
              <a:pathLst>
                <a:path w="98425" h="98425">
                  <a:moveTo>
                    <a:pt x="96456" y="98018"/>
                  </a:moveTo>
                  <a:lnTo>
                    <a:pt x="97485" y="92836"/>
                  </a:lnTo>
                  <a:lnTo>
                    <a:pt x="98018" y="87490"/>
                  </a:lnTo>
                  <a:lnTo>
                    <a:pt x="98018" y="82016"/>
                  </a:lnTo>
                  <a:lnTo>
                    <a:pt x="98018" y="76542"/>
                  </a:lnTo>
                  <a:lnTo>
                    <a:pt x="97485" y="71196"/>
                  </a:lnTo>
                  <a:lnTo>
                    <a:pt x="96456" y="66014"/>
                  </a:lnTo>
                </a:path>
                <a:path w="98425" h="98425">
                  <a:moveTo>
                    <a:pt x="32004" y="1562"/>
                  </a:moveTo>
                  <a:lnTo>
                    <a:pt x="26822" y="533"/>
                  </a:lnTo>
                  <a:lnTo>
                    <a:pt x="21475" y="0"/>
                  </a:lnTo>
                  <a:lnTo>
                    <a:pt x="16002" y="0"/>
                  </a:lnTo>
                  <a:lnTo>
                    <a:pt x="10528" y="0"/>
                  </a:lnTo>
                  <a:lnTo>
                    <a:pt x="5181" y="533"/>
                  </a:lnTo>
                  <a:lnTo>
                    <a:pt x="0" y="1562"/>
                  </a:lnTo>
                </a:path>
              </a:pathLst>
            </a:custGeom>
            <a:ln w="10807">
              <a:solidFill>
                <a:srgbClr val="D7092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/>
            <p:cNvSpPr/>
            <p:nvPr/>
          </p:nvSpPr>
          <p:spPr>
            <a:xfrm>
              <a:off x="8728604" y="6798129"/>
              <a:ext cx="36830" cy="30480"/>
            </a:xfrm>
            <a:custGeom>
              <a:avLst/>
              <a:gdLst/>
              <a:ahLst/>
              <a:cxnLst/>
              <a:rect l="l" t="t" r="r" b="b"/>
              <a:pathLst>
                <a:path w="36829" h="30479">
                  <a:moveTo>
                    <a:pt x="0" y="0"/>
                  </a:moveTo>
                  <a:lnTo>
                    <a:pt x="7416" y="9485"/>
                  </a:lnTo>
                  <a:lnTo>
                    <a:pt x="16119" y="17784"/>
                  </a:lnTo>
                  <a:lnTo>
                    <a:pt x="25960" y="24747"/>
                  </a:lnTo>
                  <a:lnTo>
                    <a:pt x="36791" y="30225"/>
                  </a:lnTo>
                </a:path>
              </a:pathLst>
            </a:custGeom>
            <a:ln w="10807">
              <a:solidFill>
                <a:srgbClr val="D70929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/>
            <p:cNvSpPr/>
            <p:nvPr/>
          </p:nvSpPr>
          <p:spPr>
            <a:xfrm>
              <a:off x="8714757" y="6736575"/>
              <a:ext cx="98425" cy="98425"/>
            </a:xfrm>
            <a:custGeom>
              <a:avLst/>
              <a:gdLst/>
              <a:ahLst/>
              <a:cxnLst/>
              <a:rect l="l" t="t" r="r" b="b"/>
              <a:pathLst>
                <a:path w="98425" h="98425">
                  <a:moveTo>
                    <a:pt x="1574" y="0"/>
                  </a:moveTo>
                  <a:lnTo>
                    <a:pt x="546" y="5181"/>
                  </a:lnTo>
                  <a:lnTo>
                    <a:pt x="0" y="10528"/>
                  </a:lnTo>
                  <a:lnTo>
                    <a:pt x="0" y="16001"/>
                  </a:lnTo>
                  <a:lnTo>
                    <a:pt x="0" y="21475"/>
                  </a:lnTo>
                  <a:lnTo>
                    <a:pt x="546" y="26822"/>
                  </a:lnTo>
                  <a:lnTo>
                    <a:pt x="1574" y="32003"/>
                  </a:lnTo>
                </a:path>
                <a:path w="98425" h="98425">
                  <a:moveTo>
                    <a:pt x="66027" y="96456"/>
                  </a:moveTo>
                  <a:lnTo>
                    <a:pt x="71208" y="97485"/>
                  </a:lnTo>
                  <a:lnTo>
                    <a:pt x="76555" y="98018"/>
                  </a:lnTo>
                  <a:lnTo>
                    <a:pt x="82029" y="98018"/>
                  </a:lnTo>
                  <a:lnTo>
                    <a:pt x="87502" y="98018"/>
                  </a:lnTo>
                  <a:lnTo>
                    <a:pt x="92849" y="97485"/>
                  </a:lnTo>
                  <a:lnTo>
                    <a:pt x="98031" y="96456"/>
                  </a:lnTo>
                </a:path>
              </a:pathLst>
            </a:custGeom>
            <a:ln w="10807">
              <a:solidFill>
                <a:srgbClr val="D7092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/>
            <p:cNvSpPr/>
            <p:nvPr/>
          </p:nvSpPr>
          <p:spPr>
            <a:xfrm>
              <a:off x="8307210" y="6665163"/>
              <a:ext cx="375920" cy="175260"/>
            </a:xfrm>
            <a:custGeom>
              <a:avLst/>
              <a:gdLst/>
              <a:ahLst/>
              <a:cxnLst/>
              <a:rect l="l" t="t" r="r" b="b"/>
              <a:pathLst>
                <a:path w="375920" h="175259">
                  <a:moveTo>
                    <a:pt x="174853" y="87426"/>
                  </a:moveTo>
                  <a:lnTo>
                    <a:pt x="167982" y="53390"/>
                  </a:lnTo>
                  <a:lnTo>
                    <a:pt x="149250" y="25603"/>
                  </a:lnTo>
                  <a:lnTo>
                    <a:pt x="121462" y="6870"/>
                  </a:lnTo>
                  <a:lnTo>
                    <a:pt x="87426" y="0"/>
                  </a:lnTo>
                  <a:lnTo>
                    <a:pt x="53390" y="6870"/>
                  </a:lnTo>
                  <a:lnTo>
                    <a:pt x="25603" y="25603"/>
                  </a:lnTo>
                  <a:lnTo>
                    <a:pt x="6870" y="53390"/>
                  </a:lnTo>
                  <a:lnTo>
                    <a:pt x="0" y="87426"/>
                  </a:lnTo>
                  <a:lnTo>
                    <a:pt x="6870" y="121450"/>
                  </a:lnTo>
                  <a:lnTo>
                    <a:pt x="25603" y="149237"/>
                  </a:lnTo>
                  <a:lnTo>
                    <a:pt x="53390" y="167982"/>
                  </a:lnTo>
                  <a:lnTo>
                    <a:pt x="87426" y="174853"/>
                  </a:lnTo>
                  <a:lnTo>
                    <a:pt x="121462" y="167982"/>
                  </a:lnTo>
                  <a:lnTo>
                    <a:pt x="149250" y="149237"/>
                  </a:lnTo>
                  <a:lnTo>
                    <a:pt x="167982" y="121450"/>
                  </a:lnTo>
                  <a:lnTo>
                    <a:pt x="174853" y="87426"/>
                  </a:lnTo>
                  <a:close/>
                </a:path>
                <a:path w="375920" h="175259">
                  <a:moveTo>
                    <a:pt x="375920" y="87426"/>
                  </a:moveTo>
                  <a:lnTo>
                    <a:pt x="369049" y="53390"/>
                  </a:lnTo>
                  <a:lnTo>
                    <a:pt x="350316" y="25603"/>
                  </a:lnTo>
                  <a:lnTo>
                    <a:pt x="322529" y="6870"/>
                  </a:lnTo>
                  <a:lnTo>
                    <a:pt x="288493" y="0"/>
                  </a:lnTo>
                  <a:lnTo>
                    <a:pt x="254469" y="6870"/>
                  </a:lnTo>
                  <a:lnTo>
                    <a:pt x="226682" y="25603"/>
                  </a:lnTo>
                  <a:lnTo>
                    <a:pt x="207937" y="53390"/>
                  </a:lnTo>
                  <a:lnTo>
                    <a:pt x="201066" y="87426"/>
                  </a:lnTo>
                  <a:lnTo>
                    <a:pt x="207937" y="121450"/>
                  </a:lnTo>
                  <a:lnTo>
                    <a:pt x="226682" y="149237"/>
                  </a:lnTo>
                  <a:lnTo>
                    <a:pt x="254469" y="167982"/>
                  </a:lnTo>
                  <a:lnTo>
                    <a:pt x="288493" y="174853"/>
                  </a:lnTo>
                  <a:lnTo>
                    <a:pt x="322529" y="167982"/>
                  </a:lnTo>
                  <a:lnTo>
                    <a:pt x="350316" y="149237"/>
                  </a:lnTo>
                  <a:lnTo>
                    <a:pt x="369049" y="121450"/>
                  </a:lnTo>
                  <a:lnTo>
                    <a:pt x="375920" y="87426"/>
                  </a:lnTo>
                  <a:close/>
                </a:path>
              </a:pathLst>
            </a:custGeom>
            <a:solidFill>
              <a:srgbClr val="D709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/>
            <p:cNvSpPr/>
            <p:nvPr/>
          </p:nvSpPr>
          <p:spPr>
            <a:xfrm>
              <a:off x="8543572" y="6366184"/>
              <a:ext cx="345440" cy="227329"/>
            </a:xfrm>
            <a:custGeom>
              <a:avLst/>
              <a:gdLst/>
              <a:ahLst/>
              <a:cxnLst/>
              <a:rect l="l" t="t" r="r" b="b"/>
              <a:pathLst>
                <a:path w="345440" h="227329">
                  <a:moveTo>
                    <a:pt x="0" y="98340"/>
                  </a:moveTo>
                  <a:lnTo>
                    <a:pt x="22278" y="65706"/>
                  </a:lnTo>
                  <a:lnTo>
                    <a:pt x="53292" y="37422"/>
                  </a:lnTo>
                  <a:lnTo>
                    <a:pt x="91399" y="15622"/>
                  </a:lnTo>
                  <a:lnTo>
                    <a:pt x="134957" y="2437"/>
                  </a:lnTo>
                  <a:lnTo>
                    <a:pt x="182321" y="0"/>
                  </a:lnTo>
                  <a:lnTo>
                    <a:pt x="231851" y="10441"/>
                  </a:lnTo>
                  <a:lnTo>
                    <a:pt x="281901" y="35894"/>
                  </a:lnTo>
                  <a:lnTo>
                    <a:pt x="335703" y="97625"/>
                  </a:lnTo>
                  <a:lnTo>
                    <a:pt x="345125" y="159732"/>
                  </a:lnTo>
                  <a:lnTo>
                    <a:pt x="333597" y="207666"/>
                  </a:lnTo>
                  <a:lnTo>
                    <a:pt x="324548" y="226877"/>
                  </a:lnTo>
                </a:path>
              </a:pathLst>
            </a:custGeom>
            <a:ln w="21615">
              <a:solidFill>
                <a:srgbClr val="002D5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/>
            <p:cNvSpPr/>
            <p:nvPr/>
          </p:nvSpPr>
          <p:spPr>
            <a:xfrm>
              <a:off x="8821895" y="6547153"/>
              <a:ext cx="108585" cy="91440"/>
            </a:xfrm>
            <a:custGeom>
              <a:avLst/>
              <a:gdLst/>
              <a:ahLst/>
              <a:cxnLst/>
              <a:rect l="l" t="t" r="r" b="b"/>
              <a:pathLst>
                <a:path w="108584" h="91440">
                  <a:moveTo>
                    <a:pt x="0" y="0"/>
                  </a:moveTo>
                  <a:lnTo>
                    <a:pt x="19316" y="90855"/>
                  </a:lnTo>
                  <a:lnTo>
                    <a:pt x="108521" y="649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D5A">
                <a:alpha val="899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9" name="object 109"/>
          <p:cNvGrpSpPr/>
          <p:nvPr/>
        </p:nvGrpSpPr>
        <p:grpSpPr>
          <a:xfrm>
            <a:off x="7704000" y="6665152"/>
            <a:ext cx="375920" cy="175260"/>
            <a:chOff x="7704000" y="6665152"/>
            <a:chExt cx="375920" cy="175260"/>
          </a:xfrm>
        </p:grpSpPr>
        <p:pic>
          <p:nvPicPr>
            <p:cNvPr id="110" name="object 11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905071" y="6665152"/>
              <a:ext cx="174853" cy="174853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704000" y="6665152"/>
              <a:ext cx="174853" cy="174853"/>
            </a:xfrm>
            <a:prstGeom prst="rect">
              <a:avLst/>
            </a:prstGeom>
          </p:spPr>
        </p:pic>
      </p:grpSp>
      <p:sp>
        <p:nvSpPr>
          <p:cNvPr id="112" name="object 112"/>
          <p:cNvSpPr/>
          <p:nvPr/>
        </p:nvSpPr>
        <p:spPr>
          <a:xfrm>
            <a:off x="7703997" y="6411493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40">
                <a:moveTo>
                  <a:pt x="179997" y="0"/>
                </a:moveTo>
                <a:lnTo>
                  <a:pt x="0" y="0"/>
                </a:lnTo>
                <a:lnTo>
                  <a:pt x="0" y="179997"/>
                </a:lnTo>
                <a:lnTo>
                  <a:pt x="179997" y="179997"/>
                </a:lnTo>
                <a:lnTo>
                  <a:pt x="179997" y="0"/>
                </a:lnTo>
                <a:close/>
              </a:path>
            </a:pathLst>
          </a:custGeom>
          <a:solidFill>
            <a:srgbClr val="0093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 txBox="1"/>
          <p:nvPr/>
        </p:nvSpPr>
        <p:spPr>
          <a:xfrm>
            <a:off x="7748940" y="6425567"/>
            <a:ext cx="9017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b="1">
                <a:solidFill>
                  <a:srgbClr val="FFFFFF"/>
                </a:solidFill>
                <a:latin typeface="Montserrat"/>
                <a:cs typeface="Montserrat"/>
              </a:rPr>
              <a:t>6</a:t>
            </a:r>
            <a:endParaRPr sz="800">
              <a:latin typeface="Montserrat"/>
              <a:cs typeface="Montserrat"/>
            </a:endParaRPr>
          </a:p>
        </p:txBody>
      </p:sp>
      <p:grpSp>
        <p:nvGrpSpPr>
          <p:cNvPr id="114" name="object 114"/>
          <p:cNvGrpSpPr/>
          <p:nvPr/>
        </p:nvGrpSpPr>
        <p:grpSpPr>
          <a:xfrm>
            <a:off x="8479352" y="4722457"/>
            <a:ext cx="775970" cy="671195"/>
            <a:chOff x="8479352" y="4722457"/>
            <a:chExt cx="775970" cy="671195"/>
          </a:xfrm>
        </p:grpSpPr>
        <p:sp>
          <p:nvSpPr>
            <p:cNvPr id="115" name="object 115"/>
            <p:cNvSpPr/>
            <p:nvPr/>
          </p:nvSpPr>
          <p:spPr>
            <a:xfrm>
              <a:off x="8575459" y="5053177"/>
              <a:ext cx="544195" cy="340995"/>
            </a:xfrm>
            <a:custGeom>
              <a:avLst/>
              <a:gdLst/>
              <a:ahLst/>
              <a:cxnLst/>
              <a:rect l="l" t="t" r="r" b="b"/>
              <a:pathLst>
                <a:path w="544195" h="340995">
                  <a:moveTo>
                    <a:pt x="164744" y="82359"/>
                  </a:moveTo>
                  <a:lnTo>
                    <a:pt x="158267" y="50304"/>
                  </a:lnTo>
                  <a:lnTo>
                    <a:pt x="140614" y="24130"/>
                  </a:lnTo>
                  <a:lnTo>
                    <a:pt x="114439" y="6477"/>
                  </a:lnTo>
                  <a:lnTo>
                    <a:pt x="82372" y="0"/>
                  </a:lnTo>
                  <a:lnTo>
                    <a:pt x="50317" y="6477"/>
                  </a:lnTo>
                  <a:lnTo>
                    <a:pt x="24130" y="24130"/>
                  </a:lnTo>
                  <a:lnTo>
                    <a:pt x="6477" y="50304"/>
                  </a:lnTo>
                  <a:lnTo>
                    <a:pt x="0" y="82359"/>
                  </a:lnTo>
                  <a:lnTo>
                    <a:pt x="6477" y="114427"/>
                  </a:lnTo>
                  <a:lnTo>
                    <a:pt x="24130" y="140614"/>
                  </a:lnTo>
                  <a:lnTo>
                    <a:pt x="50317" y="158267"/>
                  </a:lnTo>
                  <a:lnTo>
                    <a:pt x="82372" y="164731"/>
                  </a:lnTo>
                  <a:lnTo>
                    <a:pt x="114439" y="158267"/>
                  </a:lnTo>
                  <a:lnTo>
                    <a:pt x="140614" y="140614"/>
                  </a:lnTo>
                  <a:lnTo>
                    <a:pt x="158267" y="114427"/>
                  </a:lnTo>
                  <a:lnTo>
                    <a:pt x="164744" y="82359"/>
                  </a:lnTo>
                  <a:close/>
                </a:path>
                <a:path w="544195" h="340995">
                  <a:moveTo>
                    <a:pt x="258064" y="258051"/>
                  </a:moveTo>
                  <a:lnTo>
                    <a:pt x="251599" y="225996"/>
                  </a:lnTo>
                  <a:lnTo>
                    <a:pt x="233946" y="199809"/>
                  </a:lnTo>
                  <a:lnTo>
                    <a:pt x="207759" y="182168"/>
                  </a:lnTo>
                  <a:lnTo>
                    <a:pt x="175691" y="175691"/>
                  </a:lnTo>
                  <a:lnTo>
                    <a:pt x="143637" y="182168"/>
                  </a:lnTo>
                  <a:lnTo>
                    <a:pt x="117449" y="199809"/>
                  </a:lnTo>
                  <a:lnTo>
                    <a:pt x="99796" y="225996"/>
                  </a:lnTo>
                  <a:lnTo>
                    <a:pt x="93319" y="258051"/>
                  </a:lnTo>
                  <a:lnTo>
                    <a:pt x="99796" y="290118"/>
                  </a:lnTo>
                  <a:lnTo>
                    <a:pt x="117449" y="316293"/>
                  </a:lnTo>
                  <a:lnTo>
                    <a:pt x="143637" y="333946"/>
                  </a:lnTo>
                  <a:lnTo>
                    <a:pt x="175691" y="340423"/>
                  </a:lnTo>
                  <a:lnTo>
                    <a:pt x="207759" y="333946"/>
                  </a:lnTo>
                  <a:lnTo>
                    <a:pt x="233946" y="316293"/>
                  </a:lnTo>
                  <a:lnTo>
                    <a:pt x="251599" y="290118"/>
                  </a:lnTo>
                  <a:lnTo>
                    <a:pt x="258064" y="258051"/>
                  </a:lnTo>
                  <a:close/>
                </a:path>
                <a:path w="544195" h="340995">
                  <a:moveTo>
                    <a:pt x="354190" y="82359"/>
                  </a:moveTo>
                  <a:lnTo>
                    <a:pt x="347713" y="50304"/>
                  </a:lnTo>
                  <a:lnTo>
                    <a:pt x="330060" y="24130"/>
                  </a:lnTo>
                  <a:lnTo>
                    <a:pt x="303872" y="6477"/>
                  </a:lnTo>
                  <a:lnTo>
                    <a:pt x="271818" y="0"/>
                  </a:lnTo>
                  <a:lnTo>
                    <a:pt x="239750" y="6477"/>
                  </a:lnTo>
                  <a:lnTo>
                    <a:pt x="213563" y="24130"/>
                  </a:lnTo>
                  <a:lnTo>
                    <a:pt x="195910" y="50304"/>
                  </a:lnTo>
                  <a:lnTo>
                    <a:pt x="189445" y="82359"/>
                  </a:lnTo>
                  <a:lnTo>
                    <a:pt x="195910" y="114427"/>
                  </a:lnTo>
                  <a:lnTo>
                    <a:pt x="213563" y="140614"/>
                  </a:lnTo>
                  <a:lnTo>
                    <a:pt x="239750" y="158267"/>
                  </a:lnTo>
                  <a:lnTo>
                    <a:pt x="271818" y="164731"/>
                  </a:lnTo>
                  <a:lnTo>
                    <a:pt x="303872" y="158267"/>
                  </a:lnTo>
                  <a:lnTo>
                    <a:pt x="330060" y="140614"/>
                  </a:lnTo>
                  <a:lnTo>
                    <a:pt x="347713" y="114427"/>
                  </a:lnTo>
                  <a:lnTo>
                    <a:pt x="354190" y="82359"/>
                  </a:lnTo>
                  <a:close/>
                </a:path>
                <a:path w="544195" h="340995">
                  <a:moveTo>
                    <a:pt x="447509" y="258051"/>
                  </a:moveTo>
                  <a:lnTo>
                    <a:pt x="441032" y="225996"/>
                  </a:lnTo>
                  <a:lnTo>
                    <a:pt x="423379" y="199809"/>
                  </a:lnTo>
                  <a:lnTo>
                    <a:pt x="397192" y="182168"/>
                  </a:lnTo>
                  <a:lnTo>
                    <a:pt x="365137" y="175691"/>
                  </a:lnTo>
                  <a:lnTo>
                    <a:pt x="333070" y="182168"/>
                  </a:lnTo>
                  <a:lnTo>
                    <a:pt x="306882" y="199809"/>
                  </a:lnTo>
                  <a:lnTo>
                    <a:pt x="289229" y="225996"/>
                  </a:lnTo>
                  <a:lnTo>
                    <a:pt x="282765" y="258051"/>
                  </a:lnTo>
                  <a:lnTo>
                    <a:pt x="289229" y="290118"/>
                  </a:lnTo>
                  <a:lnTo>
                    <a:pt x="306882" y="316293"/>
                  </a:lnTo>
                  <a:lnTo>
                    <a:pt x="333070" y="333946"/>
                  </a:lnTo>
                  <a:lnTo>
                    <a:pt x="365137" y="340423"/>
                  </a:lnTo>
                  <a:lnTo>
                    <a:pt x="397192" y="333946"/>
                  </a:lnTo>
                  <a:lnTo>
                    <a:pt x="423379" y="316293"/>
                  </a:lnTo>
                  <a:lnTo>
                    <a:pt x="441032" y="290118"/>
                  </a:lnTo>
                  <a:lnTo>
                    <a:pt x="447509" y="258051"/>
                  </a:lnTo>
                  <a:close/>
                </a:path>
                <a:path w="544195" h="340995">
                  <a:moveTo>
                    <a:pt x="543623" y="82359"/>
                  </a:moveTo>
                  <a:lnTo>
                    <a:pt x="537146" y="50304"/>
                  </a:lnTo>
                  <a:lnTo>
                    <a:pt x="519493" y="24130"/>
                  </a:lnTo>
                  <a:lnTo>
                    <a:pt x="493306" y="6477"/>
                  </a:lnTo>
                  <a:lnTo>
                    <a:pt x="461251" y="0"/>
                  </a:lnTo>
                  <a:lnTo>
                    <a:pt x="429183" y="6477"/>
                  </a:lnTo>
                  <a:lnTo>
                    <a:pt x="403009" y="24130"/>
                  </a:lnTo>
                  <a:lnTo>
                    <a:pt x="385356" y="50304"/>
                  </a:lnTo>
                  <a:lnTo>
                    <a:pt x="378879" y="82359"/>
                  </a:lnTo>
                  <a:lnTo>
                    <a:pt x="385356" y="114427"/>
                  </a:lnTo>
                  <a:lnTo>
                    <a:pt x="403009" y="140614"/>
                  </a:lnTo>
                  <a:lnTo>
                    <a:pt x="429183" y="158267"/>
                  </a:lnTo>
                  <a:lnTo>
                    <a:pt x="461251" y="164731"/>
                  </a:lnTo>
                  <a:lnTo>
                    <a:pt x="493306" y="158267"/>
                  </a:lnTo>
                  <a:lnTo>
                    <a:pt x="519493" y="140614"/>
                  </a:lnTo>
                  <a:lnTo>
                    <a:pt x="537146" y="114427"/>
                  </a:lnTo>
                  <a:lnTo>
                    <a:pt x="543623" y="82359"/>
                  </a:lnTo>
                  <a:close/>
                </a:path>
              </a:pathLst>
            </a:custGeom>
            <a:solidFill>
              <a:srgbClr val="D709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/>
            <p:cNvSpPr/>
            <p:nvPr/>
          </p:nvSpPr>
          <p:spPr>
            <a:xfrm>
              <a:off x="9159602" y="5239827"/>
              <a:ext cx="34925" cy="28575"/>
            </a:xfrm>
            <a:custGeom>
              <a:avLst/>
              <a:gdLst/>
              <a:ahLst/>
              <a:cxnLst/>
              <a:rect l="l" t="t" r="r" b="b"/>
              <a:pathLst>
                <a:path w="34925" h="28575">
                  <a:moveTo>
                    <a:pt x="34671" y="28486"/>
                  </a:moveTo>
                  <a:lnTo>
                    <a:pt x="27683" y="19548"/>
                  </a:lnTo>
                  <a:lnTo>
                    <a:pt x="19483" y="11728"/>
                  </a:lnTo>
                  <a:lnTo>
                    <a:pt x="10209" y="5165"/>
                  </a:lnTo>
                  <a:lnTo>
                    <a:pt x="0" y="0"/>
                  </a:lnTo>
                </a:path>
              </a:pathLst>
            </a:custGeom>
            <a:ln w="10185">
              <a:solidFill>
                <a:srgbClr val="D70929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/>
            <p:cNvSpPr/>
            <p:nvPr/>
          </p:nvSpPr>
          <p:spPr>
            <a:xfrm>
              <a:off x="9058633" y="5246992"/>
              <a:ext cx="28575" cy="34925"/>
            </a:xfrm>
            <a:custGeom>
              <a:avLst/>
              <a:gdLst/>
              <a:ahLst/>
              <a:cxnLst/>
              <a:rect l="l" t="t" r="r" b="b"/>
              <a:pathLst>
                <a:path w="28575" h="34925">
                  <a:moveTo>
                    <a:pt x="28486" y="0"/>
                  </a:moveTo>
                  <a:lnTo>
                    <a:pt x="19548" y="6987"/>
                  </a:lnTo>
                  <a:lnTo>
                    <a:pt x="11728" y="15187"/>
                  </a:lnTo>
                  <a:lnTo>
                    <a:pt x="5165" y="24461"/>
                  </a:lnTo>
                  <a:lnTo>
                    <a:pt x="0" y="34671"/>
                  </a:lnTo>
                </a:path>
              </a:pathLst>
            </a:custGeom>
            <a:ln w="10185">
              <a:solidFill>
                <a:srgbClr val="D70929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/>
            <p:cNvSpPr/>
            <p:nvPr/>
          </p:nvSpPr>
          <p:spPr>
            <a:xfrm>
              <a:off x="9065800" y="5354143"/>
              <a:ext cx="34925" cy="28575"/>
            </a:xfrm>
            <a:custGeom>
              <a:avLst/>
              <a:gdLst/>
              <a:ahLst/>
              <a:cxnLst/>
              <a:rect l="l" t="t" r="r" b="b"/>
              <a:pathLst>
                <a:path w="34925" h="28575">
                  <a:moveTo>
                    <a:pt x="0" y="0"/>
                  </a:moveTo>
                  <a:lnTo>
                    <a:pt x="6987" y="8937"/>
                  </a:lnTo>
                  <a:lnTo>
                    <a:pt x="15187" y="16757"/>
                  </a:lnTo>
                  <a:lnTo>
                    <a:pt x="24461" y="23320"/>
                  </a:lnTo>
                  <a:lnTo>
                    <a:pt x="34671" y="28486"/>
                  </a:lnTo>
                </a:path>
              </a:pathLst>
            </a:custGeom>
            <a:ln w="10185">
              <a:solidFill>
                <a:srgbClr val="D70929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/>
            <p:cNvSpPr/>
            <p:nvPr/>
          </p:nvSpPr>
          <p:spPr>
            <a:xfrm>
              <a:off x="9172953" y="5340792"/>
              <a:ext cx="28575" cy="34925"/>
            </a:xfrm>
            <a:custGeom>
              <a:avLst/>
              <a:gdLst/>
              <a:ahLst/>
              <a:cxnLst/>
              <a:rect l="l" t="t" r="r" b="b"/>
              <a:pathLst>
                <a:path w="28575" h="34925">
                  <a:moveTo>
                    <a:pt x="0" y="34670"/>
                  </a:moveTo>
                  <a:lnTo>
                    <a:pt x="8937" y="27683"/>
                  </a:lnTo>
                  <a:lnTo>
                    <a:pt x="16756" y="19483"/>
                  </a:lnTo>
                  <a:lnTo>
                    <a:pt x="23315" y="10209"/>
                  </a:lnTo>
                  <a:lnTo>
                    <a:pt x="28473" y="0"/>
                  </a:lnTo>
                </a:path>
              </a:pathLst>
            </a:custGeom>
            <a:ln w="10185">
              <a:solidFill>
                <a:srgbClr val="D70929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/>
            <p:cNvSpPr/>
            <p:nvPr/>
          </p:nvSpPr>
          <p:spPr>
            <a:xfrm>
              <a:off x="9052763" y="5233948"/>
              <a:ext cx="154940" cy="154940"/>
            </a:xfrm>
            <a:custGeom>
              <a:avLst/>
              <a:gdLst/>
              <a:ahLst/>
              <a:cxnLst/>
              <a:rect l="l" t="t" r="r" b="b"/>
              <a:pathLst>
                <a:path w="154940" h="154939">
                  <a:moveTo>
                    <a:pt x="153073" y="92354"/>
                  </a:moveTo>
                  <a:lnTo>
                    <a:pt x="154038" y="87477"/>
                  </a:lnTo>
                  <a:lnTo>
                    <a:pt x="154546" y="82435"/>
                  </a:lnTo>
                  <a:lnTo>
                    <a:pt x="154546" y="77279"/>
                  </a:lnTo>
                  <a:lnTo>
                    <a:pt x="154546" y="72123"/>
                  </a:lnTo>
                  <a:lnTo>
                    <a:pt x="154038" y="67081"/>
                  </a:lnTo>
                  <a:lnTo>
                    <a:pt x="153073" y="62204"/>
                  </a:lnTo>
                </a:path>
                <a:path w="154940" h="154939">
                  <a:moveTo>
                    <a:pt x="92354" y="1473"/>
                  </a:moveTo>
                  <a:lnTo>
                    <a:pt x="87464" y="507"/>
                  </a:lnTo>
                  <a:lnTo>
                    <a:pt x="82435" y="0"/>
                  </a:lnTo>
                  <a:lnTo>
                    <a:pt x="77266" y="0"/>
                  </a:lnTo>
                  <a:lnTo>
                    <a:pt x="72110" y="0"/>
                  </a:lnTo>
                  <a:lnTo>
                    <a:pt x="67081" y="507"/>
                  </a:lnTo>
                  <a:lnTo>
                    <a:pt x="62191" y="1473"/>
                  </a:lnTo>
                </a:path>
                <a:path w="154940" h="154939">
                  <a:moveTo>
                    <a:pt x="1473" y="62204"/>
                  </a:moveTo>
                  <a:lnTo>
                    <a:pt x="507" y="67081"/>
                  </a:lnTo>
                  <a:lnTo>
                    <a:pt x="0" y="72123"/>
                  </a:lnTo>
                  <a:lnTo>
                    <a:pt x="0" y="77279"/>
                  </a:lnTo>
                  <a:lnTo>
                    <a:pt x="0" y="82435"/>
                  </a:lnTo>
                  <a:lnTo>
                    <a:pt x="507" y="87477"/>
                  </a:lnTo>
                  <a:lnTo>
                    <a:pt x="1473" y="92354"/>
                  </a:lnTo>
                </a:path>
                <a:path w="154940" h="154939">
                  <a:moveTo>
                    <a:pt x="62191" y="153085"/>
                  </a:moveTo>
                  <a:lnTo>
                    <a:pt x="67081" y="154050"/>
                  </a:lnTo>
                  <a:lnTo>
                    <a:pt x="72110" y="154558"/>
                  </a:lnTo>
                  <a:lnTo>
                    <a:pt x="77266" y="154558"/>
                  </a:lnTo>
                  <a:lnTo>
                    <a:pt x="82435" y="154558"/>
                  </a:lnTo>
                  <a:lnTo>
                    <a:pt x="87464" y="154050"/>
                  </a:lnTo>
                  <a:lnTo>
                    <a:pt x="92354" y="153085"/>
                  </a:lnTo>
                </a:path>
              </a:pathLst>
            </a:custGeom>
            <a:ln w="10185">
              <a:solidFill>
                <a:srgbClr val="D7092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/>
            <p:cNvSpPr/>
            <p:nvPr/>
          </p:nvSpPr>
          <p:spPr>
            <a:xfrm>
              <a:off x="8479352" y="5228864"/>
              <a:ext cx="165100" cy="165100"/>
            </a:xfrm>
            <a:custGeom>
              <a:avLst/>
              <a:gdLst/>
              <a:ahLst/>
              <a:cxnLst/>
              <a:rect l="l" t="t" r="r" b="b"/>
              <a:pathLst>
                <a:path w="165100" h="165100">
                  <a:moveTo>
                    <a:pt x="82372" y="0"/>
                  </a:moveTo>
                  <a:lnTo>
                    <a:pt x="50309" y="6471"/>
                  </a:lnTo>
                  <a:lnTo>
                    <a:pt x="24126" y="24120"/>
                  </a:lnTo>
                  <a:lnTo>
                    <a:pt x="6473" y="50299"/>
                  </a:lnTo>
                  <a:lnTo>
                    <a:pt x="0" y="82359"/>
                  </a:lnTo>
                  <a:lnTo>
                    <a:pt x="6473" y="114421"/>
                  </a:lnTo>
                  <a:lnTo>
                    <a:pt x="24126" y="140604"/>
                  </a:lnTo>
                  <a:lnTo>
                    <a:pt x="50309" y="158258"/>
                  </a:lnTo>
                  <a:lnTo>
                    <a:pt x="82372" y="164731"/>
                  </a:lnTo>
                  <a:lnTo>
                    <a:pt x="114434" y="158258"/>
                  </a:lnTo>
                  <a:lnTo>
                    <a:pt x="140617" y="140604"/>
                  </a:lnTo>
                  <a:lnTo>
                    <a:pt x="158270" y="114421"/>
                  </a:lnTo>
                  <a:lnTo>
                    <a:pt x="164744" y="82359"/>
                  </a:lnTo>
                  <a:lnTo>
                    <a:pt x="158270" y="50299"/>
                  </a:lnTo>
                  <a:lnTo>
                    <a:pt x="140617" y="24120"/>
                  </a:lnTo>
                  <a:lnTo>
                    <a:pt x="114434" y="6471"/>
                  </a:lnTo>
                  <a:lnTo>
                    <a:pt x="82372" y="0"/>
                  </a:lnTo>
                  <a:close/>
                </a:path>
              </a:pathLst>
            </a:custGeom>
            <a:solidFill>
              <a:srgbClr val="D709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/>
            <p:cNvSpPr/>
            <p:nvPr/>
          </p:nvSpPr>
          <p:spPr>
            <a:xfrm>
              <a:off x="8684320" y="4895734"/>
              <a:ext cx="513715" cy="257810"/>
            </a:xfrm>
            <a:custGeom>
              <a:avLst/>
              <a:gdLst/>
              <a:ahLst/>
              <a:cxnLst/>
              <a:rect l="l" t="t" r="r" b="b"/>
              <a:pathLst>
                <a:path w="513715" h="257810">
                  <a:moveTo>
                    <a:pt x="0" y="133305"/>
                  </a:moveTo>
                  <a:lnTo>
                    <a:pt x="37539" y="85950"/>
                  </a:lnTo>
                  <a:lnTo>
                    <a:pt x="78145" y="50257"/>
                  </a:lnTo>
                  <a:lnTo>
                    <a:pt x="120968" y="25021"/>
                  </a:lnTo>
                  <a:lnTo>
                    <a:pt x="165160" y="9036"/>
                  </a:lnTo>
                  <a:lnTo>
                    <a:pt x="209872" y="1097"/>
                  </a:lnTo>
                  <a:lnTo>
                    <a:pt x="254256" y="0"/>
                  </a:lnTo>
                  <a:lnTo>
                    <a:pt x="297463" y="4538"/>
                  </a:lnTo>
                  <a:lnTo>
                    <a:pt x="338645" y="13506"/>
                  </a:lnTo>
                  <a:lnTo>
                    <a:pt x="379944" y="27938"/>
                  </a:lnTo>
                  <a:lnTo>
                    <a:pt x="419768" y="49034"/>
                  </a:lnTo>
                  <a:lnTo>
                    <a:pt x="455580" y="76886"/>
                  </a:lnTo>
                  <a:lnTo>
                    <a:pt x="484844" y="111585"/>
                  </a:lnTo>
                  <a:lnTo>
                    <a:pt x="505024" y="153224"/>
                  </a:lnTo>
                  <a:lnTo>
                    <a:pt x="513583" y="201895"/>
                  </a:lnTo>
                  <a:lnTo>
                    <a:pt x="507987" y="257689"/>
                  </a:lnTo>
                </a:path>
              </a:pathLst>
            </a:custGeom>
            <a:ln w="20370">
              <a:solidFill>
                <a:srgbClr val="002D5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/>
            <p:cNvSpPr/>
            <p:nvPr/>
          </p:nvSpPr>
          <p:spPr>
            <a:xfrm>
              <a:off x="9135860" y="5126036"/>
              <a:ext cx="119380" cy="78105"/>
            </a:xfrm>
            <a:custGeom>
              <a:avLst/>
              <a:gdLst/>
              <a:ahLst/>
              <a:cxnLst/>
              <a:rect l="l" t="t" r="r" b="b"/>
              <a:pathLst>
                <a:path w="119379" h="78104">
                  <a:moveTo>
                    <a:pt x="0" y="0"/>
                  </a:moveTo>
                  <a:lnTo>
                    <a:pt x="44996" y="77660"/>
                  </a:lnTo>
                  <a:lnTo>
                    <a:pt x="119176" y="271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D5A">
                <a:alpha val="8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/>
            <p:cNvSpPr/>
            <p:nvPr/>
          </p:nvSpPr>
          <p:spPr>
            <a:xfrm>
              <a:off x="8479358" y="4722457"/>
              <a:ext cx="180340" cy="180340"/>
            </a:xfrm>
            <a:custGeom>
              <a:avLst/>
              <a:gdLst/>
              <a:ahLst/>
              <a:cxnLst/>
              <a:rect l="l" t="t" r="r" b="b"/>
              <a:pathLst>
                <a:path w="180340" h="180339">
                  <a:moveTo>
                    <a:pt x="179997" y="0"/>
                  </a:moveTo>
                  <a:lnTo>
                    <a:pt x="0" y="0"/>
                  </a:lnTo>
                  <a:lnTo>
                    <a:pt x="0" y="179997"/>
                  </a:lnTo>
                  <a:lnTo>
                    <a:pt x="179997" y="179997"/>
                  </a:lnTo>
                  <a:lnTo>
                    <a:pt x="179997" y="0"/>
                  </a:lnTo>
                  <a:close/>
                </a:path>
              </a:pathLst>
            </a:custGeom>
            <a:solidFill>
              <a:srgbClr val="0093D6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5" name="object 125"/>
          <p:cNvGrpSpPr/>
          <p:nvPr/>
        </p:nvGrpSpPr>
        <p:grpSpPr>
          <a:xfrm>
            <a:off x="9390659" y="4722457"/>
            <a:ext cx="829310" cy="671195"/>
            <a:chOff x="9390659" y="4722457"/>
            <a:chExt cx="829310" cy="671195"/>
          </a:xfrm>
        </p:grpSpPr>
        <p:pic>
          <p:nvPicPr>
            <p:cNvPr id="126" name="object 12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390659" y="5228864"/>
              <a:ext cx="164744" cy="164731"/>
            </a:xfrm>
            <a:prstGeom prst="rect">
              <a:avLst/>
            </a:prstGeom>
          </p:spPr>
        </p:pic>
        <p:sp>
          <p:nvSpPr>
            <p:cNvPr id="127" name="object 127"/>
            <p:cNvSpPr/>
            <p:nvPr/>
          </p:nvSpPr>
          <p:spPr>
            <a:xfrm>
              <a:off x="10180377" y="5165102"/>
              <a:ext cx="28575" cy="34925"/>
            </a:xfrm>
            <a:custGeom>
              <a:avLst/>
              <a:gdLst/>
              <a:ahLst/>
              <a:cxnLst/>
              <a:rect l="l" t="t" r="r" b="b"/>
              <a:pathLst>
                <a:path w="28575" h="34925">
                  <a:moveTo>
                    <a:pt x="0" y="34670"/>
                  </a:moveTo>
                  <a:lnTo>
                    <a:pt x="8937" y="27683"/>
                  </a:lnTo>
                  <a:lnTo>
                    <a:pt x="16757" y="19483"/>
                  </a:lnTo>
                  <a:lnTo>
                    <a:pt x="23320" y="10209"/>
                  </a:lnTo>
                  <a:lnTo>
                    <a:pt x="28486" y="0"/>
                  </a:lnTo>
                </a:path>
              </a:pathLst>
            </a:custGeom>
            <a:ln w="10185">
              <a:solidFill>
                <a:srgbClr val="D70929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8" name="object 128"/>
            <p:cNvSpPr/>
            <p:nvPr/>
          </p:nvSpPr>
          <p:spPr>
            <a:xfrm>
              <a:off x="10167026" y="5064136"/>
              <a:ext cx="34925" cy="28575"/>
            </a:xfrm>
            <a:custGeom>
              <a:avLst/>
              <a:gdLst/>
              <a:ahLst/>
              <a:cxnLst/>
              <a:rect l="l" t="t" r="r" b="b"/>
              <a:pathLst>
                <a:path w="34925" h="28575">
                  <a:moveTo>
                    <a:pt x="34671" y="28486"/>
                  </a:moveTo>
                  <a:lnTo>
                    <a:pt x="27683" y="19548"/>
                  </a:lnTo>
                  <a:lnTo>
                    <a:pt x="19483" y="11728"/>
                  </a:lnTo>
                  <a:lnTo>
                    <a:pt x="10209" y="5165"/>
                  </a:lnTo>
                  <a:lnTo>
                    <a:pt x="0" y="0"/>
                  </a:lnTo>
                </a:path>
              </a:pathLst>
            </a:custGeom>
            <a:ln w="10185">
              <a:solidFill>
                <a:srgbClr val="D70929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9" name="object 129"/>
            <p:cNvSpPr/>
            <p:nvPr/>
          </p:nvSpPr>
          <p:spPr>
            <a:xfrm>
              <a:off x="10213261" y="5120463"/>
              <a:ext cx="1905" cy="30480"/>
            </a:xfrm>
            <a:custGeom>
              <a:avLst/>
              <a:gdLst/>
              <a:ahLst/>
              <a:cxnLst/>
              <a:rect l="l" t="t" r="r" b="b"/>
              <a:pathLst>
                <a:path w="1904" h="30479">
                  <a:moveTo>
                    <a:pt x="0" y="30149"/>
                  </a:moveTo>
                  <a:lnTo>
                    <a:pt x="965" y="25272"/>
                  </a:lnTo>
                  <a:lnTo>
                    <a:pt x="1473" y="20231"/>
                  </a:lnTo>
                  <a:lnTo>
                    <a:pt x="1473" y="15074"/>
                  </a:lnTo>
                  <a:lnTo>
                    <a:pt x="1473" y="9918"/>
                  </a:lnTo>
                  <a:lnTo>
                    <a:pt x="965" y="4876"/>
                  </a:lnTo>
                  <a:lnTo>
                    <a:pt x="0" y="0"/>
                  </a:lnTo>
                </a:path>
              </a:pathLst>
            </a:custGeom>
            <a:ln w="10185">
              <a:solidFill>
                <a:srgbClr val="D7092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0" name="object 130"/>
            <p:cNvSpPr/>
            <p:nvPr/>
          </p:nvSpPr>
          <p:spPr>
            <a:xfrm>
              <a:off x="10066070" y="5071301"/>
              <a:ext cx="28575" cy="34925"/>
            </a:xfrm>
            <a:custGeom>
              <a:avLst/>
              <a:gdLst/>
              <a:ahLst/>
              <a:cxnLst/>
              <a:rect l="l" t="t" r="r" b="b"/>
              <a:pathLst>
                <a:path w="28575" h="34925">
                  <a:moveTo>
                    <a:pt x="28473" y="0"/>
                  </a:moveTo>
                  <a:lnTo>
                    <a:pt x="19536" y="6987"/>
                  </a:lnTo>
                  <a:lnTo>
                    <a:pt x="11717" y="15187"/>
                  </a:lnTo>
                  <a:lnTo>
                    <a:pt x="5157" y="24461"/>
                  </a:lnTo>
                  <a:lnTo>
                    <a:pt x="0" y="34671"/>
                  </a:lnTo>
                </a:path>
              </a:pathLst>
            </a:custGeom>
            <a:ln w="10185">
              <a:solidFill>
                <a:srgbClr val="D70929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1" name="object 131"/>
            <p:cNvSpPr/>
            <p:nvPr/>
          </p:nvSpPr>
          <p:spPr>
            <a:xfrm>
              <a:off x="10122380" y="5058259"/>
              <a:ext cx="30480" cy="1905"/>
            </a:xfrm>
            <a:custGeom>
              <a:avLst/>
              <a:gdLst/>
              <a:ahLst/>
              <a:cxnLst/>
              <a:rect l="l" t="t" r="r" b="b"/>
              <a:pathLst>
                <a:path w="30479" h="1904">
                  <a:moveTo>
                    <a:pt x="30162" y="1473"/>
                  </a:moveTo>
                  <a:lnTo>
                    <a:pt x="25272" y="507"/>
                  </a:lnTo>
                  <a:lnTo>
                    <a:pt x="20243" y="0"/>
                  </a:lnTo>
                  <a:lnTo>
                    <a:pt x="15074" y="0"/>
                  </a:lnTo>
                  <a:lnTo>
                    <a:pt x="9918" y="0"/>
                  </a:lnTo>
                  <a:lnTo>
                    <a:pt x="4876" y="507"/>
                  </a:lnTo>
                  <a:lnTo>
                    <a:pt x="0" y="1473"/>
                  </a:lnTo>
                </a:path>
              </a:pathLst>
            </a:custGeom>
            <a:ln w="10185">
              <a:solidFill>
                <a:srgbClr val="D7092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2" name="object 132"/>
            <p:cNvSpPr/>
            <p:nvPr/>
          </p:nvSpPr>
          <p:spPr>
            <a:xfrm>
              <a:off x="10073224" y="5178453"/>
              <a:ext cx="34925" cy="28575"/>
            </a:xfrm>
            <a:custGeom>
              <a:avLst/>
              <a:gdLst/>
              <a:ahLst/>
              <a:cxnLst/>
              <a:rect l="l" t="t" r="r" b="b"/>
              <a:pathLst>
                <a:path w="34925" h="28575">
                  <a:moveTo>
                    <a:pt x="0" y="0"/>
                  </a:moveTo>
                  <a:lnTo>
                    <a:pt x="6987" y="8937"/>
                  </a:lnTo>
                  <a:lnTo>
                    <a:pt x="15187" y="16757"/>
                  </a:lnTo>
                  <a:lnTo>
                    <a:pt x="24461" y="23320"/>
                  </a:lnTo>
                  <a:lnTo>
                    <a:pt x="34671" y="28486"/>
                  </a:lnTo>
                </a:path>
              </a:pathLst>
            </a:custGeom>
            <a:ln w="10185">
              <a:solidFill>
                <a:srgbClr val="D70929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133"/>
            <p:cNvSpPr/>
            <p:nvPr/>
          </p:nvSpPr>
          <p:spPr>
            <a:xfrm>
              <a:off x="10060188" y="5120463"/>
              <a:ext cx="92710" cy="92710"/>
            </a:xfrm>
            <a:custGeom>
              <a:avLst/>
              <a:gdLst/>
              <a:ahLst/>
              <a:cxnLst/>
              <a:rect l="l" t="t" r="r" b="b"/>
              <a:pathLst>
                <a:path w="92709" h="92710">
                  <a:moveTo>
                    <a:pt x="1473" y="0"/>
                  </a:moveTo>
                  <a:lnTo>
                    <a:pt x="507" y="4876"/>
                  </a:lnTo>
                  <a:lnTo>
                    <a:pt x="0" y="9918"/>
                  </a:lnTo>
                  <a:lnTo>
                    <a:pt x="0" y="15074"/>
                  </a:lnTo>
                  <a:lnTo>
                    <a:pt x="0" y="20231"/>
                  </a:lnTo>
                  <a:lnTo>
                    <a:pt x="507" y="25272"/>
                  </a:lnTo>
                  <a:lnTo>
                    <a:pt x="1473" y="30149"/>
                  </a:lnTo>
                </a:path>
                <a:path w="92709" h="92710">
                  <a:moveTo>
                    <a:pt x="62191" y="90881"/>
                  </a:moveTo>
                  <a:lnTo>
                    <a:pt x="67068" y="91846"/>
                  </a:lnTo>
                  <a:lnTo>
                    <a:pt x="72110" y="92354"/>
                  </a:lnTo>
                  <a:lnTo>
                    <a:pt x="77266" y="92354"/>
                  </a:lnTo>
                  <a:lnTo>
                    <a:pt x="82435" y="92354"/>
                  </a:lnTo>
                  <a:lnTo>
                    <a:pt x="87464" y="91846"/>
                  </a:lnTo>
                  <a:lnTo>
                    <a:pt x="92354" y="90881"/>
                  </a:lnTo>
                </a:path>
              </a:pathLst>
            </a:custGeom>
            <a:ln w="10185">
              <a:solidFill>
                <a:srgbClr val="D7092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134"/>
            <p:cNvSpPr/>
            <p:nvPr/>
          </p:nvSpPr>
          <p:spPr>
            <a:xfrm>
              <a:off x="9580093" y="5053177"/>
              <a:ext cx="544195" cy="340995"/>
            </a:xfrm>
            <a:custGeom>
              <a:avLst/>
              <a:gdLst/>
              <a:ahLst/>
              <a:cxnLst/>
              <a:rect l="l" t="t" r="r" b="b"/>
              <a:pathLst>
                <a:path w="544195" h="340995">
                  <a:moveTo>
                    <a:pt x="164744" y="258051"/>
                  </a:moveTo>
                  <a:lnTo>
                    <a:pt x="158267" y="225996"/>
                  </a:lnTo>
                  <a:lnTo>
                    <a:pt x="140614" y="199809"/>
                  </a:lnTo>
                  <a:lnTo>
                    <a:pt x="114427" y="182168"/>
                  </a:lnTo>
                  <a:lnTo>
                    <a:pt x="82372" y="175691"/>
                  </a:lnTo>
                  <a:lnTo>
                    <a:pt x="50304" y="182168"/>
                  </a:lnTo>
                  <a:lnTo>
                    <a:pt x="24130" y="199809"/>
                  </a:lnTo>
                  <a:lnTo>
                    <a:pt x="6477" y="225996"/>
                  </a:lnTo>
                  <a:lnTo>
                    <a:pt x="0" y="258051"/>
                  </a:lnTo>
                  <a:lnTo>
                    <a:pt x="6477" y="290118"/>
                  </a:lnTo>
                  <a:lnTo>
                    <a:pt x="24130" y="316293"/>
                  </a:lnTo>
                  <a:lnTo>
                    <a:pt x="50304" y="333946"/>
                  </a:lnTo>
                  <a:lnTo>
                    <a:pt x="82372" y="340423"/>
                  </a:lnTo>
                  <a:lnTo>
                    <a:pt x="114427" y="333946"/>
                  </a:lnTo>
                  <a:lnTo>
                    <a:pt x="140614" y="316293"/>
                  </a:lnTo>
                  <a:lnTo>
                    <a:pt x="158267" y="290118"/>
                  </a:lnTo>
                  <a:lnTo>
                    <a:pt x="164744" y="258051"/>
                  </a:lnTo>
                  <a:close/>
                </a:path>
                <a:path w="544195" h="340995">
                  <a:moveTo>
                    <a:pt x="260858" y="82359"/>
                  </a:moveTo>
                  <a:lnTo>
                    <a:pt x="254381" y="50304"/>
                  </a:lnTo>
                  <a:lnTo>
                    <a:pt x="236728" y="24130"/>
                  </a:lnTo>
                  <a:lnTo>
                    <a:pt x="210553" y="6477"/>
                  </a:lnTo>
                  <a:lnTo>
                    <a:pt x="178485" y="0"/>
                  </a:lnTo>
                  <a:lnTo>
                    <a:pt x="146431" y="6477"/>
                  </a:lnTo>
                  <a:lnTo>
                    <a:pt x="120243" y="24130"/>
                  </a:lnTo>
                  <a:lnTo>
                    <a:pt x="102590" y="50304"/>
                  </a:lnTo>
                  <a:lnTo>
                    <a:pt x="96113" y="82359"/>
                  </a:lnTo>
                  <a:lnTo>
                    <a:pt x="102590" y="114427"/>
                  </a:lnTo>
                  <a:lnTo>
                    <a:pt x="120243" y="140614"/>
                  </a:lnTo>
                  <a:lnTo>
                    <a:pt x="146431" y="158267"/>
                  </a:lnTo>
                  <a:lnTo>
                    <a:pt x="178485" y="164731"/>
                  </a:lnTo>
                  <a:lnTo>
                    <a:pt x="210553" y="158267"/>
                  </a:lnTo>
                  <a:lnTo>
                    <a:pt x="236728" y="140614"/>
                  </a:lnTo>
                  <a:lnTo>
                    <a:pt x="254381" y="114427"/>
                  </a:lnTo>
                  <a:lnTo>
                    <a:pt x="260858" y="82359"/>
                  </a:lnTo>
                  <a:close/>
                </a:path>
                <a:path w="544195" h="340995">
                  <a:moveTo>
                    <a:pt x="354177" y="258051"/>
                  </a:moveTo>
                  <a:lnTo>
                    <a:pt x="347700" y="225996"/>
                  </a:lnTo>
                  <a:lnTo>
                    <a:pt x="330047" y="199809"/>
                  </a:lnTo>
                  <a:lnTo>
                    <a:pt x="303872" y="182168"/>
                  </a:lnTo>
                  <a:lnTo>
                    <a:pt x="271805" y="175691"/>
                  </a:lnTo>
                  <a:lnTo>
                    <a:pt x="239750" y="182168"/>
                  </a:lnTo>
                  <a:lnTo>
                    <a:pt x="213563" y="199809"/>
                  </a:lnTo>
                  <a:lnTo>
                    <a:pt x="195910" y="225996"/>
                  </a:lnTo>
                  <a:lnTo>
                    <a:pt x="189433" y="258051"/>
                  </a:lnTo>
                  <a:lnTo>
                    <a:pt x="195910" y="290118"/>
                  </a:lnTo>
                  <a:lnTo>
                    <a:pt x="213563" y="316293"/>
                  </a:lnTo>
                  <a:lnTo>
                    <a:pt x="239750" y="333946"/>
                  </a:lnTo>
                  <a:lnTo>
                    <a:pt x="271805" y="340423"/>
                  </a:lnTo>
                  <a:lnTo>
                    <a:pt x="303872" y="333946"/>
                  </a:lnTo>
                  <a:lnTo>
                    <a:pt x="330047" y="316293"/>
                  </a:lnTo>
                  <a:lnTo>
                    <a:pt x="347700" y="290118"/>
                  </a:lnTo>
                  <a:lnTo>
                    <a:pt x="354177" y="258051"/>
                  </a:lnTo>
                  <a:close/>
                </a:path>
                <a:path w="544195" h="340995">
                  <a:moveTo>
                    <a:pt x="450291" y="82359"/>
                  </a:moveTo>
                  <a:lnTo>
                    <a:pt x="443826" y="50304"/>
                  </a:lnTo>
                  <a:lnTo>
                    <a:pt x="426173" y="24130"/>
                  </a:lnTo>
                  <a:lnTo>
                    <a:pt x="399986" y="6477"/>
                  </a:lnTo>
                  <a:lnTo>
                    <a:pt x="367919" y="0"/>
                  </a:lnTo>
                  <a:lnTo>
                    <a:pt x="335864" y="6477"/>
                  </a:lnTo>
                  <a:lnTo>
                    <a:pt x="309676" y="24130"/>
                  </a:lnTo>
                  <a:lnTo>
                    <a:pt x="292023" y="50304"/>
                  </a:lnTo>
                  <a:lnTo>
                    <a:pt x="285546" y="82359"/>
                  </a:lnTo>
                  <a:lnTo>
                    <a:pt x="292023" y="114427"/>
                  </a:lnTo>
                  <a:lnTo>
                    <a:pt x="309676" y="140614"/>
                  </a:lnTo>
                  <a:lnTo>
                    <a:pt x="335864" y="158267"/>
                  </a:lnTo>
                  <a:lnTo>
                    <a:pt x="367919" y="164731"/>
                  </a:lnTo>
                  <a:lnTo>
                    <a:pt x="399986" y="158267"/>
                  </a:lnTo>
                  <a:lnTo>
                    <a:pt x="426173" y="140614"/>
                  </a:lnTo>
                  <a:lnTo>
                    <a:pt x="443826" y="114427"/>
                  </a:lnTo>
                  <a:lnTo>
                    <a:pt x="450291" y="82359"/>
                  </a:lnTo>
                  <a:close/>
                </a:path>
                <a:path w="544195" h="340995">
                  <a:moveTo>
                    <a:pt x="543623" y="258051"/>
                  </a:moveTo>
                  <a:lnTo>
                    <a:pt x="537146" y="225996"/>
                  </a:lnTo>
                  <a:lnTo>
                    <a:pt x="519493" y="199809"/>
                  </a:lnTo>
                  <a:lnTo>
                    <a:pt x="493306" y="182168"/>
                  </a:lnTo>
                  <a:lnTo>
                    <a:pt x="461251" y="175691"/>
                  </a:lnTo>
                  <a:lnTo>
                    <a:pt x="429183" y="182168"/>
                  </a:lnTo>
                  <a:lnTo>
                    <a:pt x="402996" y="199809"/>
                  </a:lnTo>
                  <a:lnTo>
                    <a:pt x="385343" y="225996"/>
                  </a:lnTo>
                  <a:lnTo>
                    <a:pt x="378879" y="258051"/>
                  </a:lnTo>
                  <a:lnTo>
                    <a:pt x="385343" y="290118"/>
                  </a:lnTo>
                  <a:lnTo>
                    <a:pt x="402996" y="316293"/>
                  </a:lnTo>
                  <a:lnTo>
                    <a:pt x="429183" y="333946"/>
                  </a:lnTo>
                  <a:lnTo>
                    <a:pt x="461251" y="340423"/>
                  </a:lnTo>
                  <a:lnTo>
                    <a:pt x="493306" y="333946"/>
                  </a:lnTo>
                  <a:lnTo>
                    <a:pt x="519493" y="316293"/>
                  </a:lnTo>
                  <a:lnTo>
                    <a:pt x="537146" y="290118"/>
                  </a:lnTo>
                  <a:lnTo>
                    <a:pt x="543623" y="258051"/>
                  </a:lnTo>
                  <a:close/>
                </a:path>
              </a:pathLst>
            </a:custGeom>
            <a:solidFill>
              <a:srgbClr val="D709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135"/>
            <p:cNvSpPr/>
            <p:nvPr/>
          </p:nvSpPr>
          <p:spPr>
            <a:xfrm>
              <a:off x="9769537" y="4908122"/>
              <a:ext cx="328930" cy="116839"/>
            </a:xfrm>
            <a:custGeom>
              <a:avLst/>
              <a:gdLst/>
              <a:ahLst/>
              <a:cxnLst/>
              <a:rect l="l" t="t" r="r" b="b"/>
              <a:pathLst>
                <a:path w="328929" h="116839">
                  <a:moveTo>
                    <a:pt x="0" y="116589"/>
                  </a:moveTo>
                  <a:lnTo>
                    <a:pt x="22888" y="79296"/>
                  </a:lnTo>
                  <a:lnTo>
                    <a:pt x="52252" y="48936"/>
                  </a:lnTo>
                  <a:lnTo>
                    <a:pt x="86494" y="25667"/>
                  </a:lnTo>
                  <a:lnTo>
                    <a:pt x="124017" y="9649"/>
                  </a:lnTo>
                  <a:lnTo>
                    <a:pt x="163223" y="1040"/>
                  </a:lnTo>
                  <a:lnTo>
                    <a:pt x="202515" y="0"/>
                  </a:lnTo>
                  <a:lnTo>
                    <a:pt x="240296" y="6687"/>
                  </a:lnTo>
                  <a:lnTo>
                    <a:pt x="274969" y="21261"/>
                  </a:lnTo>
                  <a:lnTo>
                    <a:pt x="304936" y="43880"/>
                  </a:lnTo>
                  <a:lnTo>
                    <a:pt x="328599" y="74705"/>
                  </a:lnTo>
                </a:path>
              </a:pathLst>
            </a:custGeom>
            <a:ln w="20370">
              <a:solidFill>
                <a:srgbClr val="002D5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6" name="object 136"/>
            <p:cNvSpPr/>
            <p:nvPr/>
          </p:nvSpPr>
          <p:spPr>
            <a:xfrm>
              <a:off x="10038038" y="4940207"/>
              <a:ext cx="106680" cy="87630"/>
            </a:xfrm>
            <a:custGeom>
              <a:avLst/>
              <a:gdLst/>
              <a:ahLst/>
              <a:cxnLst/>
              <a:rect l="l" t="t" r="r" b="b"/>
              <a:pathLst>
                <a:path w="106679" h="87629">
                  <a:moveTo>
                    <a:pt x="106133" y="0"/>
                  </a:moveTo>
                  <a:lnTo>
                    <a:pt x="0" y="60629"/>
                  </a:lnTo>
                  <a:lnTo>
                    <a:pt x="85674" y="87388"/>
                  </a:lnTo>
                  <a:lnTo>
                    <a:pt x="106133" y="0"/>
                  </a:lnTo>
                  <a:close/>
                </a:path>
              </a:pathLst>
            </a:custGeom>
            <a:solidFill>
              <a:srgbClr val="002D5A">
                <a:alpha val="8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" name="object 137"/>
            <p:cNvSpPr/>
            <p:nvPr/>
          </p:nvSpPr>
          <p:spPr>
            <a:xfrm>
              <a:off x="9390659" y="4722457"/>
              <a:ext cx="180340" cy="180340"/>
            </a:xfrm>
            <a:custGeom>
              <a:avLst/>
              <a:gdLst/>
              <a:ahLst/>
              <a:cxnLst/>
              <a:rect l="l" t="t" r="r" b="b"/>
              <a:pathLst>
                <a:path w="180340" h="180339">
                  <a:moveTo>
                    <a:pt x="179997" y="0"/>
                  </a:moveTo>
                  <a:lnTo>
                    <a:pt x="0" y="0"/>
                  </a:lnTo>
                  <a:lnTo>
                    <a:pt x="0" y="179997"/>
                  </a:lnTo>
                  <a:lnTo>
                    <a:pt x="179997" y="179997"/>
                  </a:lnTo>
                  <a:lnTo>
                    <a:pt x="179997" y="0"/>
                  </a:lnTo>
                  <a:close/>
                </a:path>
              </a:pathLst>
            </a:custGeom>
            <a:solidFill>
              <a:srgbClr val="0093D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8" name="object 138"/>
          <p:cNvSpPr txBox="1"/>
          <p:nvPr/>
        </p:nvSpPr>
        <p:spPr>
          <a:xfrm>
            <a:off x="7691300" y="3923572"/>
            <a:ext cx="2216150" cy="960755"/>
          </a:xfrm>
          <a:prstGeom prst="rect">
            <a:avLst/>
          </a:prstGeom>
        </p:spPr>
        <p:txBody>
          <a:bodyPr wrap="square" lIns="0" tIns="1054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dirty="0" sz="1100" spc="-5" b="1">
                <a:solidFill>
                  <a:srgbClr val="002D5A"/>
                </a:solidFill>
                <a:latin typeface="Montserrat"/>
                <a:cs typeface="Montserrat"/>
              </a:rPr>
              <a:t>Putting</a:t>
            </a:r>
            <a:r>
              <a:rPr dirty="0" sz="1100" spc="-10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1100" spc="-5" b="1">
                <a:solidFill>
                  <a:srgbClr val="002D5A"/>
                </a:solidFill>
                <a:latin typeface="Montserrat"/>
                <a:cs typeface="Montserrat"/>
              </a:rPr>
              <a:t>your</a:t>
            </a:r>
            <a:r>
              <a:rPr dirty="0" sz="1100" spc="-10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1100" spc="-5" b="1">
                <a:solidFill>
                  <a:srgbClr val="002D5A"/>
                </a:solidFill>
                <a:latin typeface="Montserrat"/>
                <a:cs typeface="Montserrat"/>
              </a:rPr>
              <a:t>stress</a:t>
            </a:r>
            <a:r>
              <a:rPr dirty="0" sz="1100" spc="-10" b="1">
                <a:solidFill>
                  <a:srgbClr val="002D5A"/>
                </a:solidFill>
                <a:latin typeface="Montserrat"/>
                <a:cs typeface="Montserrat"/>
              </a:rPr>
              <a:t> to </a:t>
            </a:r>
            <a:r>
              <a:rPr dirty="0" sz="1100" b="1">
                <a:solidFill>
                  <a:srgbClr val="002D5A"/>
                </a:solidFill>
                <a:latin typeface="Montserrat"/>
                <a:cs typeface="Montserrat"/>
              </a:rPr>
              <a:t>the</a:t>
            </a:r>
            <a:r>
              <a:rPr dirty="0" sz="1100" spc="-10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1100" spc="-5" b="1">
                <a:solidFill>
                  <a:srgbClr val="002D5A"/>
                </a:solidFill>
                <a:latin typeface="Montserrat"/>
                <a:cs typeface="Montserrat"/>
              </a:rPr>
              <a:t>test</a:t>
            </a:r>
            <a:endParaRPr sz="1100">
              <a:latin typeface="Montserrat"/>
              <a:cs typeface="Montserrat"/>
            </a:endParaRPr>
          </a:p>
          <a:p>
            <a:pPr marL="12700" marR="548640">
              <a:lnSpc>
                <a:spcPct val="108300"/>
              </a:lnSpc>
              <a:spcBef>
                <a:spcPts val="540"/>
              </a:spcBef>
            </a:pPr>
            <a:r>
              <a:rPr dirty="0" sz="950" b="1">
                <a:latin typeface="Montserrat"/>
                <a:cs typeface="Montserrat"/>
              </a:rPr>
              <a:t>Challenge</a:t>
            </a:r>
            <a:r>
              <a:rPr dirty="0" sz="950" spc="-30" b="1">
                <a:latin typeface="Montserrat"/>
                <a:cs typeface="Montserrat"/>
              </a:rPr>
              <a:t> </a:t>
            </a:r>
            <a:r>
              <a:rPr dirty="0" sz="950" spc="-10" b="1">
                <a:latin typeface="Montserrat"/>
                <a:cs typeface="Montserrat"/>
              </a:rPr>
              <a:t>two</a:t>
            </a:r>
            <a:r>
              <a:rPr dirty="0" sz="950" spc="-25" b="1">
                <a:latin typeface="Montserrat"/>
                <a:cs typeface="Montserrat"/>
              </a:rPr>
              <a:t> </a:t>
            </a:r>
            <a:r>
              <a:rPr dirty="0" sz="950" b="1">
                <a:latin typeface="Montserrat"/>
                <a:cs typeface="Montserrat"/>
              </a:rPr>
              <a:t>–</a:t>
            </a:r>
            <a:r>
              <a:rPr dirty="0" sz="950" spc="-30" b="1">
                <a:latin typeface="Montserrat"/>
                <a:cs typeface="Montserrat"/>
              </a:rPr>
              <a:t> </a:t>
            </a:r>
            <a:r>
              <a:rPr dirty="0" sz="950" b="1">
                <a:latin typeface="Montserrat"/>
                <a:cs typeface="Montserrat"/>
              </a:rPr>
              <a:t>changing </a:t>
            </a:r>
            <a:r>
              <a:rPr dirty="0" sz="950" spc="-254" b="1">
                <a:latin typeface="Montserrat"/>
                <a:cs typeface="Montserrat"/>
              </a:rPr>
              <a:t> </a:t>
            </a:r>
            <a:r>
              <a:rPr dirty="0" sz="950" spc="-5" b="1">
                <a:latin typeface="Montserrat"/>
                <a:cs typeface="Montserrat"/>
              </a:rPr>
              <a:t>formation</a:t>
            </a:r>
            <a:endParaRPr sz="950">
              <a:latin typeface="Montserrat"/>
              <a:cs typeface="Montserra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Montserrat"/>
              <a:cs typeface="Montserrat"/>
            </a:endParaRPr>
          </a:p>
          <a:p>
            <a:pPr marL="82550">
              <a:lnSpc>
                <a:spcPct val="100000"/>
              </a:lnSpc>
              <a:tabLst>
                <a:tab pos="847725" algn="l"/>
                <a:tab pos="1758950" algn="l"/>
              </a:tabLst>
            </a:pPr>
            <a:r>
              <a:rPr dirty="0" sz="800" b="1">
                <a:solidFill>
                  <a:srgbClr val="FFFFFF"/>
                </a:solidFill>
                <a:latin typeface="Montserrat"/>
                <a:cs typeface="Montserrat"/>
              </a:rPr>
              <a:t>1	2	3</a:t>
            </a:r>
            <a:endParaRPr sz="800">
              <a:latin typeface="Montserrat"/>
              <a:cs typeface="Montserrat"/>
            </a:endParaRPr>
          </a:p>
        </p:txBody>
      </p:sp>
      <p:grpSp>
        <p:nvGrpSpPr>
          <p:cNvPr id="139" name="object 139"/>
          <p:cNvGrpSpPr/>
          <p:nvPr/>
        </p:nvGrpSpPr>
        <p:grpSpPr>
          <a:xfrm>
            <a:off x="9046374" y="5609602"/>
            <a:ext cx="1139190" cy="632460"/>
            <a:chOff x="9046374" y="5609602"/>
            <a:chExt cx="1139190" cy="632460"/>
          </a:xfrm>
        </p:grpSpPr>
        <p:sp>
          <p:nvSpPr>
            <p:cNvPr id="140" name="object 140"/>
            <p:cNvSpPr/>
            <p:nvPr/>
          </p:nvSpPr>
          <p:spPr>
            <a:xfrm>
              <a:off x="9758723" y="5734270"/>
              <a:ext cx="177165" cy="177165"/>
            </a:xfrm>
            <a:custGeom>
              <a:avLst/>
              <a:gdLst/>
              <a:ahLst/>
              <a:cxnLst/>
              <a:rect l="l" t="t" r="r" b="b"/>
              <a:pathLst>
                <a:path w="177165" h="177164">
                  <a:moveTo>
                    <a:pt x="88315" y="0"/>
                  </a:moveTo>
                  <a:lnTo>
                    <a:pt x="53942" y="6939"/>
                  </a:lnTo>
                  <a:lnTo>
                    <a:pt x="25869" y="25863"/>
                  </a:lnTo>
                  <a:lnTo>
                    <a:pt x="6941" y="53931"/>
                  </a:lnTo>
                  <a:lnTo>
                    <a:pt x="0" y="88303"/>
                  </a:lnTo>
                  <a:lnTo>
                    <a:pt x="6941" y="122681"/>
                  </a:lnTo>
                  <a:lnTo>
                    <a:pt x="25869" y="150753"/>
                  </a:lnTo>
                  <a:lnTo>
                    <a:pt x="53942" y="169679"/>
                  </a:lnTo>
                  <a:lnTo>
                    <a:pt x="88315" y="176618"/>
                  </a:lnTo>
                  <a:lnTo>
                    <a:pt x="122687" y="169679"/>
                  </a:lnTo>
                  <a:lnTo>
                    <a:pt x="150755" y="150753"/>
                  </a:lnTo>
                  <a:lnTo>
                    <a:pt x="169679" y="122681"/>
                  </a:lnTo>
                  <a:lnTo>
                    <a:pt x="176618" y="88303"/>
                  </a:lnTo>
                  <a:lnTo>
                    <a:pt x="169679" y="53931"/>
                  </a:lnTo>
                  <a:lnTo>
                    <a:pt x="150755" y="25863"/>
                  </a:lnTo>
                  <a:lnTo>
                    <a:pt x="122687" y="6939"/>
                  </a:lnTo>
                  <a:lnTo>
                    <a:pt x="88315" y="0"/>
                  </a:lnTo>
                  <a:close/>
                </a:path>
              </a:pathLst>
            </a:custGeom>
            <a:solidFill>
              <a:srgbClr val="D709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" name="object 141"/>
            <p:cNvSpPr/>
            <p:nvPr/>
          </p:nvSpPr>
          <p:spPr>
            <a:xfrm>
              <a:off x="9973600" y="5753709"/>
              <a:ext cx="31115" cy="37465"/>
            </a:xfrm>
            <a:custGeom>
              <a:avLst/>
              <a:gdLst/>
              <a:ahLst/>
              <a:cxnLst/>
              <a:rect l="l" t="t" r="r" b="b"/>
              <a:pathLst>
                <a:path w="31115" h="37464">
                  <a:moveTo>
                    <a:pt x="30530" y="0"/>
                  </a:moveTo>
                  <a:lnTo>
                    <a:pt x="20947" y="7492"/>
                  </a:lnTo>
                  <a:lnTo>
                    <a:pt x="12565" y="16286"/>
                  </a:lnTo>
                  <a:lnTo>
                    <a:pt x="5533" y="26230"/>
                  </a:lnTo>
                  <a:lnTo>
                    <a:pt x="0" y="37172"/>
                  </a:lnTo>
                </a:path>
              </a:pathLst>
            </a:custGeom>
            <a:ln w="10922">
              <a:solidFill>
                <a:srgbClr val="D70929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2" name="object 142"/>
            <p:cNvSpPr/>
            <p:nvPr/>
          </p:nvSpPr>
          <p:spPr>
            <a:xfrm>
              <a:off x="9981271" y="5868591"/>
              <a:ext cx="37465" cy="31115"/>
            </a:xfrm>
            <a:custGeom>
              <a:avLst/>
              <a:gdLst/>
              <a:ahLst/>
              <a:cxnLst/>
              <a:rect l="l" t="t" r="r" b="b"/>
              <a:pathLst>
                <a:path w="37465" h="31114">
                  <a:moveTo>
                    <a:pt x="0" y="0"/>
                  </a:moveTo>
                  <a:lnTo>
                    <a:pt x="7492" y="9583"/>
                  </a:lnTo>
                  <a:lnTo>
                    <a:pt x="16286" y="17965"/>
                  </a:lnTo>
                  <a:lnTo>
                    <a:pt x="26230" y="24997"/>
                  </a:lnTo>
                  <a:lnTo>
                    <a:pt x="37172" y="30530"/>
                  </a:lnTo>
                </a:path>
              </a:pathLst>
            </a:custGeom>
            <a:ln w="10922">
              <a:solidFill>
                <a:srgbClr val="D70929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3" name="object 143"/>
            <p:cNvSpPr/>
            <p:nvPr/>
          </p:nvSpPr>
          <p:spPr>
            <a:xfrm>
              <a:off x="10096153" y="5854276"/>
              <a:ext cx="31115" cy="37465"/>
            </a:xfrm>
            <a:custGeom>
              <a:avLst/>
              <a:gdLst/>
              <a:ahLst/>
              <a:cxnLst/>
              <a:rect l="l" t="t" r="r" b="b"/>
              <a:pathLst>
                <a:path w="31115" h="37464">
                  <a:moveTo>
                    <a:pt x="0" y="37172"/>
                  </a:moveTo>
                  <a:lnTo>
                    <a:pt x="9583" y="29680"/>
                  </a:lnTo>
                  <a:lnTo>
                    <a:pt x="17965" y="20886"/>
                  </a:lnTo>
                  <a:lnTo>
                    <a:pt x="24997" y="10942"/>
                  </a:lnTo>
                  <a:lnTo>
                    <a:pt x="30530" y="0"/>
                  </a:lnTo>
                </a:path>
              </a:pathLst>
            </a:custGeom>
            <a:ln w="10922">
              <a:solidFill>
                <a:srgbClr val="D70929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4" name="object 144"/>
            <p:cNvSpPr/>
            <p:nvPr/>
          </p:nvSpPr>
          <p:spPr>
            <a:xfrm>
              <a:off x="10081838" y="5746038"/>
              <a:ext cx="37465" cy="31115"/>
            </a:xfrm>
            <a:custGeom>
              <a:avLst/>
              <a:gdLst/>
              <a:ahLst/>
              <a:cxnLst/>
              <a:rect l="l" t="t" r="r" b="b"/>
              <a:pathLst>
                <a:path w="37465" h="31114">
                  <a:moveTo>
                    <a:pt x="37172" y="30530"/>
                  </a:moveTo>
                  <a:lnTo>
                    <a:pt x="29680" y="20947"/>
                  </a:lnTo>
                  <a:lnTo>
                    <a:pt x="20886" y="12565"/>
                  </a:lnTo>
                  <a:lnTo>
                    <a:pt x="10942" y="5533"/>
                  </a:lnTo>
                  <a:lnTo>
                    <a:pt x="0" y="0"/>
                  </a:lnTo>
                </a:path>
              </a:pathLst>
            </a:custGeom>
            <a:ln w="10922">
              <a:solidFill>
                <a:srgbClr val="D70929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5" name="object 145"/>
            <p:cNvSpPr/>
            <p:nvPr/>
          </p:nvSpPr>
          <p:spPr>
            <a:xfrm>
              <a:off x="9967287" y="5739733"/>
              <a:ext cx="165735" cy="165735"/>
            </a:xfrm>
            <a:custGeom>
              <a:avLst/>
              <a:gdLst/>
              <a:ahLst/>
              <a:cxnLst/>
              <a:rect l="l" t="t" r="r" b="b"/>
              <a:pathLst>
                <a:path w="165734" h="165735">
                  <a:moveTo>
                    <a:pt x="164122" y="99009"/>
                  </a:moveTo>
                  <a:lnTo>
                    <a:pt x="165163" y="93776"/>
                  </a:lnTo>
                  <a:lnTo>
                    <a:pt x="165709" y="88379"/>
                  </a:lnTo>
                  <a:lnTo>
                    <a:pt x="165709" y="82842"/>
                  </a:lnTo>
                  <a:lnTo>
                    <a:pt x="165709" y="77317"/>
                  </a:lnTo>
                  <a:lnTo>
                    <a:pt x="165163" y="71907"/>
                  </a:lnTo>
                  <a:lnTo>
                    <a:pt x="164122" y="66687"/>
                  </a:lnTo>
                </a:path>
                <a:path w="165734" h="165735">
                  <a:moveTo>
                    <a:pt x="99021" y="1574"/>
                  </a:moveTo>
                  <a:lnTo>
                    <a:pt x="93789" y="546"/>
                  </a:lnTo>
                  <a:lnTo>
                    <a:pt x="88379" y="0"/>
                  </a:lnTo>
                  <a:lnTo>
                    <a:pt x="82854" y="0"/>
                  </a:lnTo>
                  <a:lnTo>
                    <a:pt x="77330" y="0"/>
                  </a:lnTo>
                  <a:lnTo>
                    <a:pt x="71920" y="546"/>
                  </a:lnTo>
                  <a:lnTo>
                    <a:pt x="66687" y="1574"/>
                  </a:lnTo>
                </a:path>
                <a:path w="165734" h="165735">
                  <a:moveTo>
                    <a:pt x="1587" y="66687"/>
                  </a:moveTo>
                  <a:lnTo>
                    <a:pt x="546" y="71907"/>
                  </a:lnTo>
                  <a:lnTo>
                    <a:pt x="0" y="77317"/>
                  </a:lnTo>
                  <a:lnTo>
                    <a:pt x="0" y="82842"/>
                  </a:lnTo>
                  <a:lnTo>
                    <a:pt x="0" y="88379"/>
                  </a:lnTo>
                  <a:lnTo>
                    <a:pt x="546" y="93776"/>
                  </a:lnTo>
                  <a:lnTo>
                    <a:pt x="1587" y="99009"/>
                  </a:lnTo>
                </a:path>
                <a:path w="165734" h="165735">
                  <a:moveTo>
                    <a:pt x="66687" y="164109"/>
                  </a:moveTo>
                  <a:lnTo>
                    <a:pt x="71920" y="165150"/>
                  </a:lnTo>
                  <a:lnTo>
                    <a:pt x="77330" y="165696"/>
                  </a:lnTo>
                  <a:lnTo>
                    <a:pt x="82854" y="165696"/>
                  </a:lnTo>
                  <a:lnTo>
                    <a:pt x="88379" y="165696"/>
                  </a:lnTo>
                  <a:lnTo>
                    <a:pt x="93789" y="165150"/>
                  </a:lnTo>
                  <a:lnTo>
                    <a:pt x="99021" y="164109"/>
                  </a:lnTo>
                </a:path>
              </a:pathLst>
            </a:custGeom>
            <a:ln w="10922">
              <a:solidFill>
                <a:srgbClr val="D7092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6" name="object 14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249478" y="5922633"/>
              <a:ext cx="176618" cy="176618"/>
            </a:xfrm>
            <a:prstGeom prst="rect">
              <a:avLst/>
            </a:prstGeom>
          </p:spPr>
        </p:pic>
        <p:pic>
          <p:nvPicPr>
            <p:cNvPr id="147" name="object 14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452570" y="5922633"/>
              <a:ext cx="176618" cy="176618"/>
            </a:xfrm>
            <a:prstGeom prst="rect">
              <a:avLst/>
            </a:prstGeom>
          </p:spPr>
        </p:pic>
        <p:sp>
          <p:nvSpPr>
            <p:cNvPr id="148" name="object 148"/>
            <p:cNvSpPr/>
            <p:nvPr/>
          </p:nvSpPr>
          <p:spPr>
            <a:xfrm>
              <a:off x="9655683" y="5922644"/>
              <a:ext cx="379730" cy="177165"/>
            </a:xfrm>
            <a:custGeom>
              <a:avLst/>
              <a:gdLst/>
              <a:ahLst/>
              <a:cxnLst/>
              <a:rect l="l" t="t" r="r" b="b"/>
              <a:pathLst>
                <a:path w="379729" h="177164">
                  <a:moveTo>
                    <a:pt x="176618" y="88303"/>
                  </a:moveTo>
                  <a:lnTo>
                    <a:pt x="169672" y="53924"/>
                  </a:lnTo>
                  <a:lnTo>
                    <a:pt x="150749" y="25857"/>
                  </a:lnTo>
                  <a:lnTo>
                    <a:pt x="122669" y="6934"/>
                  </a:lnTo>
                  <a:lnTo>
                    <a:pt x="88303" y="0"/>
                  </a:lnTo>
                  <a:lnTo>
                    <a:pt x="53924" y="6934"/>
                  </a:lnTo>
                  <a:lnTo>
                    <a:pt x="25857" y="25857"/>
                  </a:lnTo>
                  <a:lnTo>
                    <a:pt x="6934" y="53924"/>
                  </a:lnTo>
                  <a:lnTo>
                    <a:pt x="0" y="88303"/>
                  </a:lnTo>
                  <a:lnTo>
                    <a:pt x="6934" y="122682"/>
                  </a:lnTo>
                  <a:lnTo>
                    <a:pt x="25857" y="150749"/>
                  </a:lnTo>
                  <a:lnTo>
                    <a:pt x="53924" y="169672"/>
                  </a:lnTo>
                  <a:lnTo>
                    <a:pt x="88303" y="176618"/>
                  </a:lnTo>
                  <a:lnTo>
                    <a:pt x="122669" y="169672"/>
                  </a:lnTo>
                  <a:lnTo>
                    <a:pt x="150749" y="150749"/>
                  </a:lnTo>
                  <a:lnTo>
                    <a:pt x="169672" y="122682"/>
                  </a:lnTo>
                  <a:lnTo>
                    <a:pt x="176618" y="88303"/>
                  </a:lnTo>
                  <a:close/>
                </a:path>
                <a:path w="379729" h="177164">
                  <a:moveTo>
                    <a:pt x="379717" y="88303"/>
                  </a:moveTo>
                  <a:lnTo>
                    <a:pt x="372770" y="53924"/>
                  </a:lnTo>
                  <a:lnTo>
                    <a:pt x="353847" y="25857"/>
                  </a:lnTo>
                  <a:lnTo>
                    <a:pt x="325780" y="6934"/>
                  </a:lnTo>
                  <a:lnTo>
                    <a:pt x="291401" y="0"/>
                  </a:lnTo>
                  <a:lnTo>
                    <a:pt x="257035" y="6934"/>
                  </a:lnTo>
                  <a:lnTo>
                    <a:pt x="228968" y="25857"/>
                  </a:lnTo>
                  <a:lnTo>
                    <a:pt x="210032" y="53924"/>
                  </a:lnTo>
                  <a:lnTo>
                    <a:pt x="203098" y="88303"/>
                  </a:lnTo>
                  <a:lnTo>
                    <a:pt x="210032" y="122682"/>
                  </a:lnTo>
                  <a:lnTo>
                    <a:pt x="228968" y="150749"/>
                  </a:lnTo>
                  <a:lnTo>
                    <a:pt x="257035" y="169672"/>
                  </a:lnTo>
                  <a:lnTo>
                    <a:pt x="291401" y="176618"/>
                  </a:lnTo>
                  <a:lnTo>
                    <a:pt x="325780" y="169672"/>
                  </a:lnTo>
                  <a:lnTo>
                    <a:pt x="353847" y="150749"/>
                  </a:lnTo>
                  <a:lnTo>
                    <a:pt x="372770" y="122682"/>
                  </a:lnTo>
                  <a:lnTo>
                    <a:pt x="379717" y="88303"/>
                  </a:lnTo>
                  <a:close/>
                </a:path>
              </a:pathLst>
            </a:custGeom>
            <a:solidFill>
              <a:srgbClr val="D7092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9" name="object 14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046376" y="5922633"/>
              <a:ext cx="176618" cy="176618"/>
            </a:xfrm>
            <a:prstGeom prst="rect">
              <a:avLst/>
            </a:prstGeom>
          </p:spPr>
        </p:pic>
        <p:sp>
          <p:nvSpPr>
            <p:cNvPr id="150" name="object 150"/>
            <p:cNvSpPr/>
            <p:nvPr/>
          </p:nvSpPr>
          <p:spPr>
            <a:xfrm>
              <a:off x="9580437" y="5974563"/>
              <a:ext cx="541655" cy="257175"/>
            </a:xfrm>
            <a:custGeom>
              <a:avLst/>
              <a:gdLst/>
              <a:ahLst/>
              <a:cxnLst/>
              <a:rect l="l" t="t" r="r" b="b"/>
              <a:pathLst>
                <a:path w="541654" h="257175">
                  <a:moveTo>
                    <a:pt x="0" y="147104"/>
                  </a:moveTo>
                  <a:lnTo>
                    <a:pt x="30393" y="182414"/>
                  </a:lnTo>
                  <a:lnTo>
                    <a:pt x="68007" y="209956"/>
                  </a:lnTo>
                  <a:lnTo>
                    <a:pt x="110853" y="230437"/>
                  </a:lnTo>
                  <a:lnTo>
                    <a:pt x="156940" y="244561"/>
                  </a:lnTo>
                  <a:lnTo>
                    <a:pt x="204279" y="253033"/>
                  </a:lnTo>
                  <a:lnTo>
                    <a:pt x="250880" y="256561"/>
                  </a:lnTo>
                  <a:lnTo>
                    <a:pt x="294753" y="255848"/>
                  </a:lnTo>
                  <a:lnTo>
                    <a:pt x="333908" y="251601"/>
                  </a:lnTo>
                  <a:lnTo>
                    <a:pt x="412055" y="227079"/>
                  </a:lnTo>
                  <a:lnTo>
                    <a:pt x="452710" y="202880"/>
                  </a:lnTo>
                  <a:lnTo>
                    <a:pt x="487156" y="172483"/>
                  </a:lnTo>
                  <a:lnTo>
                    <a:pt x="514227" y="136442"/>
                  </a:lnTo>
                  <a:lnTo>
                    <a:pt x="532760" y="95311"/>
                  </a:lnTo>
                  <a:lnTo>
                    <a:pt x="541588" y="49645"/>
                  </a:lnTo>
                  <a:lnTo>
                    <a:pt x="539546" y="0"/>
                  </a:lnTo>
                </a:path>
              </a:pathLst>
            </a:custGeom>
            <a:ln w="21831">
              <a:solidFill>
                <a:srgbClr val="002D5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1" name="object 151"/>
            <p:cNvSpPr/>
            <p:nvPr/>
          </p:nvSpPr>
          <p:spPr>
            <a:xfrm>
              <a:off x="10059503" y="5922629"/>
              <a:ext cx="126364" cy="77470"/>
            </a:xfrm>
            <a:custGeom>
              <a:avLst/>
              <a:gdLst/>
              <a:ahLst/>
              <a:cxnLst/>
              <a:rect l="l" t="t" r="r" b="b"/>
              <a:pathLst>
                <a:path w="126365" h="77470">
                  <a:moveTo>
                    <a:pt x="52539" y="0"/>
                  </a:moveTo>
                  <a:lnTo>
                    <a:pt x="0" y="77254"/>
                  </a:lnTo>
                  <a:lnTo>
                    <a:pt x="125768" y="58013"/>
                  </a:lnTo>
                  <a:lnTo>
                    <a:pt x="52539" y="0"/>
                  </a:lnTo>
                  <a:close/>
                </a:path>
              </a:pathLst>
            </a:custGeom>
            <a:solidFill>
              <a:srgbClr val="002D5A">
                <a:alpha val="8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" name="object 152"/>
            <p:cNvSpPr/>
            <p:nvPr/>
          </p:nvSpPr>
          <p:spPr>
            <a:xfrm>
              <a:off x="9046374" y="5609602"/>
              <a:ext cx="180340" cy="180340"/>
            </a:xfrm>
            <a:custGeom>
              <a:avLst/>
              <a:gdLst/>
              <a:ahLst/>
              <a:cxnLst/>
              <a:rect l="l" t="t" r="r" b="b"/>
              <a:pathLst>
                <a:path w="180340" h="180339">
                  <a:moveTo>
                    <a:pt x="179997" y="0"/>
                  </a:moveTo>
                  <a:lnTo>
                    <a:pt x="0" y="0"/>
                  </a:lnTo>
                  <a:lnTo>
                    <a:pt x="0" y="179997"/>
                  </a:lnTo>
                  <a:lnTo>
                    <a:pt x="179997" y="179997"/>
                  </a:lnTo>
                  <a:lnTo>
                    <a:pt x="179997" y="0"/>
                  </a:lnTo>
                  <a:close/>
                </a:path>
              </a:pathLst>
            </a:custGeom>
            <a:solidFill>
              <a:srgbClr val="0093D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3" name="object 153"/>
          <p:cNvSpPr txBox="1"/>
          <p:nvPr/>
        </p:nvSpPr>
        <p:spPr>
          <a:xfrm>
            <a:off x="9093444" y="5623669"/>
            <a:ext cx="8636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b="1">
                <a:solidFill>
                  <a:srgbClr val="FFFFFF"/>
                </a:solidFill>
                <a:latin typeface="Montserrat"/>
                <a:cs typeface="Montserrat"/>
              </a:rPr>
              <a:t>5</a:t>
            </a:r>
            <a:endParaRPr sz="800">
              <a:latin typeface="Montserrat"/>
              <a:cs typeface="Montserrat"/>
            </a:endParaRPr>
          </a:p>
        </p:txBody>
      </p:sp>
      <p:grpSp>
        <p:nvGrpSpPr>
          <p:cNvPr id="154" name="object 154"/>
          <p:cNvGrpSpPr/>
          <p:nvPr/>
        </p:nvGrpSpPr>
        <p:grpSpPr>
          <a:xfrm>
            <a:off x="9046371" y="6411493"/>
            <a:ext cx="1180465" cy="428625"/>
            <a:chOff x="9046371" y="6411493"/>
            <a:chExt cx="1180465" cy="428625"/>
          </a:xfrm>
        </p:grpSpPr>
        <p:pic>
          <p:nvPicPr>
            <p:cNvPr id="155" name="object 15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448507" y="6665156"/>
              <a:ext cx="174853" cy="174840"/>
            </a:xfrm>
            <a:prstGeom prst="rect">
              <a:avLst/>
            </a:prstGeom>
          </p:spPr>
        </p:pic>
        <p:pic>
          <p:nvPicPr>
            <p:cNvPr id="156" name="object 15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247442" y="6665151"/>
              <a:ext cx="174853" cy="174853"/>
            </a:xfrm>
            <a:prstGeom prst="rect">
              <a:avLst/>
            </a:prstGeom>
          </p:spPr>
        </p:pic>
        <p:pic>
          <p:nvPicPr>
            <p:cNvPr id="157" name="object 15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649586" y="6665151"/>
              <a:ext cx="174853" cy="174853"/>
            </a:xfrm>
            <a:prstGeom prst="rect">
              <a:avLst/>
            </a:prstGeom>
          </p:spPr>
        </p:pic>
        <p:sp>
          <p:nvSpPr>
            <p:cNvPr id="158" name="object 158"/>
            <p:cNvSpPr/>
            <p:nvPr/>
          </p:nvSpPr>
          <p:spPr>
            <a:xfrm>
              <a:off x="9850653" y="6478676"/>
              <a:ext cx="375920" cy="361950"/>
            </a:xfrm>
            <a:custGeom>
              <a:avLst/>
              <a:gdLst/>
              <a:ahLst/>
              <a:cxnLst/>
              <a:rect l="l" t="t" r="r" b="b"/>
              <a:pathLst>
                <a:path w="375920" h="361950">
                  <a:moveTo>
                    <a:pt x="174853" y="273913"/>
                  </a:moveTo>
                  <a:lnTo>
                    <a:pt x="167982" y="239877"/>
                  </a:lnTo>
                  <a:lnTo>
                    <a:pt x="149250" y="212090"/>
                  </a:lnTo>
                  <a:lnTo>
                    <a:pt x="121450" y="193357"/>
                  </a:lnTo>
                  <a:lnTo>
                    <a:pt x="87426" y="186486"/>
                  </a:lnTo>
                  <a:lnTo>
                    <a:pt x="53390" y="193357"/>
                  </a:lnTo>
                  <a:lnTo>
                    <a:pt x="25603" y="212090"/>
                  </a:lnTo>
                  <a:lnTo>
                    <a:pt x="6870" y="239877"/>
                  </a:lnTo>
                  <a:lnTo>
                    <a:pt x="0" y="273913"/>
                  </a:lnTo>
                  <a:lnTo>
                    <a:pt x="6870" y="307936"/>
                  </a:lnTo>
                  <a:lnTo>
                    <a:pt x="25603" y="335724"/>
                  </a:lnTo>
                  <a:lnTo>
                    <a:pt x="53390" y="354469"/>
                  </a:lnTo>
                  <a:lnTo>
                    <a:pt x="87426" y="361340"/>
                  </a:lnTo>
                  <a:lnTo>
                    <a:pt x="121450" y="354469"/>
                  </a:lnTo>
                  <a:lnTo>
                    <a:pt x="149250" y="335724"/>
                  </a:lnTo>
                  <a:lnTo>
                    <a:pt x="167982" y="307936"/>
                  </a:lnTo>
                  <a:lnTo>
                    <a:pt x="174853" y="273913"/>
                  </a:lnTo>
                  <a:close/>
                </a:path>
                <a:path w="375920" h="361950">
                  <a:moveTo>
                    <a:pt x="276872" y="87426"/>
                  </a:moveTo>
                  <a:lnTo>
                    <a:pt x="270002" y="53403"/>
                  </a:lnTo>
                  <a:lnTo>
                    <a:pt x="251269" y="25603"/>
                  </a:lnTo>
                  <a:lnTo>
                    <a:pt x="223469" y="6870"/>
                  </a:lnTo>
                  <a:lnTo>
                    <a:pt x="189445" y="0"/>
                  </a:lnTo>
                  <a:lnTo>
                    <a:pt x="155409" y="6870"/>
                  </a:lnTo>
                  <a:lnTo>
                    <a:pt x="127622" y="25603"/>
                  </a:lnTo>
                  <a:lnTo>
                    <a:pt x="108889" y="53403"/>
                  </a:lnTo>
                  <a:lnTo>
                    <a:pt x="102019" y="87426"/>
                  </a:lnTo>
                  <a:lnTo>
                    <a:pt x="108889" y="121462"/>
                  </a:lnTo>
                  <a:lnTo>
                    <a:pt x="127622" y="149250"/>
                  </a:lnTo>
                  <a:lnTo>
                    <a:pt x="155409" y="167982"/>
                  </a:lnTo>
                  <a:lnTo>
                    <a:pt x="189445" y="174853"/>
                  </a:lnTo>
                  <a:lnTo>
                    <a:pt x="223469" y="167982"/>
                  </a:lnTo>
                  <a:lnTo>
                    <a:pt x="251269" y="149250"/>
                  </a:lnTo>
                  <a:lnTo>
                    <a:pt x="270002" y="121462"/>
                  </a:lnTo>
                  <a:lnTo>
                    <a:pt x="276872" y="87426"/>
                  </a:lnTo>
                  <a:close/>
                </a:path>
                <a:path w="375920" h="361950">
                  <a:moveTo>
                    <a:pt x="375920" y="273913"/>
                  </a:moveTo>
                  <a:lnTo>
                    <a:pt x="369049" y="239877"/>
                  </a:lnTo>
                  <a:lnTo>
                    <a:pt x="350316" y="212090"/>
                  </a:lnTo>
                  <a:lnTo>
                    <a:pt x="322529" y="193357"/>
                  </a:lnTo>
                  <a:lnTo>
                    <a:pt x="288493" y="186486"/>
                  </a:lnTo>
                  <a:lnTo>
                    <a:pt x="254469" y="193357"/>
                  </a:lnTo>
                  <a:lnTo>
                    <a:pt x="226682" y="212090"/>
                  </a:lnTo>
                  <a:lnTo>
                    <a:pt x="207937" y="239877"/>
                  </a:lnTo>
                  <a:lnTo>
                    <a:pt x="201066" y="273913"/>
                  </a:lnTo>
                  <a:lnTo>
                    <a:pt x="207937" y="307936"/>
                  </a:lnTo>
                  <a:lnTo>
                    <a:pt x="226682" y="335724"/>
                  </a:lnTo>
                  <a:lnTo>
                    <a:pt x="254469" y="354469"/>
                  </a:lnTo>
                  <a:lnTo>
                    <a:pt x="288493" y="361340"/>
                  </a:lnTo>
                  <a:lnTo>
                    <a:pt x="322529" y="354469"/>
                  </a:lnTo>
                  <a:lnTo>
                    <a:pt x="350316" y="335724"/>
                  </a:lnTo>
                  <a:lnTo>
                    <a:pt x="369049" y="307936"/>
                  </a:lnTo>
                  <a:lnTo>
                    <a:pt x="375920" y="273913"/>
                  </a:lnTo>
                  <a:close/>
                </a:path>
              </a:pathLst>
            </a:custGeom>
            <a:solidFill>
              <a:srgbClr val="D7092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9" name="object 15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046371" y="6665151"/>
              <a:ext cx="174853" cy="174853"/>
            </a:xfrm>
            <a:prstGeom prst="rect">
              <a:avLst/>
            </a:prstGeom>
          </p:spPr>
        </p:pic>
        <p:sp>
          <p:nvSpPr>
            <p:cNvPr id="160" name="object 160"/>
            <p:cNvSpPr/>
            <p:nvPr/>
          </p:nvSpPr>
          <p:spPr>
            <a:xfrm>
              <a:off x="9589927" y="6474207"/>
              <a:ext cx="348615" cy="117475"/>
            </a:xfrm>
            <a:custGeom>
              <a:avLst/>
              <a:gdLst/>
              <a:ahLst/>
              <a:cxnLst/>
              <a:rect l="l" t="t" r="r" b="b"/>
              <a:pathLst>
                <a:path w="348615" h="117475">
                  <a:moveTo>
                    <a:pt x="348157" y="28980"/>
                  </a:moveTo>
                  <a:lnTo>
                    <a:pt x="301716" y="12151"/>
                  </a:lnTo>
                  <a:lnTo>
                    <a:pt x="255132" y="2575"/>
                  </a:lnTo>
                  <a:lnTo>
                    <a:pt x="209295" y="0"/>
                  </a:lnTo>
                  <a:lnTo>
                    <a:pt x="165101" y="4171"/>
                  </a:lnTo>
                  <a:lnTo>
                    <a:pt x="123441" y="14837"/>
                  </a:lnTo>
                  <a:lnTo>
                    <a:pt x="85208" y="31744"/>
                  </a:lnTo>
                  <a:lnTo>
                    <a:pt x="51295" y="54640"/>
                  </a:lnTo>
                  <a:lnTo>
                    <a:pt x="22595" y="83271"/>
                  </a:lnTo>
                  <a:lnTo>
                    <a:pt x="0" y="117385"/>
                  </a:lnTo>
                </a:path>
              </a:pathLst>
            </a:custGeom>
            <a:ln w="21615">
              <a:solidFill>
                <a:srgbClr val="002D5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1" name="object 161"/>
            <p:cNvSpPr/>
            <p:nvPr/>
          </p:nvSpPr>
          <p:spPr>
            <a:xfrm>
              <a:off x="9541141" y="6548410"/>
              <a:ext cx="112395" cy="90170"/>
            </a:xfrm>
            <a:custGeom>
              <a:avLst/>
              <a:gdLst/>
              <a:ahLst/>
              <a:cxnLst/>
              <a:rect l="l" t="t" r="r" b="b"/>
              <a:pathLst>
                <a:path w="112395" h="90170">
                  <a:moveTo>
                    <a:pt x="0" y="0"/>
                  </a:moveTo>
                  <a:lnTo>
                    <a:pt x="24485" y="89598"/>
                  </a:lnTo>
                  <a:lnTo>
                    <a:pt x="112064" y="586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D5A">
                <a:alpha val="8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2" name="object 162"/>
            <p:cNvSpPr/>
            <p:nvPr/>
          </p:nvSpPr>
          <p:spPr>
            <a:xfrm>
              <a:off x="9046374" y="6411493"/>
              <a:ext cx="180340" cy="180340"/>
            </a:xfrm>
            <a:custGeom>
              <a:avLst/>
              <a:gdLst/>
              <a:ahLst/>
              <a:cxnLst/>
              <a:rect l="l" t="t" r="r" b="b"/>
              <a:pathLst>
                <a:path w="180340" h="180340">
                  <a:moveTo>
                    <a:pt x="179997" y="0"/>
                  </a:moveTo>
                  <a:lnTo>
                    <a:pt x="0" y="0"/>
                  </a:lnTo>
                  <a:lnTo>
                    <a:pt x="0" y="179997"/>
                  </a:lnTo>
                  <a:lnTo>
                    <a:pt x="179997" y="179997"/>
                  </a:lnTo>
                  <a:lnTo>
                    <a:pt x="179997" y="0"/>
                  </a:lnTo>
                  <a:close/>
                </a:path>
              </a:pathLst>
            </a:custGeom>
            <a:solidFill>
              <a:srgbClr val="0093D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3" name="object 163"/>
          <p:cNvSpPr txBox="1"/>
          <p:nvPr/>
        </p:nvSpPr>
        <p:spPr>
          <a:xfrm>
            <a:off x="9092175" y="6425567"/>
            <a:ext cx="8890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b="1">
                <a:solidFill>
                  <a:srgbClr val="FFFFFF"/>
                </a:solidFill>
                <a:latin typeface="Montserrat"/>
                <a:cs typeface="Montserrat"/>
              </a:rPr>
              <a:t>7</a:t>
            </a:r>
            <a:endParaRPr sz="800">
              <a:latin typeface="Montserrat"/>
              <a:cs typeface="Montserra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5300" y="7165565"/>
            <a:ext cx="184277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solidFill>
                  <a:srgbClr val="002D5A"/>
                </a:solidFill>
                <a:latin typeface="Montserrat"/>
                <a:cs typeface="Montserrat"/>
              </a:rPr>
              <a:t>Future</a:t>
            </a:r>
            <a:r>
              <a:rPr dirty="0" sz="900" spc="-20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900" b="1">
                <a:solidFill>
                  <a:srgbClr val="002D5A"/>
                </a:solidFill>
                <a:latin typeface="Montserrat"/>
                <a:cs typeface="Montserrat"/>
              </a:rPr>
              <a:t>of</a:t>
            </a:r>
            <a:r>
              <a:rPr dirty="0" sz="900" spc="-20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900" b="1">
                <a:solidFill>
                  <a:srgbClr val="002D5A"/>
                </a:solidFill>
                <a:latin typeface="Montserrat"/>
                <a:cs typeface="Montserrat"/>
              </a:rPr>
              <a:t>flight:</a:t>
            </a:r>
            <a:r>
              <a:rPr dirty="0" sz="900" spc="-20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900" spc="-10" b="1">
                <a:solidFill>
                  <a:srgbClr val="002D5A"/>
                </a:solidFill>
                <a:latin typeface="Montserrat"/>
                <a:cs typeface="Montserrat"/>
              </a:rPr>
              <a:t>Teacher</a:t>
            </a:r>
            <a:r>
              <a:rPr dirty="0" sz="900" spc="-20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900" b="1">
                <a:solidFill>
                  <a:srgbClr val="002D5A"/>
                </a:solidFill>
                <a:latin typeface="Montserrat"/>
                <a:cs typeface="Montserrat"/>
              </a:rPr>
              <a:t>guide</a:t>
            </a:r>
            <a:endParaRPr sz="900">
              <a:latin typeface="Montserrat"/>
              <a:cs typeface="Montserra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074014" y="7161154"/>
            <a:ext cx="16319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002D5A"/>
                </a:solidFill>
                <a:latin typeface="Montserrat"/>
                <a:cs typeface="Montserrat"/>
              </a:rPr>
              <a:t>14</a:t>
            </a:r>
            <a:endParaRPr sz="1000">
              <a:latin typeface="Montserrat"/>
              <a:cs typeface="Montserra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8000" y="7003542"/>
            <a:ext cx="9756140" cy="0"/>
          </a:xfrm>
          <a:custGeom>
            <a:avLst/>
            <a:gdLst/>
            <a:ahLst/>
            <a:cxnLst/>
            <a:rect l="l" t="t" r="r" b="b"/>
            <a:pathLst>
              <a:path w="9756140" h="0">
                <a:moveTo>
                  <a:pt x="0" y="0"/>
                </a:moveTo>
                <a:lnTo>
                  <a:pt x="9756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55254" y="357906"/>
            <a:ext cx="6134100" cy="2324100"/>
          </a:xfrm>
          <a:prstGeom prst="rect">
            <a:avLst/>
          </a:prstGeom>
        </p:spPr>
        <p:txBody>
          <a:bodyPr wrap="square" lIns="0" tIns="1054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dirty="0" sz="1100" spc="-5" b="1">
                <a:solidFill>
                  <a:srgbClr val="002D5A"/>
                </a:solidFill>
                <a:latin typeface="Montserrat"/>
                <a:cs typeface="Montserrat"/>
              </a:rPr>
              <a:t>Pilot</a:t>
            </a:r>
            <a:r>
              <a:rPr dirty="0" sz="1100" spc="-55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1100" spc="-5" b="1">
                <a:solidFill>
                  <a:srgbClr val="002D5A"/>
                </a:solidFill>
                <a:latin typeface="Montserrat"/>
                <a:cs typeface="Montserrat"/>
              </a:rPr>
              <a:t>training</a:t>
            </a:r>
            <a:endParaRPr sz="1100">
              <a:latin typeface="Montserrat"/>
              <a:cs typeface="Montserrat"/>
            </a:endParaRPr>
          </a:p>
          <a:p>
            <a:pPr marL="12700" marR="408940">
              <a:lnSpc>
                <a:spcPct val="108300"/>
              </a:lnSpc>
              <a:spcBef>
                <a:spcPts val="540"/>
              </a:spcBef>
            </a:pPr>
            <a:r>
              <a:rPr dirty="0" sz="950">
                <a:latin typeface="Montserrat"/>
                <a:cs typeface="Montserrat"/>
              </a:rPr>
              <a:t>This </a:t>
            </a:r>
            <a:r>
              <a:rPr dirty="0" sz="950" spc="-5">
                <a:latin typeface="Montserrat"/>
                <a:cs typeface="Montserrat"/>
              </a:rPr>
              <a:t>challenge</a:t>
            </a:r>
            <a:r>
              <a:rPr dirty="0" sz="950" spc="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asks</a:t>
            </a:r>
            <a:r>
              <a:rPr dirty="0" sz="950">
                <a:latin typeface="Montserrat"/>
                <a:cs typeface="Montserrat"/>
              </a:rPr>
              <a:t> pupils</a:t>
            </a:r>
            <a:r>
              <a:rPr dirty="0" sz="950" spc="5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to</a:t>
            </a:r>
            <a:r>
              <a:rPr dirty="0" sz="950" spc="5">
                <a:latin typeface="Montserrat"/>
                <a:cs typeface="Montserrat"/>
              </a:rPr>
              <a:t> </a:t>
            </a:r>
            <a:r>
              <a:rPr dirty="0" sz="950" spc="15">
                <a:latin typeface="Montserrat"/>
                <a:cs typeface="Montserrat"/>
              </a:rPr>
              <a:t>find</a:t>
            </a:r>
            <a:r>
              <a:rPr dirty="0" sz="950">
                <a:latin typeface="Montserrat"/>
                <a:cs typeface="Montserrat"/>
              </a:rPr>
              <a:t> the</a:t>
            </a:r>
            <a:r>
              <a:rPr dirty="0" sz="950" spc="5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relevant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information</a:t>
            </a:r>
            <a:r>
              <a:rPr dirty="0" sz="950" spc="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on</a:t>
            </a:r>
            <a:r>
              <a:rPr dirty="0" sz="950" spc="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the </a:t>
            </a:r>
            <a:r>
              <a:rPr dirty="0" sz="950" spc="-5">
                <a:latin typeface="Montserrat"/>
                <a:cs typeface="Montserrat"/>
              </a:rPr>
              <a:t>cards</a:t>
            </a:r>
            <a:r>
              <a:rPr dirty="0" sz="950" spc="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provided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to</a:t>
            </a:r>
            <a:r>
              <a:rPr dirty="0" sz="950" spc="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answer</a:t>
            </a:r>
            <a:r>
              <a:rPr dirty="0" sz="950" spc="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the </a:t>
            </a:r>
            <a:r>
              <a:rPr dirty="0" sz="950" spc="-23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questions</a:t>
            </a:r>
            <a:r>
              <a:rPr dirty="0" sz="950" spc="-5">
                <a:latin typeface="Montserrat"/>
                <a:cs typeface="Montserrat"/>
              </a:rPr>
              <a:t> given.</a:t>
            </a:r>
            <a:endParaRPr sz="950">
              <a:latin typeface="Montserrat"/>
              <a:cs typeface="Montserrat"/>
            </a:endParaRPr>
          </a:p>
          <a:p>
            <a:pPr marL="12700" marR="5080">
              <a:lnSpc>
                <a:spcPct val="108300"/>
              </a:lnSpc>
              <a:spcBef>
                <a:spcPts val="565"/>
              </a:spcBef>
            </a:pPr>
            <a:r>
              <a:rPr dirty="0" sz="950" spc="-30">
                <a:latin typeface="Montserrat"/>
                <a:cs typeface="Montserrat"/>
              </a:rPr>
              <a:t>We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suggest that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the students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split the</a:t>
            </a:r>
            <a:r>
              <a:rPr dirty="0" sz="950" spc="-5">
                <a:latin typeface="Montserrat"/>
                <a:cs typeface="Montserrat"/>
              </a:rPr>
              <a:t> cards</a:t>
            </a:r>
            <a:r>
              <a:rPr dirty="0" sz="950">
                <a:latin typeface="Montserrat"/>
                <a:cs typeface="Montserrat"/>
              </a:rPr>
              <a:t> equally</a:t>
            </a:r>
            <a:r>
              <a:rPr dirty="0" sz="950" spc="-5">
                <a:latin typeface="Montserrat"/>
                <a:cs typeface="Montserrat"/>
              </a:rPr>
              <a:t> between</a:t>
            </a:r>
            <a:r>
              <a:rPr dirty="0" sz="950">
                <a:latin typeface="Montserrat"/>
                <a:cs typeface="Montserrat"/>
              </a:rPr>
              <a:t> them.</a:t>
            </a:r>
            <a:r>
              <a:rPr dirty="0" sz="950" spc="-5">
                <a:latin typeface="Montserrat"/>
                <a:cs typeface="Montserrat"/>
              </a:rPr>
              <a:t> Each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person </a:t>
            </a:r>
            <a:r>
              <a:rPr dirty="0" sz="950">
                <a:latin typeface="Montserrat"/>
                <a:cs typeface="Montserrat"/>
              </a:rPr>
              <a:t>in the </a:t>
            </a:r>
            <a:r>
              <a:rPr dirty="0" sz="950" spc="-5">
                <a:latin typeface="Montserrat"/>
                <a:cs typeface="Montserrat"/>
              </a:rPr>
              <a:t>group </a:t>
            </a:r>
            <a:r>
              <a:rPr dirty="0" sz="950">
                <a:latin typeface="Montserrat"/>
                <a:cs typeface="Montserrat"/>
              </a:rPr>
              <a:t>is then </a:t>
            </a:r>
            <a:r>
              <a:rPr dirty="0" sz="950" spc="-23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in</a:t>
            </a:r>
            <a:r>
              <a:rPr dirty="0" sz="950" spc="-5">
                <a:latin typeface="Montserrat"/>
                <a:cs typeface="Montserrat"/>
              </a:rPr>
              <a:t> charge</a:t>
            </a:r>
            <a:r>
              <a:rPr dirty="0" sz="950">
                <a:latin typeface="Montserrat"/>
                <a:cs typeface="Montserrat"/>
              </a:rPr>
              <a:t> of their </a:t>
            </a:r>
            <a:r>
              <a:rPr dirty="0" sz="950" spc="-5">
                <a:latin typeface="Montserrat"/>
                <a:cs typeface="Montserrat"/>
              </a:rPr>
              <a:t>cards</a:t>
            </a:r>
            <a:r>
              <a:rPr dirty="0" sz="950">
                <a:latin typeface="Montserrat"/>
                <a:cs typeface="Montserrat"/>
              </a:rPr>
              <a:t> and </a:t>
            </a:r>
            <a:r>
              <a:rPr dirty="0" sz="950" spc="-5">
                <a:latin typeface="Montserrat"/>
                <a:cs typeface="Montserrat"/>
              </a:rPr>
              <a:t>for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sharing</a:t>
            </a:r>
            <a:r>
              <a:rPr dirty="0" sz="950">
                <a:latin typeface="Montserrat"/>
                <a:cs typeface="Montserrat"/>
              </a:rPr>
              <a:t> that </a:t>
            </a:r>
            <a:r>
              <a:rPr dirty="0" sz="950" spc="-5">
                <a:latin typeface="Montserrat"/>
                <a:cs typeface="Montserrat"/>
              </a:rPr>
              <a:t>information</a:t>
            </a:r>
            <a:r>
              <a:rPr dirty="0" sz="950">
                <a:latin typeface="Montserrat"/>
                <a:cs typeface="Montserrat"/>
              </a:rPr>
              <a:t> when </a:t>
            </a:r>
            <a:r>
              <a:rPr dirty="0" sz="950" spc="-5">
                <a:latin typeface="Montserrat"/>
                <a:cs typeface="Montserrat"/>
              </a:rPr>
              <a:t>they</a:t>
            </a:r>
            <a:r>
              <a:rPr dirty="0" sz="950">
                <a:latin typeface="Montserrat"/>
                <a:cs typeface="Montserrat"/>
              </a:rPr>
              <a:t> think it is </a:t>
            </a:r>
            <a:r>
              <a:rPr dirty="0" sz="950" spc="-5">
                <a:latin typeface="Montserrat"/>
                <a:cs typeface="Montserrat"/>
              </a:rPr>
              <a:t>relevant.</a:t>
            </a:r>
            <a:r>
              <a:rPr dirty="0" sz="950">
                <a:latin typeface="Montserrat"/>
                <a:cs typeface="Montserrat"/>
              </a:rPr>
              <a:t> Not all the </a:t>
            </a:r>
            <a:r>
              <a:rPr dirty="0" sz="950" spc="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cards </a:t>
            </a:r>
            <a:r>
              <a:rPr dirty="0" sz="950">
                <a:latin typeface="Montserrat"/>
                <a:cs typeface="Montserrat"/>
              </a:rPr>
              <a:t>need </a:t>
            </a:r>
            <a:r>
              <a:rPr dirty="0" sz="950" spc="-10">
                <a:latin typeface="Montserrat"/>
                <a:cs typeface="Montserrat"/>
              </a:rPr>
              <a:t>to</a:t>
            </a:r>
            <a:r>
              <a:rPr dirty="0" sz="950">
                <a:latin typeface="Montserrat"/>
                <a:cs typeface="Montserrat"/>
              </a:rPr>
              <a:t> be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used. And some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of the </a:t>
            </a:r>
            <a:r>
              <a:rPr dirty="0" sz="950" spc="-5">
                <a:latin typeface="Montserrat"/>
                <a:cs typeface="Montserrat"/>
              </a:rPr>
              <a:t>cards </a:t>
            </a:r>
            <a:r>
              <a:rPr dirty="0" sz="950">
                <a:latin typeface="Montserrat"/>
                <a:cs typeface="Montserrat"/>
              </a:rPr>
              <a:t>will hopefully be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points </a:t>
            </a:r>
            <a:r>
              <a:rPr dirty="0" sz="950" spc="-5">
                <a:latin typeface="Montserrat"/>
                <a:cs typeface="Montserrat"/>
              </a:rPr>
              <a:t>for</a:t>
            </a:r>
            <a:r>
              <a:rPr dirty="0" sz="950">
                <a:latin typeface="Montserrat"/>
                <a:cs typeface="Montserrat"/>
              </a:rPr>
              <a:t> discussion.</a:t>
            </a:r>
            <a:endParaRPr sz="950">
              <a:latin typeface="Montserrat"/>
              <a:cs typeface="Montserrat"/>
            </a:endParaRPr>
          </a:p>
          <a:p>
            <a:pPr marL="12700" marR="55244">
              <a:lnSpc>
                <a:spcPct val="108300"/>
              </a:lnSpc>
              <a:spcBef>
                <a:spcPts val="570"/>
              </a:spcBef>
            </a:pPr>
            <a:r>
              <a:rPr dirty="0" sz="950" spc="-5">
                <a:latin typeface="Montserrat"/>
                <a:cs typeface="Montserrat"/>
              </a:rPr>
              <a:t>There</a:t>
            </a:r>
            <a:r>
              <a:rPr dirty="0" sz="950">
                <a:latin typeface="Montserrat"/>
                <a:cs typeface="Montserrat"/>
              </a:rPr>
              <a:t> is no </a:t>
            </a:r>
            <a:r>
              <a:rPr dirty="0" sz="950" spc="-5">
                <a:latin typeface="Montserrat"/>
                <a:cs typeface="Montserrat"/>
              </a:rPr>
              <a:t>correct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way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to</a:t>
            </a:r>
            <a:r>
              <a:rPr dirty="0" sz="950">
                <a:latin typeface="Montserrat"/>
                <a:cs typeface="Montserrat"/>
              </a:rPr>
              <a:t> do this, but see</a:t>
            </a:r>
            <a:r>
              <a:rPr dirty="0" sz="950" spc="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the </a:t>
            </a:r>
            <a:r>
              <a:rPr dirty="0" sz="950" spc="-5">
                <a:latin typeface="Montserrat"/>
                <a:cs typeface="Montserrat"/>
              </a:rPr>
              <a:t>diagram</a:t>
            </a:r>
            <a:r>
              <a:rPr dirty="0" sz="950">
                <a:latin typeface="Montserrat"/>
                <a:cs typeface="Montserrat"/>
              </a:rPr>
              <a:t> with the </a:t>
            </a:r>
            <a:r>
              <a:rPr dirty="0" sz="950" spc="-5">
                <a:latin typeface="Montserrat"/>
                <a:cs typeface="Montserrat"/>
              </a:rPr>
              <a:t>nutrition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cards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below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for</a:t>
            </a:r>
            <a:r>
              <a:rPr dirty="0" sz="950">
                <a:latin typeface="Montserrat"/>
                <a:cs typeface="Montserrat"/>
              </a:rPr>
              <a:t> an </a:t>
            </a:r>
            <a:r>
              <a:rPr dirty="0" sz="950" spc="-5">
                <a:latin typeface="Montserrat"/>
                <a:cs typeface="Montserrat"/>
              </a:rPr>
              <a:t>example </a:t>
            </a:r>
            <a:r>
              <a:rPr dirty="0" sz="950" spc="-229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of</a:t>
            </a:r>
            <a:r>
              <a:rPr dirty="0" sz="950" spc="-5">
                <a:latin typeface="Montserrat"/>
                <a:cs typeface="Montserrat"/>
              </a:rPr>
              <a:t> how</a:t>
            </a:r>
            <a:r>
              <a:rPr dirty="0" sz="950">
                <a:latin typeface="Montserrat"/>
                <a:cs typeface="Montserrat"/>
              </a:rPr>
              <a:t> students might </a:t>
            </a:r>
            <a:r>
              <a:rPr dirty="0" sz="950" spc="-10">
                <a:latin typeface="Montserrat"/>
                <a:cs typeface="Montserrat"/>
              </a:rPr>
              <a:t>work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through</a:t>
            </a:r>
            <a:r>
              <a:rPr dirty="0" sz="950">
                <a:latin typeface="Montserrat"/>
                <a:cs typeface="Montserrat"/>
              </a:rPr>
              <a:t> this </a:t>
            </a:r>
            <a:r>
              <a:rPr dirty="0" sz="950" spc="-5">
                <a:latin typeface="Montserrat"/>
                <a:cs typeface="Montserrat"/>
              </a:rPr>
              <a:t>challenge.</a:t>
            </a:r>
            <a:endParaRPr sz="95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835"/>
              </a:spcBef>
            </a:pPr>
            <a:r>
              <a:rPr dirty="0" sz="1100" spc="-5" b="1">
                <a:solidFill>
                  <a:srgbClr val="002D5A"/>
                </a:solidFill>
                <a:latin typeface="Montserrat"/>
                <a:cs typeface="Montserrat"/>
              </a:rPr>
              <a:t>Time</a:t>
            </a:r>
            <a:r>
              <a:rPr dirty="0" sz="1100" spc="-25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1100" spc="-10" b="1">
                <a:solidFill>
                  <a:srgbClr val="002D5A"/>
                </a:solidFill>
                <a:latin typeface="Montserrat"/>
                <a:cs typeface="Montserrat"/>
              </a:rPr>
              <a:t>to</a:t>
            </a:r>
            <a:r>
              <a:rPr dirty="0" sz="1100" spc="-25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1100" spc="-5" b="1">
                <a:solidFill>
                  <a:srgbClr val="002D5A"/>
                </a:solidFill>
                <a:latin typeface="Montserrat"/>
                <a:cs typeface="Montserrat"/>
              </a:rPr>
              <a:t>train</a:t>
            </a:r>
            <a:endParaRPr sz="11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dirty="0" sz="950" spc="-5" b="1">
                <a:latin typeface="Montserrat"/>
                <a:cs typeface="Montserrat"/>
              </a:rPr>
              <a:t>They</a:t>
            </a:r>
            <a:r>
              <a:rPr dirty="0" sz="950" b="1">
                <a:latin typeface="Montserrat"/>
                <a:cs typeface="Montserrat"/>
              </a:rPr>
              <a:t> </a:t>
            </a:r>
            <a:r>
              <a:rPr dirty="0" sz="950" spc="-5" b="1">
                <a:latin typeface="Montserrat"/>
                <a:cs typeface="Montserrat"/>
              </a:rPr>
              <a:t>are</a:t>
            </a:r>
            <a:r>
              <a:rPr dirty="0" sz="950" b="1">
                <a:latin typeface="Montserrat"/>
                <a:cs typeface="Montserrat"/>
              </a:rPr>
              <a:t> </a:t>
            </a:r>
            <a:r>
              <a:rPr dirty="0" sz="950" spc="-5" b="1">
                <a:latin typeface="Montserrat"/>
                <a:cs typeface="Montserrat"/>
              </a:rPr>
              <a:t>preparing</a:t>
            </a:r>
            <a:r>
              <a:rPr dirty="0" sz="950" spc="5" b="1">
                <a:latin typeface="Montserrat"/>
                <a:cs typeface="Montserrat"/>
              </a:rPr>
              <a:t> </a:t>
            </a:r>
            <a:r>
              <a:rPr dirty="0" sz="950" spc="-5" b="1">
                <a:latin typeface="Montserrat"/>
                <a:cs typeface="Montserrat"/>
              </a:rPr>
              <a:t>for</a:t>
            </a:r>
            <a:r>
              <a:rPr dirty="0" sz="950" b="1">
                <a:latin typeface="Montserrat"/>
                <a:cs typeface="Montserrat"/>
              </a:rPr>
              <a:t> a</a:t>
            </a:r>
            <a:r>
              <a:rPr dirty="0" sz="950" spc="5" b="1">
                <a:latin typeface="Montserrat"/>
                <a:cs typeface="Montserrat"/>
              </a:rPr>
              <a:t> </a:t>
            </a:r>
            <a:r>
              <a:rPr dirty="0" sz="950" b="1">
                <a:latin typeface="Montserrat"/>
                <a:cs typeface="Montserrat"/>
              </a:rPr>
              <a:t>short </a:t>
            </a:r>
            <a:r>
              <a:rPr dirty="0" sz="950" spc="-5" b="1">
                <a:latin typeface="Montserrat"/>
                <a:cs typeface="Montserrat"/>
              </a:rPr>
              <a:t>training</a:t>
            </a:r>
            <a:r>
              <a:rPr dirty="0" sz="950" spc="5" b="1">
                <a:latin typeface="Montserrat"/>
                <a:cs typeface="Montserrat"/>
              </a:rPr>
              <a:t> </a:t>
            </a:r>
            <a:r>
              <a:rPr dirty="0" sz="950" spc="-5" b="1">
                <a:latin typeface="Montserrat"/>
                <a:cs typeface="Montserrat"/>
              </a:rPr>
              <a:t>ride.</a:t>
            </a:r>
            <a:endParaRPr sz="950">
              <a:latin typeface="Montserrat"/>
              <a:cs typeface="Montserrat"/>
            </a:endParaRPr>
          </a:p>
          <a:p>
            <a:pPr marL="174625" indent="-162560">
              <a:lnSpc>
                <a:spcPct val="100000"/>
              </a:lnSpc>
              <a:spcBef>
                <a:spcPts val="660"/>
              </a:spcBef>
              <a:buClr>
                <a:srgbClr val="0093D6"/>
              </a:buClr>
              <a:buSzPct val="89473"/>
              <a:buFont typeface="Arial"/>
              <a:buChar char="■"/>
              <a:tabLst>
                <a:tab pos="175260" algn="l"/>
              </a:tabLst>
            </a:pPr>
            <a:r>
              <a:rPr dirty="0" sz="950" spc="-5">
                <a:latin typeface="Montserrat"/>
                <a:cs typeface="Montserrat"/>
              </a:rPr>
              <a:t>How much energy</a:t>
            </a:r>
            <a:r>
              <a:rPr dirty="0" sz="950">
                <a:latin typeface="Montserrat"/>
                <a:cs typeface="Montserrat"/>
              </a:rPr>
              <a:t> will</a:t>
            </a:r>
            <a:r>
              <a:rPr dirty="0" sz="950" spc="-5">
                <a:latin typeface="Montserrat"/>
                <a:cs typeface="Montserrat"/>
              </a:rPr>
              <a:t> they </a:t>
            </a:r>
            <a:r>
              <a:rPr dirty="0" sz="950">
                <a:latin typeface="Montserrat"/>
                <a:cs typeface="Montserrat"/>
              </a:rPr>
              <a:t>use </a:t>
            </a:r>
            <a:r>
              <a:rPr dirty="0" sz="950" spc="-5">
                <a:latin typeface="Montserrat"/>
                <a:cs typeface="Montserrat"/>
              </a:rPr>
              <a:t>during </a:t>
            </a:r>
            <a:r>
              <a:rPr dirty="0" sz="950">
                <a:latin typeface="Montserrat"/>
                <a:cs typeface="Montserrat"/>
              </a:rPr>
              <a:t>this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 spc="-15">
                <a:latin typeface="Montserrat"/>
                <a:cs typeface="Montserrat"/>
              </a:rPr>
              <a:t>ride?</a:t>
            </a:r>
            <a:endParaRPr sz="950">
              <a:latin typeface="Montserrat"/>
              <a:cs typeface="Montserra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5267" y="3975869"/>
            <a:ext cx="5935980" cy="1701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50" b="1">
                <a:latin typeface="Montserrat"/>
                <a:cs typeface="Montserrat"/>
              </a:rPr>
              <a:t>What on the </a:t>
            </a:r>
            <a:r>
              <a:rPr dirty="0" sz="950" spc="-5" b="1">
                <a:latin typeface="Montserrat"/>
                <a:cs typeface="Montserrat"/>
              </a:rPr>
              <a:t>road</a:t>
            </a:r>
            <a:r>
              <a:rPr dirty="0" sz="950" b="1">
                <a:latin typeface="Montserrat"/>
                <a:cs typeface="Montserrat"/>
              </a:rPr>
              <a:t> </a:t>
            </a:r>
            <a:r>
              <a:rPr dirty="0" sz="950" spc="-5" b="1">
                <a:latin typeface="Montserrat"/>
                <a:cs typeface="Montserrat"/>
              </a:rPr>
              <a:t>snacks</a:t>
            </a:r>
            <a:r>
              <a:rPr dirty="0" sz="950" spc="5" b="1">
                <a:latin typeface="Montserrat"/>
                <a:cs typeface="Montserrat"/>
              </a:rPr>
              <a:t> </a:t>
            </a:r>
            <a:r>
              <a:rPr dirty="0" sz="950" b="1">
                <a:latin typeface="Montserrat"/>
                <a:cs typeface="Montserrat"/>
              </a:rPr>
              <a:t>will </a:t>
            </a:r>
            <a:r>
              <a:rPr dirty="0" sz="950" spc="-5" b="1">
                <a:latin typeface="Montserrat"/>
                <a:cs typeface="Montserrat"/>
              </a:rPr>
              <a:t>they</a:t>
            </a:r>
            <a:r>
              <a:rPr dirty="0" sz="950" b="1">
                <a:latin typeface="Montserrat"/>
                <a:cs typeface="Montserrat"/>
              </a:rPr>
              <a:t> need </a:t>
            </a:r>
            <a:r>
              <a:rPr dirty="0" sz="950" spc="-10" b="1">
                <a:latin typeface="Montserrat"/>
                <a:cs typeface="Montserrat"/>
              </a:rPr>
              <a:t>to</a:t>
            </a:r>
            <a:r>
              <a:rPr dirty="0" sz="950" spc="5" b="1">
                <a:latin typeface="Montserrat"/>
                <a:cs typeface="Montserrat"/>
              </a:rPr>
              <a:t> </a:t>
            </a:r>
            <a:r>
              <a:rPr dirty="0" sz="950" spc="-10" b="1">
                <a:latin typeface="Montserrat"/>
                <a:cs typeface="Montserrat"/>
              </a:rPr>
              <a:t>take</a:t>
            </a:r>
            <a:r>
              <a:rPr dirty="0" sz="950" b="1">
                <a:latin typeface="Montserrat"/>
                <a:cs typeface="Montserrat"/>
              </a:rPr>
              <a:t> </a:t>
            </a:r>
            <a:r>
              <a:rPr dirty="0" sz="950" spc="-10" b="1">
                <a:latin typeface="Montserrat"/>
                <a:cs typeface="Montserrat"/>
              </a:rPr>
              <a:t>to</a:t>
            </a:r>
            <a:r>
              <a:rPr dirty="0" sz="950" b="1">
                <a:latin typeface="Montserrat"/>
                <a:cs typeface="Montserrat"/>
              </a:rPr>
              <a:t> minimise the amount</a:t>
            </a:r>
            <a:r>
              <a:rPr dirty="0" sz="950" spc="5" b="1">
                <a:latin typeface="Montserrat"/>
                <a:cs typeface="Montserrat"/>
              </a:rPr>
              <a:t> </a:t>
            </a:r>
            <a:r>
              <a:rPr dirty="0" sz="950" b="1">
                <a:latin typeface="Montserrat"/>
                <a:cs typeface="Montserrat"/>
              </a:rPr>
              <a:t>of </a:t>
            </a:r>
            <a:r>
              <a:rPr dirty="0" sz="950" spc="-5" b="1">
                <a:latin typeface="Montserrat"/>
                <a:cs typeface="Montserrat"/>
              </a:rPr>
              <a:t>calories</a:t>
            </a:r>
            <a:r>
              <a:rPr dirty="0" sz="950" b="1">
                <a:latin typeface="Montserrat"/>
                <a:cs typeface="Montserrat"/>
              </a:rPr>
              <a:t> </a:t>
            </a:r>
            <a:r>
              <a:rPr dirty="0" sz="950" spc="-5" b="1">
                <a:latin typeface="Montserrat"/>
                <a:cs typeface="Montserrat"/>
              </a:rPr>
              <a:t>they</a:t>
            </a:r>
            <a:r>
              <a:rPr dirty="0" sz="950" b="1">
                <a:latin typeface="Montserrat"/>
                <a:cs typeface="Montserrat"/>
              </a:rPr>
              <a:t> </a:t>
            </a:r>
            <a:r>
              <a:rPr dirty="0" sz="950" spc="-10" b="1">
                <a:latin typeface="Montserrat"/>
                <a:cs typeface="Montserrat"/>
              </a:rPr>
              <a:t>lose?</a:t>
            </a:r>
            <a:endParaRPr sz="950">
              <a:latin typeface="Montserrat"/>
              <a:cs typeface="Montserrat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99945" y="468005"/>
            <a:ext cx="1116723" cy="1134706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5563171" y="2818396"/>
            <a:ext cx="1864995" cy="1016635"/>
          </a:xfrm>
          <a:custGeom>
            <a:avLst/>
            <a:gdLst/>
            <a:ahLst/>
            <a:cxnLst/>
            <a:rect l="l" t="t" r="r" b="b"/>
            <a:pathLst>
              <a:path w="1864995" h="1016635">
                <a:moveTo>
                  <a:pt x="1864804" y="0"/>
                </a:moveTo>
                <a:lnTo>
                  <a:pt x="0" y="0"/>
                </a:lnTo>
                <a:lnTo>
                  <a:pt x="0" y="1016076"/>
                </a:lnTo>
                <a:lnTo>
                  <a:pt x="1864804" y="1016076"/>
                </a:lnTo>
                <a:lnTo>
                  <a:pt x="1864804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5563171" y="2818396"/>
            <a:ext cx="1864995" cy="1016635"/>
          </a:xfrm>
          <a:prstGeom prst="rect">
            <a:avLst/>
          </a:prstGeom>
          <a:ln w="12700">
            <a:solidFill>
              <a:srgbClr val="D70929"/>
            </a:solidFill>
          </a:ln>
        </p:spPr>
        <p:txBody>
          <a:bodyPr wrap="square" lIns="0" tIns="635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250">
              <a:latin typeface="Times New Roman"/>
              <a:cs typeface="Times New Roman"/>
            </a:endParaRPr>
          </a:p>
          <a:p>
            <a:pPr algn="ctr" marL="266065" marR="258445">
              <a:lnSpc>
                <a:spcPct val="108300"/>
              </a:lnSpc>
              <a:spcBef>
                <a:spcPts val="5"/>
              </a:spcBef>
            </a:pPr>
            <a:r>
              <a:rPr dirty="0" sz="950" b="0">
                <a:latin typeface="Montserrat Medium"/>
                <a:cs typeface="Montserrat Medium"/>
              </a:rPr>
              <a:t>A pilot uses 100 kJ of </a:t>
            </a:r>
            <a:r>
              <a:rPr dirty="0" sz="950" spc="5" b="0">
                <a:latin typeface="Montserrat Medium"/>
                <a:cs typeface="Montserrat Medium"/>
              </a:rPr>
              <a:t> </a:t>
            </a:r>
            <a:r>
              <a:rPr dirty="0" sz="950" spc="-5" b="0">
                <a:latin typeface="Montserrat Medium"/>
                <a:cs typeface="Montserrat Medium"/>
              </a:rPr>
              <a:t>energy </a:t>
            </a:r>
            <a:r>
              <a:rPr dirty="0" sz="950" spc="-10" b="0">
                <a:latin typeface="Montserrat Medium"/>
                <a:cs typeface="Montserrat Medium"/>
              </a:rPr>
              <a:t>to cycle </a:t>
            </a:r>
            <a:r>
              <a:rPr dirty="0" sz="950" b="0">
                <a:latin typeface="Montserrat Medium"/>
                <a:cs typeface="Montserrat Medium"/>
              </a:rPr>
              <a:t>1 </a:t>
            </a:r>
            <a:r>
              <a:rPr dirty="0" sz="950" spc="-5" b="0">
                <a:latin typeface="Montserrat Medium"/>
                <a:cs typeface="Montserrat Medium"/>
              </a:rPr>
              <a:t>km </a:t>
            </a:r>
            <a:r>
              <a:rPr dirty="0" sz="950" b="0">
                <a:latin typeface="Montserrat Medium"/>
                <a:cs typeface="Montserrat Medium"/>
              </a:rPr>
              <a:t> (in</a:t>
            </a:r>
            <a:r>
              <a:rPr dirty="0" sz="950" spc="-30" b="0">
                <a:latin typeface="Montserrat Medium"/>
                <a:cs typeface="Montserrat Medium"/>
              </a:rPr>
              <a:t> </a:t>
            </a:r>
            <a:r>
              <a:rPr dirty="0" sz="950" b="0">
                <a:latin typeface="Montserrat Medium"/>
                <a:cs typeface="Montserrat Medium"/>
              </a:rPr>
              <a:t>addition</a:t>
            </a:r>
            <a:r>
              <a:rPr dirty="0" sz="950" spc="-25" b="0">
                <a:latin typeface="Montserrat Medium"/>
                <a:cs typeface="Montserrat Medium"/>
              </a:rPr>
              <a:t> </a:t>
            </a:r>
            <a:r>
              <a:rPr dirty="0" sz="950" spc="-10" b="0">
                <a:latin typeface="Montserrat Medium"/>
                <a:cs typeface="Montserrat Medium"/>
              </a:rPr>
              <a:t>to</a:t>
            </a:r>
            <a:r>
              <a:rPr dirty="0" sz="950" spc="-25" b="0">
                <a:latin typeface="Montserrat Medium"/>
                <a:cs typeface="Montserrat Medium"/>
              </a:rPr>
              <a:t> </a:t>
            </a:r>
            <a:r>
              <a:rPr dirty="0" sz="950" spc="-5" b="0">
                <a:latin typeface="Montserrat Medium"/>
                <a:cs typeface="Montserrat Medium"/>
              </a:rPr>
              <a:t>normal </a:t>
            </a:r>
            <a:r>
              <a:rPr dirty="0" sz="950" spc="-240" b="0">
                <a:latin typeface="Montserrat Medium"/>
                <a:cs typeface="Montserrat Medium"/>
              </a:rPr>
              <a:t> </a:t>
            </a:r>
            <a:r>
              <a:rPr dirty="0" sz="950" spc="-5" b="0">
                <a:latin typeface="Montserrat Medium"/>
                <a:cs typeface="Montserrat Medium"/>
              </a:rPr>
              <a:t>energy </a:t>
            </a:r>
            <a:r>
              <a:rPr dirty="0" sz="950" b="0">
                <a:latin typeface="Montserrat Medium"/>
                <a:cs typeface="Montserrat Medium"/>
              </a:rPr>
              <a:t>use)</a:t>
            </a:r>
            <a:endParaRPr sz="950">
              <a:latin typeface="Montserrat Medium"/>
              <a:cs typeface="Montserrat Medium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01228" y="2812046"/>
            <a:ext cx="1864995" cy="1029335"/>
          </a:xfrm>
          <a:prstGeom prst="rect">
            <a:avLst/>
          </a:prstGeom>
          <a:solidFill>
            <a:srgbClr val="D0EBFC"/>
          </a:solidFill>
        </p:spPr>
        <p:txBody>
          <a:bodyPr wrap="square" lIns="0" tIns="635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Times New Roman"/>
              <a:cs typeface="Times New Roman"/>
            </a:endParaRPr>
          </a:p>
          <a:p>
            <a:pPr marL="219075" marR="211454" indent="55880">
              <a:lnSpc>
                <a:spcPct val="108300"/>
              </a:lnSpc>
            </a:pPr>
            <a:r>
              <a:rPr dirty="0" sz="950" b="0">
                <a:latin typeface="Montserrat Medium"/>
                <a:cs typeface="Montserrat Medium"/>
              </a:rPr>
              <a:t>In </a:t>
            </a:r>
            <a:r>
              <a:rPr dirty="0" sz="950" spc="-10" b="0">
                <a:latin typeface="Montserrat Medium"/>
                <a:cs typeface="Montserrat Medium"/>
              </a:rPr>
              <a:t>two </a:t>
            </a:r>
            <a:r>
              <a:rPr dirty="0" sz="950" spc="-5" b="0">
                <a:latin typeface="Montserrat Medium"/>
                <a:cs typeface="Montserrat Medium"/>
              </a:rPr>
              <a:t>hours they </a:t>
            </a:r>
            <a:r>
              <a:rPr dirty="0" sz="950" b="0">
                <a:latin typeface="Montserrat Medium"/>
                <a:cs typeface="Montserrat Medium"/>
              </a:rPr>
              <a:t>will </a:t>
            </a:r>
            <a:r>
              <a:rPr dirty="0" sz="950" spc="5" b="0">
                <a:latin typeface="Montserrat Medium"/>
                <a:cs typeface="Montserrat Medium"/>
              </a:rPr>
              <a:t> </a:t>
            </a:r>
            <a:r>
              <a:rPr dirty="0" sz="950" spc="-10" b="0">
                <a:latin typeface="Montserrat Medium"/>
                <a:cs typeface="Montserrat Medium"/>
              </a:rPr>
              <a:t>have</a:t>
            </a:r>
            <a:r>
              <a:rPr dirty="0" sz="950" spc="-25" b="0">
                <a:latin typeface="Montserrat Medium"/>
                <a:cs typeface="Montserrat Medium"/>
              </a:rPr>
              <a:t> </a:t>
            </a:r>
            <a:r>
              <a:rPr dirty="0" sz="950" spc="-5" b="0">
                <a:latin typeface="Montserrat Medium"/>
                <a:cs typeface="Montserrat Medium"/>
              </a:rPr>
              <a:t>travelled</a:t>
            </a:r>
            <a:r>
              <a:rPr dirty="0" sz="950" spc="-25" b="0">
                <a:latin typeface="Montserrat Medium"/>
                <a:cs typeface="Montserrat Medium"/>
              </a:rPr>
              <a:t> </a:t>
            </a:r>
            <a:r>
              <a:rPr dirty="0" sz="950" b="0">
                <a:latin typeface="Montserrat Medium"/>
                <a:cs typeface="Montserrat Medium"/>
              </a:rPr>
              <a:t>28</a:t>
            </a:r>
            <a:r>
              <a:rPr dirty="0" sz="950" spc="-25" b="0">
                <a:latin typeface="Montserrat Medium"/>
                <a:cs typeface="Montserrat Medium"/>
              </a:rPr>
              <a:t> </a:t>
            </a:r>
            <a:r>
              <a:rPr dirty="0" sz="950" b="0">
                <a:latin typeface="Montserrat Medium"/>
                <a:cs typeface="Montserrat Medium"/>
              </a:rPr>
              <a:t>miles.</a:t>
            </a:r>
            <a:endParaRPr sz="950">
              <a:latin typeface="Montserrat Medium"/>
              <a:cs typeface="Montserrat Medium"/>
            </a:endParaRPr>
          </a:p>
          <a:p>
            <a:pPr marL="243204" marR="235585" indent="190500">
              <a:lnSpc>
                <a:spcPct val="133200"/>
              </a:lnSpc>
            </a:pPr>
            <a:r>
              <a:rPr dirty="0" sz="950" b="0">
                <a:latin typeface="Montserrat Medium"/>
                <a:cs typeface="Montserrat Medium"/>
              </a:rPr>
              <a:t>38 miles ≈ 61 </a:t>
            </a:r>
            <a:r>
              <a:rPr dirty="0" sz="950" spc="-5" b="0">
                <a:latin typeface="Montserrat Medium"/>
                <a:cs typeface="Montserrat Medium"/>
              </a:rPr>
              <a:t>km </a:t>
            </a:r>
            <a:r>
              <a:rPr dirty="0" sz="950" b="0">
                <a:latin typeface="Montserrat Medium"/>
                <a:cs typeface="Montserrat Medium"/>
              </a:rPr>
              <a:t> </a:t>
            </a:r>
            <a:r>
              <a:rPr dirty="0" sz="950" spc="-5" b="0">
                <a:latin typeface="Montserrat Medium"/>
                <a:cs typeface="Montserrat Medium"/>
              </a:rPr>
              <a:t>61km</a:t>
            </a:r>
            <a:r>
              <a:rPr dirty="0" sz="950" spc="-20" b="0">
                <a:latin typeface="Montserrat Medium"/>
                <a:cs typeface="Montserrat Medium"/>
              </a:rPr>
              <a:t> </a:t>
            </a:r>
            <a:r>
              <a:rPr dirty="0" sz="950" b="0">
                <a:latin typeface="Montserrat Medium"/>
                <a:cs typeface="Montserrat Medium"/>
              </a:rPr>
              <a:t>x</a:t>
            </a:r>
            <a:r>
              <a:rPr dirty="0" sz="950" spc="-20" b="0">
                <a:latin typeface="Montserrat Medium"/>
                <a:cs typeface="Montserrat Medium"/>
              </a:rPr>
              <a:t> </a:t>
            </a:r>
            <a:r>
              <a:rPr dirty="0" sz="950" b="0">
                <a:latin typeface="Montserrat Medium"/>
                <a:cs typeface="Montserrat Medium"/>
              </a:rPr>
              <a:t>100kJ</a:t>
            </a:r>
            <a:r>
              <a:rPr dirty="0" sz="950" spc="-15" b="0">
                <a:latin typeface="Montserrat Medium"/>
                <a:cs typeface="Montserrat Medium"/>
              </a:rPr>
              <a:t> </a:t>
            </a:r>
            <a:r>
              <a:rPr dirty="0" sz="950" b="0">
                <a:latin typeface="Montserrat Medium"/>
                <a:cs typeface="Montserrat Medium"/>
              </a:rPr>
              <a:t>≈</a:t>
            </a:r>
            <a:r>
              <a:rPr dirty="0" sz="950" spc="-20" b="0">
                <a:latin typeface="Montserrat Medium"/>
                <a:cs typeface="Montserrat Medium"/>
              </a:rPr>
              <a:t> </a:t>
            </a:r>
            <a:r>
              <a:rPr dirty="0" sz="950" b="0">
                <a:latin typeface="Montserrat Medium"/>
                <a:cs typeface="Montserrat Medium"/>
              </a:rPr>
              <a:t>6100</a:t>
            </a:r>
            <a:r>
              <a:rPr dirty="0" sz="950" spc="-15" b="0">
                <a:latin typeface="Montserrat Medium"/>
                <a:cs typeface="Montserrat Medium"/>
              </a:rPr>
              <a:t> </a:t>
            </a:r>
            <a:r>
              <a:rPr dirty="0" sz="950" b="0">
                <a:latin typeface="Montserrat Medium"/>
                <a:cs typeface="Montserrat Medium"/>
              </a:rPr>
              <a:t>kJ</a:t>
            </a:r>
            <a:endParaRPr sz="950">
              <a:latin typeface="Montserrat Medium"/>
              <a:cs typeface="Montserrat Medium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018764" y="2818383"/>
            <a:ext cx="1864995" cy="1016635"/>
          </a:xfrm>
          <a:custGeom>
            <a:avLst/>
            <a:gdLst/>
            <a:ahLst/>
            <a:cxnLst/>
            <a:rect l="l" t="t" r="r" b="b"/>
            <a:pathLst>
              <a:path w="1864995" h="1016635">
                <a:moveTo>
                  <a:pt x="1864804" y="0"/>
                </a:moveTo>
                <a:lnTo>
                  <a:pt x="0" y="0"/>
                </a:lnTo>
                <a:lnTo>
                  <a:pt x="0" y="1016076"/>
                </a:lnTo>
                <a:lnTo>
                  <a:pt x="1864804" y="1016076"/>
                </a:lnTo>
                <a:lnTo>
                  <a:pt x="1864804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3018764" y="2818383"/>
            <a:ext cx="1864995" cy="1016635"/>
          </a:xfrm>
          <a:prstGeom prst="rect">
            <a:avLst/>
          </a:prstGeom>
          <a:ln w="12700">
            <a:solidFill>
              <a:srgbClr val="D70929"/>
            </a:solidFill>
          </a:ln>
        </p:spPr>
        <p:txBody>
          <a:bodyPr wrap="square" lIns="0" tIns="635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250">
              <a:latin typeface="Times New Roman"/>
              <a:cs typeface="Times New Roman"/>
            </a:endParaRPr>
          </a:p>
          <a:p>
            <a:pPr algn="ctr" marL="267970" marR="260350">
              <a:lnSpc>
                <a:spcPct val="108300"/>
              </a:lnSpc>
              <a:spcBef>
                <a:spcPts val="5"/>
              </a:spcBef>
            </a:pPr>
            <a:r>
              <a:rPr dirty="0" sz="950" b="0">
                <a:latin typeface="Montserrat Medium"/>
                <a:cs typeface="Montserrat Medium"/>
              </a:rPr>
              <a:t>On </a:t>
            </a:r>
            <a:r>
              <a:rPr dirty="0" sz="950" spc="-5" b="0">
                <a:latin typeface="Montserrat Medium"/>
                <a:cs typeface="Montserrat Medium"/>
              </a:rPr>
              <a:t>average, </a:t>
            </a:r>
            <a:r>
              <a:rPr dirty="0" sz="950" b="0">
                <a:latin typeface="Montserrat Medium"/>
                <a:cs typeface="Montserrat Medium"/>
              </a:rPr>
              <a:t>a pilot </a:t>
            </a:r>
            <a:r>
              <a:rPr dirty="0" sz="950" spc="5" b="0">
                <a:latin typeface="Montserrat Medium"/>
                <a:cs typeface="Montserrat Medium"/>
              </a:rPr>
              <a:t> </a:t>
            </a:r>
            <a:r>
              <a:rPr dirty="0" sz="950" b="0">
                <a:latin typeface="Montserrat Medium"/>
                <a:cs typeface="Montserrat Medium"/>
              </a:rPr>
              <a:t>will</a:t>
            </a:r>
            <a:r>
              <a:rPr dirty="0" sz="950" spc="-20" b="0">
                <a:latin typeface="Montserrat Medium"/>
                <a:cs typeface="Montserrat Medium"/>
              </a:rPr>
              <a:t> </a:t>
            </a:r>
            <a:r>
              <a:rPr dirty="0" sz="950" spc="-10" b="0">
                <a:latin typeface="Montserrat Medium"/>
                <a:cs typeface="Montserrat Medium"/>
              </a:rPr>
              <a:t>cycle</a:t>
            </a:r>
            <a:r>
              <a:rPr dirty="0" sz="950" spc="-15" b="0">
                <a:latin typeface="Montserrat Medium"/>
                <a:cs typeface="Montserrat Medium"/>
              </a:rPr>
              <a:t> </a:t>
            </a:r>
            <a:r>
              <a:rPr dirty="0" sz="950" b="0">
                <a:latin typeface="Montserrat Medium"/>
                <a:cs typeface="Montserrat Medium"/>
              </a:rPr>
              <a:t>at</a:t>
            </a:r>
            <a:r>
              <a:rPr dirty="0" sz="950" spc="-20" b="0">
                <a:latin typeface="Montserrat Medium"/>
                <a:cs typeface="Montserrat Medium"/>
              </a:rPr>
              <a:t> </a:t>
            </a:r>
            <a:r>
              <a:rPr dirty="0" sz="950" b="0">
                <a:latin typeface="Montserrat Medium"/>
                <a:cs typeface="Montserrat Medium"/>
              </a:rPr>
              <a:t>9</a:t>
            </a:r>
            <a:r>
              <a:rPr dirty="0" sz="950" spc="-15" b="0">
                <a:latin typeface="Montserrat Medium"/>
                <a:cs typeface="Montserrat Medium"/>
              </a:rPr>
              <a:t> </a:t>
            </a:r>
            <a:r>
              <a:rPr dirty="0" sz="950" b="0">
                <a:latin typeface="Montserrat Medium"/>
                <a:cs typeface="Montserrat Medium"/>
              </a:rPr>
              <a:t>mph</a:t>
            </a:r>
            <a:r>
              <a:rPr dirty="0" sz="950" spc="-15" b="0">
                <a:latin typeface="Montserrat Medium"/>
                <a:cs typeface="Montserrat Medium"/>
              </a:rPr>
              <a:t> </a:t>
            </a:r>
            <a:r>
              <a:rPr dirty="0" sz="950" b="0">
                <a:latin typeface="Montserrat Medium"/>
                <a:cs typeface="Montserrat Medium"/>
              </a:rPr>
              <a:t>on </a:t>
            </a:r>
            <a:r>
              <a:rPr dirty="0" sz="950" spc="-240" b="0">
                <a:latin typeface="Montserrat Medium"/>
                <a:cs typeface="Montserrat Medium"/>
              </a:rPr>
              <a:t> </a:t>
            </a:r>
            <a:r>
              <a:rPr dirty="0" sz="950" spc="-5" b="0">
                <a:latin typeface="Montserrat Medium"/>
                <a:cs typeface="Montserrat Medium"/>
              </a:rPr>
              <a:t>rides </a:t>
            </a:r>
            <a:r>
              <a:rPr dirty="0" sz="950" b="0">
                <a:latin typeface="Montserrat Medium"/>
                <a:cs typeface="Montserrat Medium"/>
              </a:rPr>
              <a:t>that </a:t>
            </a:r>
            <a:r>
              <a:rPr dirty="0" sz="950" spc="-10" b="0">
                <a:latin typeface="Montserrat Medium"/>
                <a:cs typeface="Montserrat Medium"/>
              </a:rPr>
              <a:t>take </a:t>
            </a:r>
            <a:r>
              <a:rPr dirty="0" sz="950" b="0">
                <a:latin typeface="Montserrat Medium"/>
                <a:cs typeface="Montserrat Medium"/>
              </a:rPr>
              <a:t>less </a:t>
            </a:r>
            <a:r>
              <a:rPr dirty="0" sz="950" spc="5" b="0">
                <a:latin typeface="Montserrat Medium"/>
                <a:cs typeface="Montserrat Medium"/>
              </a:rPr>
              <a:t> </a:t>
            </a:r>
            <a:r>
              <a:rPr dirty="0" sz="950" b="0">
                <a:latin typeface="Montserrat Medium"/>
                <a:cs typeface="Montserrat Medium"/>
              </a:rPr>
              <a:t>than</a:t>
            </a:r>
            <a:r>
              <a:rPr dirty="0" sz="950" spc="-10" b="0">
                <a:latin typeface="Montserrat Medium"/>
                <a:cs typeface="Montserrat Medium"/>
              </a:rPr>
              <a:t> </a:t>
            </a:r>
            <a:r>
              <a:rPr dirty="0" sz="950" b="0">
                <a:latin typeface="Montserrat Medium"/>
                <a:cs typeface="Montserrat Medium"/>
              </a:rPr>
              <a:t>one</a:t>
            </a:r>
            <a:r>
              <a:rPr dirty="0" sz="950" spc="-5" b="0">
                <a:latin typeface="Montserrat Medium"/>
                <a:cs typeface="Montserrat Medium"/>
              </a:rPr>
              <a:t> day</a:t>
            </a:r>
            <a:endParaRPr sz="950">
              <a:latin typeface="Montserrat Medium"/>
              <a:cs typeface="Montserrat Medium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74344" y="2818383"/>
            <a:ext cx="1864995" cy="1016635"/>
          </a:xfrm>
          <a:custGeom>
            <a:avLst/>
            <a:gdLst/>
            <a:ahLst/>
            <a:cxnLst/>
            <a:rect l="l" t="t" r="r" b="b"/>
            <a:pathLst>
              <a:path w="1864995" h="1016635">
                <a:moveTo>
                  <a:pt x="1864804" y="0"/>
                </a:moveTo>
                <a:lnTo>
                  <a:pt x="0" y="0"/>
                </a:lnTo>
                <a:lnTo>
                  <a:pt x="0" y="1016076"/>
                </a:lnTo>
                <a:lnTo>
                  <a:pt x="1864804" y="1016076"/>
                </a:lnTo>
                <a:lnTo>
                  <a:pt x="1864804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474344" y="2818383"/>
            <a:ext cx="1864995" cy="1016635"/>
          </a:xfrm>
          <a:prstGeom prst="rect">
            <a:avLst/>
          </a:prstGeom>
          <a:ln w="12700">
            <a:solidFill>
              <a:srgbClr val="D70929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50">
              <a:latin typeface="Times New Roman"/>
              <a:cs typeface="Times New Roman"/>
            </a:endParaRPr>
          </a:p>
          <a:p>
            <a:pPr marL="271780" marR="224790" indent="-39370">
              <a:lnSpc>
                <a:spcPct val="108300"/>
              </a:lnSpc>
              <a:spcBef>
                <a:spcPts val="5"/>
              </a:spcBef>
            </a:pPr>
            <a:r>
              <a:rPr dirty="0" sz="950" b="0">
                <a:latin typeface="Montserrat Medium"/>
                <a:cs typeface="Montserrat Medium"/>
              </a:rPr>
              <a:t>A</a:t>
            </a:r>
            <a:r>
              <a:rPr dirty="0" sz="950" spc="-15" b="0">
                <a:latin typeface="Montserrat Medium"/>
                <a:cs typeface="Montserrat Medium"/>
              </a:rPr>
              <a:t> </a:t>
            </a:r>
            <a:r>
              <a:rPr dirty="0" sz="950" spc="-5" b="0">
                <a:latin typeface="Montserrat Medium"/>
                <a:cs typeface="Montserrat Medium"/>
              </a:rPr>
              <a:t>typical</a:t>
            </a:r>
            <a:r>
              <a:rPr dirty="0" sz="950" spc="-10" b="0">
                <a:latin typeface="Montserrat Medium"/>
                <a:cs typeface="Montserrat Medium"/>
              </a:rPr>
              <a:t> </a:t>
            </a:r>
            <a:r>
              <a:rPr dirty="0" sz="950" b="0">
                <a:latin typeface="Montserrat Medium"/>
                <a:cs typeface="Montserrat Medium"/>
              </a:rPr>
              <a:t>short</a:t>
            </a:r>
            <a:r>
              <a:rPr dirty="0" sz="950" spc="-10" b="0">
                <a:latin typeface="Montserrat Medium"/>
                <a:cs typeface="Montserrat Medium"/>
              </a:rPr>
              <a:t> </a:t>
            </a:r>
            <a:r>
              <a:rPr dirty="0" sz="950" spc="-5" b="0">
                <a:latin typeface="Montserrat Medium"/>
                <a:cs typeface="Montserrat Medium"/>
              </a:rPr>
              <a:t>training </a:t>
            </a:r>
            <a:r>
              <a:rPr dirty="0" sz="950" spc="-240" b="0">
                <a:latin typeface="Montserrat Medium"/>
                <a:cs typeface="Montserrat Medium"/>
              </a:rPr>
              <a:t> </a:t>
            </a:r>
            <a:r>
              <a:rPr dirty="0" sz="950" spc="-5" b="0">
                <a:latin typeface="Montserrat Medium"/>
                <a:cs typeface="Montserrat Medium"/>
              </a:rPr>
              <a:t>ride</a:t>
            </a:r>
            <a:r>
              <a:rPr dirty="0" sz="950" spc="-15" b="0">
                <a:latin typeface="Montserrat Medium"/>
                <a:cs typeface="Montserrat Medium"/>
              </a:rPr>
              <a:t> </a:t>
            </a:r>
            <a:r>
              <a:rPr dirty="0" sz="950" b="0">
                <a:latin typeface="Montserrat Medium"/>
                <a:cs typeface="Montserrat Medium"/>
              </a:rPr>
              <a:t>is</a:t>
            </a:r>
            <a:r>
              <a:rPr dirty="0" sz="950" spc="-10" b="0">
                <a:latin typeface="Montserrat Medium"/>
                <a:cs typeface="Montserrat Medium"/>
              </a:rPr>
              <a:t> two</a:t>
            </a:r>
            <a:r>
              <a:rPr dirty="0" sz="950" spc="-15" b="0">
                <a:latin typeface="Montserrat Medium"/>
                <a:cs typeface="Montserrat Medium"/>
              </a:rPr>
              <a:t> </a:t>
            </a:r>
            <a:r>
              <a:rPr dirty="0" sz="950" spc="-5" b="0">
                <a:latin typeface="Montserrat Medium"/>
                <a:cs typeface="Montserrat Medium"/>
              </a:rPr>
              <a:t>hours</a:t>
            </a:r>
            <a:r>
              <a:rPr dirty="0" sz="950" spc="-10" b="0">
                <a:latin typeface="Montserrat Medium"/>
                <a:cs typeface="Montserrat Medium"/>
              </a:rPr>
              <a:t> </a:t>
            </a:r>
            <a:r>
              <a:rPr dirty="0" sz="950" b="0">
                <a:latin typeface="Montserrat Medium"/>
                <a:cs typeface="Montserrat Medium"/>
              </a:rPr>
              <a:t>long</a:t>
            </a:r>
            <a:endParaRPr sz="950">
              <a:latin typeface="Montserrat Medium"/>
              <a:cs typeface="Montserrat Medium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496705" y="3053028"/>
            <a:ext cx="379095" cy="547370"/>
          </a:xfrm>
          <a:custGeom>
            <a:avLst/>
            <a:gdLst/>
            <a:ahLst/>
            <a:cxnLst/>
            <a:rect l="l" t="t" r="r" b="b"/>
            <a:pathLst>
              <a:path w="379094" h="547370">
                <a:moveTo>
                  <a:pt x="378891" y="273418"/>
                </a:moveTo>
                <a:lnTo>
                  <a:pt x="165227" y="0"/>
                </a:lnTo>
                <a:lnTo>
                  <a:pt x="165227" y="139522"/>
                </a:lnTo>
                <a:lnTo>
                  <a:pt x="0" y="139522"/>
                </a:lnTo>
                <a:lnTo>
                  <a:pt x="0" y="407289"/>
                </a:lnTo>
                <a:lnTo>
                  <a:pt x="165227" y="407289"/>
                </a:lnTo>
                <a:lnTo>
                  <a:pt x="165227" y="546811"/>
                </a:lnTo>
                <a:lnTo>
                  <a:pt x="378891" y="273418"/>
                </a:lnTo>
                <a:close/>
              </a:path>
            </a:pathLst>
          </a:custGeom>
          <a:solidFill>
            <a:srgbClr val="96D6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041112" y="3053028"/>
            <a:ext cx="379095" cy="547370"/>
          </a:xfrm>
          <a:custGeom>
            <a:avLst/>
            <a:gdLst/>
            <a:ahLst/>
            <a:cxnLst/>
            <a:rect l="l" t="t" r="r" b="b"/>
            <a:pathLst>
              <a:path w="379095" h="547370">
                <a:moveTo>
                  <a:pt x="378904" y="273418"/>
                </a:moveTo>
                <a:lnTo>
                  <a:pt x="165239" y="0"/>
                </a:lnTo>
                <a:lnTo>
                  <a:pt x="165239" y="139522"/>
                </a:lnTo>
                <a:lnTo>
                  <a:pt x="0" y="139522"/>
                </a:lnTo>
                <a:lnTo>
                  <a:pt x="0" y="407289"/>
                </a:lnTo>
                <a:lnTo>
                  <a:pt x="165239" y="407289"/>
                </a:lnTo>
                <a:lnTo>
                  <a:pt x="165239" y="546811"/>
                </a:lnTo>
                <a:lnTo>
                  <a:pt x="378904" y="273418"/>
                </a:lnTo>
                <a:close/>
              </a:path>
            </a:pathLst>
          </a:custGeom>
          <a:solidFill>
            <a:srgbClr val="96D6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585519" y="3053028"/>
            <a:ext cx="379095" cy="547370"/>
          </a:xfrm>
          <a:custGeom>
            <a:avLst/>
            <a:gdLst/>
            <a:ahLst/>
            <a:cxnLst/>
            <a:rect l="l" t="t" r="r" b="b"/>
            <a:pathLst>
              <a:path w="379095" h="547370">
                <a:moveTo>
                  <a:pt x="165227" y="139522"/>
                </a:moveTo>
                <a:lnTo>
                  <a:pt x="0" y="139522"/>
                </a:lnTo>
                <a:lnTo>
                  <a:pt x="0" y="407289"/>
                </a:lnTo>
                <a:lnTo>
                  <a:pt x="165227" y="407289"/>
                </a:lnTo>
                <a:lnTo>
                  <a:pt x="165227" y="139522"/>
                </a:lnTo>
                <a:close/>
              </a:path>
              <a:path w="379095" h="547370">
                <a:moveTo>
                  <a:pt x="378904" y="273418"/>
                </a:moveTo>
                <a:lnTo>
                  <a:pt x="165239" y="0"/>
                </a:lnTo>
                <a:lnTo>
                  <a:pt x="165239" y="546811"/>
                </a:lnTo>
                <a:lnTo>
                  <a:pt x="378904" y="273418"/>
                </a:lnTo>
                <a:close/>
              </a:path>
            </a:pathLst>
          </a:custGeom>
          <a:solidFill>
            <a:srgbClr val="96D6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3006064" y="4259541"/>
            <a:ext cx="1679575" cy="1034415"/>
          </a:xfrm>
          <a:prstGeom prst="rect">
            <a:avLst/>
          </a:prstGeom>
          <a:ln w="12700">
            <a:solidFill>
              <a:srgbClr val="D70929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950" b="0">
                <a:latin typeface="Montserrat Medium"/>
                <a:cs typeface="Montserrat Medium"/>
              </a:rPr>
              <a:t>1</a:t>
            </a:r>
            <a:r>
              <a:rPr dirty="0" sz="950" spc="-20" b="0">
                <a:latin typeface="Montserrat Medium"/>
                <a:cs typeface="Montserrat Medium"/>
              </a:rPr>
              <a:t> </a:t>
            </a:r>
            <a:r>
              <a:rPr dirty="0" sz="950" spc="-10" b="0">
                <a:latin typeface="Montserrat Medium"/>
                <a:cs typeface="Montserrat Medium"/>
              </a:rPr>
              <a:t>kcal</a:t>
            </a:r>
            <a:r>
              <a:rPr dirty="0" sz="950" spc="-15" b="0">
                <a:latin typeface="Montserrat Medium"/>
                <a:cs typeface="Montserrat Medium"/>
              </a:rPr>
              <a:t> </a:t>
            </a:r>
            <a:r>
              <a:rPr dirty="0" sz="950" b="0">
                <a:latin typeface="Montserrat Medium"/>
                <a:cs typeface="Montserrat Medium"/>
              </a:rPr>
              <a:t>≈</a:t>
            </a:r>
            <a:r>
              <a:rPr dirty="0" sz="950" spc="-15" b="0">
                <a:latin typeface="Montserrat Medium"/>
                <a:cs typeface="Montserrat Medium"/>
              </a:rPr>
              <a:t> </a:t>
            </a:r>
            <a:r>
              <a:rPr dirty="0" sz="950" b="0">
                <a:latin typeface="Montserrat Medium"/>
                <a:cs typeface="Montserrat Medium"/>
              </a:rPr>
              <a:t>4</a:t>
            </a:r>
            <a:r>
              <a:rPr dirty="0" sz="950" spc="-15" b="0">
                <a:latin typeface="Montserrat Medium"/>
                <a:cs typeface="Montserrat Medium"/>
              </a:rPr>
              <a:t> </a:t>
            </a:r>
            <a:r>
              <a:rPr dirty="0" sz="950" b="0">
                <a:latin typeface="Montserrat Medium"/>
                <a:cs typeface="Montserrat Medium"/>
              </a:rPr>
              <a:t>kJ</a:t>
            </a:r>
            <a:endParaRPr sz="950">
              <a:latin typeface="Montserrat Medium"/>
              <a:cs typeface="Montserrat Medium"/>
            </a:endParaRPr>
          </a:p>
          <a:p>
            <a:pPr algn="ctr">
              <a:lnSpc>
                <a:spcPct val="100000"/>
              </a:lnSpc>
              <a:spcBef>
                <a:spcPts val="380"/>
              </a:spcBef>
            </a:pPr>
            <a:r>
              <a:rPr dirty="0" sz="950" b="0">
                <a:latin typeface="Montserrat Medium"/>
                <a:cs typeface="Montserrat Medium"/>
              </a:rPr>
              <a:t>1</a:t>
            </a:r>
            <a:r>
              <a:rPr dirty="0" sz="950" spc="-20" b="0">
                <a:latin typeface="Montserrat Medium"/>
                <a:cs typeface="Montserrat Medium"/>
              </a:rPr>
              <a:t> </a:t>
            </a:r>
            <a:r>
              <a:rPr dirty="0" sz="950" b="0">
                <a:latin typeface="Montserrat Medium"/>
                <a:cs typeface="Montserrat Medium"/>
              </a:rPr>
              <a:t>mile</a:t>
            </a:r>
            <a:r>
              <a:rPr dirty="0" sz="950" spc="-20" b="0">
                <a:latin typeface="Montserrat Medium"/>
                <a:cs typeface="Montserrat Medium"/>
              </a:rPr>
              <a:t> </a:t>
            </a:r>
            <a:r>
              <a:rPr dirty="0" sz="950" b="0">
                <a:latin typeface="Montserrat Medium"/>
                <a:cs typeface="Montserrat Medium"/>
              </a:rPr>
              <a:t>≈</a:t>
            </a:r>
            <a:r>
              <a:rPr dirty="0" sz="950" spc="-20" b="0">
                <a:latin typeface="Montserrat Medium"/>
                <a:cs typeface="Montserrat Medium"/>
              </a:rPr>
              <a:t> </a:t>
            </a:r>
            <a:r>
              <a:rPr dirty="0" sz="950" spc="-5" b="0">
                <a:latin typeface="Montserrat Medium"/>
                <a:cs typeface="Montserrat Medium"/>
              </a:rPr>
              <a:t>1.6</a:t>
            </a:r>
            <a:r>
              <a:rPr dirty="0" sz="950" spc="-20" b="0">
                <a:latin typeface="Montserrat Medium"/>
                <a:cs typeface="Montserrat Medium"/>
              </a:rPr>
              <a:t> </a:t>
            </a:r>
            <a:r>
              <a:rPr dirty="0" sz="950" spc="-5" b="0">
                <a:latin typeface="Montserrat Medium"/>
                <a:cs typeface="Montserrat Medium"/>
              </a:rPr>
              <a:t>km</a:t>
            </a:r>
            <a:endParaRPr sz="950">
              <a:latin typeface="Montserrat Medium"/>
              <a:cs typeface="Montserrat Medium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896682" y="5781573"/>
            <a:ext cx="1679575" cy="1052195"/>
          </a:xfrm>
          <a:prstGeom prst="rect">
            <a:avLst/>
          </a:prstGeom>
          <a:ln w="12700">
            <a:solidFill>
              <a:srgbClr val="D70929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50">
              <a:latin typeface="Times New Roman"/>
              <a:cs typeface="Times New Roman"/>
            </a:endParaRPr>
          </a:p>
          <a:p>
            <a:pPr marL="382905" marR="224154" indent="-151765">
              <a:lnSpc>
                <a:spcPct val="108300"/>
              </a:lnSpc>
            </a:pPr>
            <a:r>
              <a:rPr dirty="0" sz="950" b="0">
                <a:latin typeface="Montserrat Medium"/>
                <a:cs typeface="Montserrat Medium"/>
              </a:rPr>
              <a:t>A</a:t>
            </a:r>
            <a:r>
              <a:rPr dirty="0" sz="950" spc="-25" b="0">
                <a:latin typeface="Montserrat Medium"/>
                <a:cs typeface="Montserrat Medium"/>
              </a:rPr>
              <a:t> </a:t>
            </a:r>
            <a:r>
              <a:rPr dirty="0" sz="950" b="0">
                <a:latin typeface="Montserrat Medium"/>
                <a:cs typeface="Montserrat Medium"/>
              </a:rPr>
              <a:t>big</a:t>
            </a:r>
            <a:r>
              <a:rPr dirty="0" sz="950" spc="-20" b="0">
                <a:latin typeface="Montserrat Medium"/>
                <a:cs typeface="Montserrat Medium"/>
              </a:rPr>
              <a:t> </a:t>
            </a:r>
            <a:r>
              <a:rPr dirty="0" sz="950" spc="-5" b="0">
                <a:latin typeface="Montserrat Medium"/>
                <a:cs typeface="Montserrat Medium"/>
              </a:rPr>
              <a:t>meal</a:t>
            </a:r>
            <a:r>
              <a:rPr dirty="0" sz="950" spc="-20" b="0">
                <a:latin typeface="Montserrat Medium"/>
                <a:cs typeface="Montserrat Medium"/>
              </a:rPr>
              <a:t> </a:t>
            </a:r>
            <a:r>
              <a:rPr dirty="0" sz="950" spc="-5" b="0">
                <a:latin typeface="Montserrat Medium"/>
                <a:cs typeface="Montserrat Medium"/>
              </a:rPr>
              <a:t>contains </a:t>
            </a:r>
            <a:r>
              <a:rPr dirty="0" sz="950" spc="-240" b="0">
                <a:latin typeface="Montserrat Medium"/>
                <a:cs typeface="Montserrat Medium"/>
              </a:rPr>
              <a:t> </a:t>
            </a:r>
            <a:r>
              <a:rPr dirty="0" sz="950" b="0">
                <a:latin typeface="Montserrat Medium"/>
                <a:cs typeface="Montserrat Medium"/>
              </a:rPr>
              <a:t>about</a:t>
            </a:r>
            <a:r>
              <a:rPr dirty="0" sz="950" spc="-15" b="0">
                <a:latin typeface="Montserrat Medium"/>
                <a:cs typeface="Montserrat Medium"/>
              </a:rPr>
              <a:t> </a:t>
            </a:r>
            <a:r>
              <a:rPr dirty="0" sz="950" b="0">
                <a:latin typeface="Montserrat Medium"/>
                <a:cs typeface="Montserrat Medium"/>
              </a:rPr>
              <a:t>800</a:t>
            </a:r>
            <a:r>
              <a:rPr dirty="0" sz="950" spc="-15" b="0">
                <a:latin typeface="Montserrat Medium"/>
                <a:cs typeface="Montserrat Medium"/>
              </a:rPr>
              <a:t> </a:t>
            </a:r>
            <a:r>
              <a:rPr dirty="0" sz="950" spc="-10" b="0">
                <a:latin typeface="Montserrat Medium"/>
                <a:cs typeface="Montserrat Medium"/>
              </a:rPr>
              <a:t>kcal</a:t>
            </a:r>
            <a:endParaRPr sz="950">
              <a:latin typeface="Montserrat Medium"/>
              <a:cs typeface="Montserrat Medium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67994" y="4253191"/>
            <a:ext cx="1864995" cy="1047115"/>
          </a:xfrm>
          <a:prstGeom prst="rect">
            <a:avLst/>
          </a:prstGeom>
          <a:solidFill>
            <a:srgbClr val="D0EBFC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algn="ctr" marL="198120" marR="190500">
              <a:lnSpc>
                <a:spcPct val="108300"/>
              </a:lnSpc>
              <a:spcBef>
                <a:spcPts val="965"/>
              </a:spcBef>
            </a:pPr>
            <a:r>
              <a:rPr dirty="0" sz="950" spc="-30" b="0">
                <a:latin typeface="Montserrat Medium"/>
                <a:cs typeface="Montserrat Medium"/>
              </a:rPr>
              <a:t>We</a:t>
            </a:r>
            <a:r>
              <a:rPr dirty="0" sz="950" spc="-15" b="0">
                <a:latin typeface="Montserrat Medium"/>
                <a:cs typeface="Montserrat Medium"/>
              </a:rPr>
              <a:t> </a:t>
            </a:r>
            <a:r>
              <a:rPr dirty="0" sz="950" spc="-10" b="0">
                <a:latin typeface="Montserrat Medium"/>
                <a:cs typeface="Montserrat Medium"/>
              </a:rPr>
              <a:t>know</a:t>
            </a:r>
            <a:r>
              <a:rPr dirty="0" sz="950" spc="-15" b="0">
                <a:latin typeface="Montserrat Medium"/>
                <a:cs typeface="Montserrat Medium"/>
              </a:rPr>
              <a:t> </a:t>
            </a:r>
            <a:r>
              <a:rPr dirty="0" sz="950" b="0">
                <a:latin typeface="Montserrat Medium"/>
                <a:cs typeface="Montserrat Medium"/>
              </a:rPr>
              <a:t>that</a:t>
            </a:r>
            <a:r>
              <a:rPr dirty="0" sz="950" spc="-15" b="0">
                <a:latin typeface="Montserrat Medium"/>
                <a:cs typeface="Montserrat Medium"/>
              </a:rPr>
              <a:t> </a:t>
            </a:r>
            <a:r>
              <a:rPr dirty="0" sz="950" b="0">
                <a:latin typeface="Montserrat Medium"/>
                <a:cs typeface="Montserrat Medium"/>
              </a:rPr>
              <a:t>in</a:t>
            </a:r>
            <a:r>
              <a:rPr dirty="0" sz="950" spc="-10" b="0">
                <a:latin typeface="Montserrat Medium"/>
                <a:cs typeface="Montserrat Medium"/>
              </a:rPr>
              <a:t> </a:t>
            </a:r>
            <a:r>
              <a:rPr dirty="0" sz="950" b="0">
                <a:latin typeface="Montserrat Medium"/>
                <a:cs typeface="Montserrat Medium"/>
              </a:rPr>
              <a:t>a</a:t>
            </a:r>
            <a:r>
              <a:rPr dirty="0" sz="950" spc="-15" b="0">
                <a:latin typeface="Montserrat Medium"/>
                <a:cs typeface="Montserrat Medium"/>
              </a:rPr>
              <a:t> </a:t>
            </a:r>
            <a:r>
              <a:rPr dirty="0" sz="950" b="0">
                <a:latin typeface="Montserrat Medium"/>
                <a:cs typeface="Montserrat Medium"/>
              </a:rPr>
              <a:t>short </a:t>
            </a:r>
            <a:r>
              <a:rPr dirty="0" sz="950" spc="-240" b="0">
                <a:latin typeface="Montserrat Medium"/>
                <a:cs typeface="Montserrat Medium"/>
              </a:rPr>
              <a:t> </a:t>
            </a:r>
            <a:r>
              <a:rPr dirty="0" sz="950" spc="-5" b="0">
                <a:latin typeface="Montserrat Medium"/>
                <a:cs typeface="Montserrat Medium"/>
              </a:rPr>
              <a:t>training ride </a:t>
            </a:r>
            <a:r>
              <a:rPr dirty="0" sz="950" b="0">
                <a:latin typeface="Montserrat Medium"/>
                <a:cs typeface="Montserrat Medium"/>
              </a:rPr>
              <a:t>the pilot </a:t>
            </a:r>
            <a:r>
              <a:rPr dirty="0" sz="950" spc="5" b="0">
                <a:latin typeface="Montserrat Medium"/>
                <a:cs typeface="Montserrat Medium"/>
              </a:rPr>
              <a:t> </a:t>
            </a:r>
            <a:r>
              <a:rPr dirty="0" sz="950" b="0">
                <a:latin typeface="Montserrat Medium"/>
                <a:cs typeface="Montserrat Medium"/>
              </a:rPr>
              <a:t>uses</a:t>
            </a:r>
            <a:r>
              <a:rPr dirty="0" sz="950" spc="-5" b="0">
                <a:latin typeface="Montserrat Medium"/>
                <a:cs typeface="Montserrat Medium"/>
              </a:rPr>
              <a:t> </a:t>
            </a:r>
            <a:r>
              <a:rPr dirty="0" sz="950" b="0">
                <a:latin typeface="Montserrat Medium"/>
                <a:cs typeface="Montserrat Medium"/>
              </a:rPr>
              <a:t>6100</a:t>
            </a:r>
            <a:r>
              <a:rPr dirty="0" sz="950" spc="-5" b="0">
                <a:latin typeface="Montserrat Medium"/>
                <a:cs typeface="Montserrat Medium"/>
              </a:rPr>
              <a:t> kJ.</a:t>
            </a:r>
            <a:endParaRPr sz="950">
              <a:latin typeface="Montserrat Medium"/>
              <a:cs typeface="Montserrat Medium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58625" y="4253191"/>
            <a:ext cx="1864995" cy="1047115"/>
          </a:xfrm>
          <a:prstGeom prst="rect">
            <a:avLst/>
          </a:prstGeom>
          <a:solidFill>
            <a:srgbClr val="D0EBFC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850">
              <a:latin typeface="Times New Roman"/>
              <a:cs typeface="Times New Roman"/>
            </a:endParaRPr>
          </a:p>
          <a:p>
            <a:pPr marL="280670">
              <a:lnSpc>
                <a:spcPct val="100000"/>
              </a:lnSpc>
            </a:pPr>
            <a:r>
              <a:rPr dirty="0" sz="950" b="0">
                <a:latin typeface="Montserrat Medium"/>
                <a:cs typeface="Montserrat Medium"/>
              </a:rPr>
              <a:t>6100</a:t>
            </a:r>
            <a:r>
              <a:rPr dirty="0" sz="950" spc="-10" b="0">
                <a:latin typeface="Montserrat Medium"/>
                <a:cs typeface="Montserrat Medium"/>
              </a:rPr>
              <a:t> </a:t>
            </a:r>
            <a:r>
              <a:rPr dirty="0" sz="950" b="0">
                <a:latin typeface="Montserrat Medium"/>
                <a:cs typeface="Montserrat Medium"/>
              </a:rPr>
              <a:t>kJ</a:t>
            </a:r>
            <a:r>
              <a:rPr dirty="0" sz="950" spc="-10" b="0">
                <a:latin typeface="Montserrat Medium"/>
                <a:cs typeface="Montserrat Medium"/>
              </a:rPr>
              <a:t> </a:t>
            </a:r>
            <a:r>
              <a:rPr dirty="0" sz="950" b="0">
                <a:latin typeface="Montserrat Medium"/>
                <a:cs typeface="Montserrat Medium"/>
              </a:rPr>
              <a:t>/</a:t>
            </a:r>
            <a:r>
              <a:rPr dirty="0" sz="950" spc="-10" b="0">
                <a:latin typeface="Montserrat Medium"/>
                <a:cs typeface="Montserrat Medium"/>
              </a:rPr>
              <a:t> </a:t>
            </a:r>
            <a:r>
              <a:rPr dirty="0" sz="950" b="0">
                <a:latin typeface="Montserrat Medium"/>
                <a:cs typeface="Montserrat Medium"/>
              </a:rPr>
              <a:t>4</a:t>
            </a:r>
            <a:r>
              <a:rPr dirty="0" sz="950" spc="-10" b="0">
                <a:latin typeface="Montserrat Medium"/>
                <a:cs typeface="Montserrat Medium"/>
              </a:rPr>
              <a:t> </a:t>
            </a:r>
            <a:r>
              <a:rPr dirty="0" sz="950" b="0">
                <a:latin typeface="Montserrat Medium"/>
                <a:cs typeface="Montserrat Medium"/>
              </a:rPr>
              <a:t>=</a:t>
            </a:r>
            <a:r>
              <a:rPr dirty="0" sz="950" spc="-10" b="0">
                <a:latin typeface="Montserrat Medium"/>
                <a:cs typeface="Montserrat Medium"/>
              </a:rPr>
              <a:t> </a:t>
            </a:r>
            <a:r>
              <a:rPr dirty="0" sz="950" spc="-5" b="0">
                <a:latin typeface="Montserrat Medium"/>
                <a:cs typeface="Montserrat Medium"/>
              </a:rPr>
              <a:t>1525</a:t>
            </a:r>
            <a:r>
              <a:rPr dirty="0" sz="950" spc="-10" b="0">
                <a:latin typeface="Montserrat Medium"/>
                <a:cs typeface="Montserrat Medium"/>
              </a:rPr>
              <a:t> kcal</a:t>
            </a:r>
            <a:endParaRPr sz="950">
              <a:latin typeface="Montserrat Medium"/>
              <a:cs typeface="Montserrat Medium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358625" y="5775223"/>
            <a:ext cx="1864995" cy="1064895"/>
          </a:xfrm>
          <a:prstGeom prst="rect">
            <a:avLst/>
          </a:prstGeom>
          <a:solidFill>
            <a:srgbClr val="D0EBFC"/>
          </a:solidFill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3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950" spc="-5" b="0">
                <a:latin typeface="Montserrat Medium"/>
                <a:cs typeface="Montserrat Medium"/>
              </a:rPr>
              <a:t>1525</a:t>
            </a:r>
            <a:r>
              <a:rPr dirty="0" sz="950" spc="-15" b="0">
                <a:latin typeface="Montserrat Medium"/>
                <a:cs typeface="Montserrat Medium"/>
              </a:rPr>
              <a:t> </a:t>
            </a:r>
            <a:r>
              <a:rPr dirty="0" sz="950" spc="-10" b="0">
                <a:latin typeface="Montserrat Medium"/>
                <a:cs typeface="Montserrat Medium"/>
              </a:rPr>
              <a:t>kcal </a:t>
            </a:r>
            <a:r>
              <a:rPr dirty="0" sz="950" b="0">
                <a:latin typeface="Montserrat Medium"/>
                <a:cs typeface="Montserrat Medium"/>
              </a:rPr>
              <a:t>–</a:t>
            </a:r>
            <a:r>
              <a:rPr dirty="0" sz="950" spc="-10" b="0">
                <a:latin typeface="Montserrat Medium"/>
                <a:cs typeface="Montserrat Medium"/>
              </a:rPr>
              <a:t> </a:t>
            </a:r>
            <a:r>
              <a:rPr dirty="0" sz="950" b="0">
                <a:latin typeface="Montserrat Medium"/>
                <a:cs typeface="Montserrat Medium"/>
              </a:rPr>
              <a:t>800</a:t>
            </a:r>
            <a:r>
              <a:rPr dirty="0" sz="950" spc="-10" b="0">
                <a:latin typeface="Montserrat Medium"/>
                <a:cs typeface="Montserrat Medium"/>
              </a:rPr>
              <a:t> kcal</a:t>
            </a:r>
            <a:endParaRPr sz="950">
              <a:latin typeface="Montserrat Medium"/>
              <a:cs typeface="Montserrat Medium"/>
            </a:endParaRPr>
          </a:p>
          <a:p>
            <a:pPr algn="ctr">
              <a:lnSpc>
                <a:spcPct val="100000"/>
              </a:lnSpc>
              <a:spcBef>
                <a:spcPts val="160"/>
              </a:spcBef>
            </a:pPr>
            <a:r>
              <a:rPr dirty="0" sz="950" b="0">
                <a:latin typeface="Montserrat Medium"/>
                <a:cs typeface="Montserrat Medium"/>
              </a:rPr>
              <a:t>=</a:t>
            </a:r>
            <a:r>
              <a:rPr dirty="0" sz="950" spc="-35" b="0">
                <a:latin typeface="Montserrat Medium"/>
                <a:cs typeface="Montserrat Medium"/>
              </a:rPr>
              <a:t> </a:t>
            </a:r>
            <a:r>
              <a:rPr dirty="0" sz="950" b="0">
                <a:latin typeface="Montserrat Medium"/>
                <a:cs typeface="Montserrat Medium"/>
              </a:rPr>
              <a:t>725</a:t>
            </a:r>
            <a:r>
              <a:rPr dirty="0" sz="950" spc="-30" b="0">
                <a:latin typeface="Montserrat Medium"/>
                <a:cs typeface="Montserrat Medium"/>
              </a:rPr>
              <a:t> </a:t>
            </a:r>
            <a:r>
              <a:rPr dirty="0" sz="950" spc="-5" b="0">
                <a:latin typeface="Montserrat Medium"/>
                <a:cs typeface="Montserrat Medium"/>
              </a:rPr>
              <a:t>kcal.</a:t>
            </a:r>
            <a:endParaRPr sz="950">
              <a:latin typeface="Montserrat Medium"/>
              <a:cs typeface="Montserrat Medium"/>
            </a:endParaRPr>
          </a:p>
          <a:p>
            <a:pPr algn="ctr" marL="95885" marR="88265">
              <a:lnSpc>
                <a:spcPct val="113999"/>
              </a:lnSpc>
              <a:spcBef>
                <a:spcPts val="280"/>
              </a:spcBef>
            </a:pPr>
            <a:r>
              <a:rPr dirty="0" sz="950" b="0">
                <a:latin typeface="Montserrat Medium"/>
                <a:cs typeface="Montserrat Medium"/>
              </a:rPr>
              <a:t>The</a:t>
            </a:r>
            <a:r>
              <a:rPr dirty="0" sz="950" spc="-20" b="0">
                <a:latin typeface="Montserrat Medium"/>
                <a:cs typeface="Montserrat Medium"/>
              </a:rPr>
              <a:t> </a:t>
            </a:r>
            <a:r>
              <a:rPr dirty="0" sz="950" b="0">
                <a:latin typeface="Montserrat Medium"/>
                <a:cs typeface="Montserrat Medium"/>
              </a:rPr>
              <a:t>pilot</a:t>
            </a:r>
            <a:r>
              <a:rPr dirty="0" sz="950" spc="-15" b="0">
                <a:latin typeface="Montserrat Medium"/>
                <a:cs typeface="Montserrat Medium"/>
              </a:rPr>
              <a:t> </a:t>
            </a:r>
            <a:r>
              <a:rPr dirty="0" sz="950" b="0">
                <a:latin typeface="Montserrat Medium"/>
                <a:cs typeface="Montserrat Medium"/>
              </a:rPr>
              <a:t>needs</a:t>
            </a:r>
            <a:r>
              <a:rPr dirty="0" sz="950" spc="-15" b="0">
                <a:latin typeface="Montserrat Medium"/>
                <a:cs typeface="Montserrat Medium"/>
              </a:rPr>
              <a:t> </a:t>
            </a:r>
            <a:r>
              <a:rPr dirty="0" sz="950" spc="-10" b="0">
                <a:latin typeface="Montserrat Medium"/>
                <a:cs typeface="Montserrat Medium"/>
              </a:rPr>
              <a:t>to</a:t>
            </a:r>
            <a:r>
              <a:rPr dirty="0" sz="950" spc="-20" b="0">
                <a:latin typeface="Montserrat Medium"/>
                <a:cs typeface="Montserrat Medium"/>
              </a:rPr>
              <a:t> </a:t>
            </a:r>
            <a:r>
              <a:rPr dirty="0" sz="950" spc="-10" b="0">
                <a:latin typeface="Montserrat Medium"/>
                <a:cs typeface="Montserrat Medium"/>
              </a:rPr>
              <a:t>make</a:t>
            </a:r>
            <a:r>
              <a:rPr dirty="0" sz="950" spc="-15" b="0">
                <a:latin typeface="Montserrat Medium"/>
                <a:cs typeface="Montserrat Medium"/>
              </a:rPr>
              <a:t> </a:t>
            </a:r>
            <a:r>
              <a:rPr dirty="0" sz="950" b="0">
                <a:latin typeface="Montserrat Medium"/>
                <a:cs typeface="Montserrat Medium"/>
              </a:rPr>
              <a:t>up </a:t>
            </a:r>
            <a:r>
              <a:rPr dirty="0" sz="950" spc="-240" b="0">
                <a:latin typeface="Montserrat Medium"/>
                <a:cs typeface="Montserrat Medium"/>
              </a:rPr>
              <a:t> </a:t>
            </a:r>
            <a:r>
              <a:rPr dirty="0" sz="950" b="0">
                <a:latin typeface="Montserrat Medium"/>
                <a:cs typeface="Montserrat Medium"/>
              </a:rPr>
              <a:t>725</a:t>
            </a:r>
            <a:r>
              <a:rPr dirty="0" sz="950" spc="-5" b="0">
                <a:latin typeface="Montserrat Medium"/>
                <a:cs typeface="Montserrat Medium"/>
              </a:rPr>
              <a:t> </a:t>
            </a:r>
            <a:r>
              <a:rPr dirty="0" sz="950" spc="-10" b="0">
                <a:latin typeface="Montserrat Medium"/>
                <a:cs typeface="Montserrat Medium"/>
              </a:rPr>
              <a:t>kcal</a:t>
            </a:r>
            <a:r>
              <a:rPr dirty="0" sz="950" spc="-5" b="0">
                <a:latin typeface="Montserrat Medium"/>
                <a:cs typeface="Montserrat Medium"/>
              </a:rPr>
              <a:t> </a:t>
            </a:r>
            <a:r>
              <a:rPr dirty="0" sz="950" b="0">
                <a:latin typeface="Montserrat Medium"/>
                <a:cs typeface="Montserrat Medium"/>
              </a:rPr>
              <a:t>on</a:t>
            </a:r>
            <a:r>
              <a:rPr dirty="0" sz="950" spc="-5" b="0">
                <a:latin typeface="Montserrat Medium"/>
                <a:cs typeface="Montserrat Medium"/>
              </a:rPr>
              <a:t> </a:t>
            </a:r>
            <a:r>
              <a:rPr dirty="0" sz="950" b="0">
                <a:latin typeface="Montserrat Medium"/>
                <a:cs typeface="Montserrat Medium"/>
              </a:rPr>
              <a:t>a</a:t>
            </a:r>
            <a:r>
              <a:rPr dirty="0" sz="950" spc="-5" b="0">
                <a:latin typeface="Montserrat Medium"/>
                <a:cs typeface="Montserrat Medium"/>
              </a:rPr>
              <a:t> </a:t>
            </a:r>
            <a:r>
              <a:rPr dirty="0" sz="950" b="0">
                <a:latin typeface="Montserrat Medium"/>
                <a:cs typeface="Montserrat Medium"/>
              </a:rPr>
              <a:t>short</a:t>
            </a:r>
            <a:r>
              <a:rPr dirty="0" sz="950" spc="-5" b="0">
                <a:latin typeface="Montserrat Medium"/>
                <a:cs typeface="Montserrat Medium"/>
              </a:rPr>
              <a:t> ride.</a:t>
            </a:r>
            <a:endParaRPr sz="950">
              <a:latin typeface="Montserrat Medium"/>
              <a:cs typeface="Montserrat Medium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896682" y="4259541"/>
            <a:ext cx="1679575" cy="1034415"/>
          </a:xfrm>
          <a:prstGeom prst="rect">
            <a:avLst/>
          </a:prstGeom>
          <a:ln w="12700">
            <a:solidFill>
              <a:srgbClr val="D70929"/>
            </a:solidFill>
          </a:ln>
        </p:spPr>
        <p:txBody>
          <a:bodyPr wrap="square" lIns="0" tIns="120014" rIns="0" bIns="0" rtlCol="0" vert="horz">
            <a:spAutoFit/>
          </a:bodyPr>
          <a:lstStyle/>
          <a:p>
            <a:pPr algn="ctr" marL="187325" marR="179705">
              <a:lnSpc>
                <a:spcPct val="108300"/>
              </a:lnSpc>
              <a:spcBef>
                <a:spcPts val="944"/>
              </a:spcBef>
            </a:pPr>
            <a:r>
              <a:rPr dirty="0" sz="950" spc="-5" b="0">
                <a:latin typeface="Montserrat Medium"/>
                <a:cs typeface="Montserrat Medium"/>
              </a:rPr>
              <a:t>Pilots</a:t>
            </a:r>
            <a:r>
              <a:rPr dirty="0" sz="950" spc="-15" b="0">
                <a:latin typeface="Montserrat Medium"/>
                <a:cs typeface="Montserrat Medium"/>
              </a:rPr>
              <a:t> </a:t>
            </a:r>
            <a:r>
              <a:rPr dirty="0" sz="950" spc="-10" b="0">
                <a:latin typeface="Montserrat Medium"/>
                <a:cs typeface="Montserrat Medium"/>
              </a:rPr>
              <a:t>like</a:t>
            </a:r>
            <a:r>
              <a:rPr dirty="0" sz="950" spc="-15" b="0">
                <a:latin typeface="Montserrat Medium"/>
                <a:cs typeface="Montserrat Medium"/>
              </a:rPr>
              <a:t> </a:t>
            </a:r>
            <a:r>
              <a:rPr dirty="0" sz="950" spc="-10" b="0">
                <a:latin typeface="Montserrat Medium"/>
                <a:cs typeface="Montserrat Medium"/>
              </a:rPr>
              <a:t>to</a:t>
            </a:r>
            <a:r>
              <a:rPr dirty="0" sz="950" spc="-15" b="0">
                <a:latin typeface="Montserrat Medium"/>
                <a:cs typeface="Montserrat Medium"/>
              </a:rPr>
              <a:t> </a:t>
            </a:r>
            <a:r>
              <a:rPr dirty="0" sz="950" spc="-5" b="0">
                <a:latin typeface="Montserrat Medium"/>
                <a:cs typeface="Montserrat Medium"/>
              </a:rPr>
              <a:t>eat</a:t>
            </a:r>
            <a:r>
              <a:rPr dirty="0" sz="950" spc="-15" b="0">
                <a:latin typeface="Montserrat Medium"/>
                <a:cs typeface="Montserrat Medium"/>
              </a:rPr>
              <a:t> </a:t>
            </a:r>
            <a:r>
              <a:rPr dirty="0" sz="950" b="0">
                <a:latin typeface="Montserrat Medium"/>
                <a:cs typeface="Montserrat Medium"/>
              </a:rPr>
              <a:t>a</a:t>
            </a:r>
            <a:r>
              <a:rPr dirty="0" sz="950" spc="-15" b="0">
                <a:latin typeface="Montserrat Medium"/>
                <a:cs typeface="Montserrat Medium"/>
              </a:rPr>
              <a:t> </a:t>
            </a:r>
            <a:r>
              <a:rPr dirty="0" sz="950" b="0">
                <a:latin typeface="Montserrat Medium"/>
                <a:cs typeface="Montserrat Medium"/>
              </a:rPr>
              <a:t>big </a:t>
            </a:r>
            <a:r>
              <a:rPr dirty="0" sz="950" spc="-240" b="0">
                <a:latin typeface="Montserrat Medium"/>
                <a:cs typeface="Montserrat Medium"/>
              </a:rPr>
              <a:t> </a:t>
            </a:r>
            <a:r>
              <a:rPr dirty="0" sz="950" spc="-5" b="0">
                <a:latin typeface="Montserrat Medium"/>
                <a:cs typeface="Montserrat Medium"/>
              </a:rPr>
              <a:t>meal before </a:t>
            </a:r>
            <a:r>
              <a:rPr dirty="0" sz="950" b="0">
                <a:latin typeface="Montserrat Medium"/>
                <a:cs typeface="Montserrat Medium"/>
              </a:rPr>
              <a:t>a short </a:t>
            </a:r>
            <a:r>
              <a:rPr dirty="0" sz="950" spc="5" b="0">
                <a:latin typeface="Montserrat Medium"/>
                <a:cs typeface="Montserrat Medium"/>
              </a:rPr>
              <a:t> </a:t>
            </a:r>
            <a:r>
              <a:rPr dirty="0" sz="950" spc="-5" b="0">
                <a:latin typeface="Montserrat Medium"/>
                <a:cs typeface="Montserrat Medium"/>
              </a:rPr>
              <a:t>training ride. </a:t>
            </a:r>
            <a:r>
              <a:rPr dirty="0" sz="950" b="0">
                <a:latin typeface="Montserrat Medium"/>
                <a:cs typeface="Montserrat Medium"/>
              </a:rPr>
              <a:t>The </a:t>
            </a:r>
            <a:r>
              <a:rPr dirty="0" sz="950" spc="5" b="0">
                <a:latin typeface="Montserrat Medium"/>
                <a:cs typeface="Montserrat Medium"/>
              </a:rPr>
              <a:t> </a:t>
            </a:r>
            <a:r>
              <a:rPr dirty="0" sz="950" spc="-5" b="0">
                <a:latin typeface="Montserrat Medium"/>
                <a:cs typeface="Montserrat Medium"/>
              </a:rPr>
              <a:t>energy </a:t>
            </a:r>
            <a:r>
              <a:rPr dirty="0" sz="950" b="0">
                <a:latin typeface="Montserrat Medium"/>
                <a:cs typeface="Montserrat Medium"/>
              </a:rPr>
              <a:t>is </a:t>
            </a:r>
            <a:r>
              <a:rPr dirty="0" sz="950" spc="-5" b="0">
                <a:latin typeface="Montserrat Medium"/>
                <a:cs typeface="Montserrat Medium"/>
              </a:rPr>
              <a:t>released </a:t>
            </a:r>
            <a:r>
              <a:rPr dirty="0" sz="950" b="0">
                <a:latin typeface="Montserrat Medium"/>
                <a:cs typeface="Montserrat Medium"/>
              </a:rPr>
              <a:t> </a:t>
            </a:r>
            <a:r>
              <a:rPr dirty="0" sz="950" spc="-5" b="0">
                <a:latin typeface="Montserrat Medium"/>
                <a:cs typeface="Montserrat Medium"/>
              </a:rPr>
              <a:t>during </a:t>
            </a:r>
            <a:r>
              <a:rPr dirty="0" sz="950" b="0">
                <a:latin typeface="Montserrat Medium"/>
                <a:cs typeface="Montserrat Medium"/>
              </a:rPr>
              <a:t>the</a:t>
            </a:r>
            <a:r>
              <a:rPr dirty="0" sz="950" spc="-10" b="0">
                <a:latin typeface="Montserrat Medium"/>
                <a:cs typeface="Montserrat Medium"/>
              </a:rPr>
              <a:t> </a:t>
            </a:r>
            <a:r>
              <a:rPr dirty="0" sz="950" spc="-5" b="0">
                <a:latin typeface="Montserrat Medium"/>
                <a:cs typeface="Montserrat Medium"/>
              </a:rPr>
              <a:t>ride</a:t>
            </a:r>
            <a:endParaRPr sz="950">
              <a:latin typeface="Montserrat Medium"/>
              <a:cs typeface="Montserrat Medium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006064" y="5781573"/>
            <a:ext cx="1679575" cy="1052195"/>
          </a:xfrm>
          <a:prstGeom prst="rect">
            <a:avLst/>
          </a:prstGeom>
          <a:ln w="12700">
            <a:solidFill>
              <a:srgbClr val="D70929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algn="ctr" marL="201295" marR="193675" indent="-635">
              <a:lnSpc>
                <a:spcPct val="108300"/>
              </a:lnSpc>
              <a:spcBef>
                <a:spcPts val="985"/>
              </a:spcBef>
            </a:pPr>
            <a:r>
              <a:rPr dirty="0" sz="950" b="0">
                <a:latin typeface="Montserrat Medium"/>
                <a:cs typeface="Montserrat Medium"/>
              </a:rPr>
              <a:t>A </a:t>
            </a:r>
            <a:r>
              <a:rPr dirty="0" sz="950" spc="-5" b="0">
                <a:latin typeface="Montserrat Medium"/>
                <a:cs typeface="Montserrat Medium"/>
              </a:rPr>
              <a:t>pack </a:t>
            </a:r>
            <a:r>
              <a:rPr dirty="0" sz="950" b="0">
                <a:latin typeface="Montserrat Medium"/>
                <a:cs typeface="Montserrat Medium"/>
              </a:rPr>
              <a:t>of </a:t>
            </a:r>
            <a:r>
              <a:rPr dirty="0" sz="950" spc="-5" b="0">
                <a:latin typeface="Montserrat Medium"/>
                <a:cs typeface="Montserrat Medium"/>
              </a:rPr>
              <a:t>energy </a:t>
            </a:r>
            <a:r>
              <a:rPr dirty="0" sz="950" b="0">
                <a:latin typeface="Montserrat Medium"/>
                <a:cs typeface="Montserrat Medium"/>
              </a:rPr>
              <a:t>gel </a:t>
            </a:r>
            <a:r>
              <a:rPr dirty="0" sz="950" spc="-245" b="0">
                <a:latin typeface="Montserrat Medium"/>
                <a:cs typeface="Montserrat Medium"/>
              </a:rPr>
              <a:t> </a:t>
            </a:r>
            <a:r>
              <a:rPr dirty="0" sz="950" spc="-5" b="0">
                <a:latin typeface="Montserrat Medium"/>
                <a:cs typeface="Montserrat Medium"/>
              </a:rPr>
              <a:t>contains</a:t>
            </a:r>
            <a:r>
              <a:rPr dirty="0" sz="950" spc="-20" b="0">
                <a:latin typeface="Montserrat Medium"/>
                <a:cs typeface="Montserrat Medium"/>
              </a:rPr>
              <a:t> </a:t>
            </a:r>
            <a:r>
              <a:rPr dirty="0" sz="950" b="0">
                <a:latin typeface="Montserrat Medium"/>
                <a:cs typeface="Montserrat Medium"/>
              </a:rPr>
              <a:t>110</a:t>
            </a:r>
            <a:r>
              <a:rPr dirty="0" sz="950" spc="-20" b="0">
                <a:latin typeface="Montserrat Medium"/>
                <a:cs typeface="Montserrat Medium"/>
              </a:rPr>
              <a:t> </a:t>
            </a:r>
            <a:r>
              <a:rPr dirty="0" sz="950" spc="-10" b="0">
                <a:latin typeface="Montserrat Medium"/>
                <a:cs typeface="Montserrat Medium"/>
              </a:rPr>
              <a:t>kcal</a:t>
            </a:r>
            <a:r>
              <a:rPr dirty="0" sz="950" spc="-15" b="0">
                <a:latin typeface="Montserrat Medium"/>
                <a:cs typeface="Montserrat Medium"/>
              </a:rPr>
              <a:t> </a:t>
            </a:r>
            <a:r>
              <a:rPr dirty="0" sz="950" b="0">
                <a:latin typeface="Montserrat Medium"/>
                <a:cs typeface="Montserrat Medium"/>
              </a:rPr>
              <a:t>and </a:t>
            </a:r>
            <a:r>
              <a:rPr dirty="0" sz="950" spc="-240" b="0">
                <a:latin typeface="Montserrat Medium"/>
                <a:cs typeface="Montserrat Medium"/>
              </a:rPr>
              <a:t> </a:t>
            </a:r>
            <a:r>
              <a:rPr dirty="0" sz="950" spc="-5" b="0">
                <a:latin typeface="Montserrat Medium"/>
                <a:cs typeface="Montserrat Medium"/>
              </a:rPr>
              <a:t>weighs 42 </a:t>
            </a:r>
            <a:r>
              <a:rPr dirty="0" sz="950" b="0">
                <a:latin typeface="Montserrat Medium"/>
                <a:cs typeface="Montserrat Medium"/>
              </a:rPr>
              <a:t>g</a:t>
            </a:r>
            <a:endParaRPr sz="950">
              <a:latin typeface="Montserrat Medium"/>
              <a:cs typeface="Montserrat Medium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74344" y="5781573"/>
            <a:ext cx="1852295" cy="1052195"/>
          </a:xfrm>
          <a:prstGeom prst="rect">
            <a:avLst/>
          </a:prstGeom>
          <a:ln w="12700">
            <a:solidFill>
              <a:srgbClr val="D70929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algn="ctr" marL="398145" marR="390525" indent="-635">
              <a:lnSpc>
                <a:spcPct val="108300"/>
              </a:lnSpc>
              <a:spcBef>
                <a:spcPts val="985"/>
              </a:spcBef>
            </a:pPr>
            <a:r>
              <a:rPr dirty="0" sz="950" b="0">
                <a:latin typeface="Montserrat Medium"/>
                <a:cs typeface="Montserrat Medium"/>
              </a:rPr>
              <a:t>An </a:t>
            </a:r>
            <a:r>
              <a:rPr dirty="0" sz="950" spc="-5" b="0">
                <a:latin typeface="Montserrat Medium"/>
                <a:cs typeface="Montserrat Medium"/>
              </a:rPr>
              <a:t>energy bar </a:t>
            </a:r>
            <a:r>
              <a:rPr dirty="0" sz="950" b="0">
                <a:latin typeface="Montserrat Medium"/>
                <a:cs typeface="Montserrat Medium"/>
              </a:rPr>
              <a:t> </a:t>
            </a:r>
            <a:r>
              <a:rPr dirty="0" sz="950" spc="-5" b="0">
                <a:latin typeface="Montserrat Medium"/>
                <a:cs typeface="Montserrat Medium"/>
              </a:rPr>
              <a:t>contains</a:t>
            </a:r>
            <a:r>
              <a:rPr dirty="0" sz="950" spc="-25" b="0">
                <a:latin typeface="Montserrat Medium"/>
                <a:cs typeface="Montserrat Medium"/>
              </a:rPr>
              <a:t> </a:t>
            </a:r>
            <a:r>
              <a:rPr dirty="0" sz="950" spc="-5" b="0">
                <a:latin typeface="Montserrat Medium"/>
                <a:cs typeface="Montserrat Medium"/>
              </a:rPr>
              <a:t>220</a:t>
            </a:r>
            <a:r>
              <a:rPr dirty="0" sz="950" spc="-20" b="0">
                <a:latin typeface="Montserrat Medium"/>
                <a:cs typeface="Montserrat Medium"/>
              </a:rPr>
              <a:t> </a:t>
            </a:r>
            <a:r>
              <a:rPr dirty="0" sz="950" spc="-10" b="0">
                <a:latin typeface="Montserrat Medium"/>
                <a:cs typeface="Montserrat Medium"/>
              </a:rPr>
              <a:t>kcal </a:t>
            </a:r>
            <a:r>
              <a:rPr dirty="0" sz="950" spc="-240" b="0">
                <a:latin typeface="Montserrat Medium"/>
                <a:cs typeface="Montserrat Medium"/>
              </a:rPr>
              <a:t> </a:t>
            </a:r>
            <a:r>
              <a:rPr dirty="0" sz="950" b="0">
                <a:latin typeface="Montserrat Medium"/>
                <a:cs typeface="Montserrat Medium"/>
              </a:rPr>
              <a:t>and</a:t>
            </a:r>
            <a:r>
              <a:rPr dirty="0" sz="950" spc="-20" b="0">
                <a:latin typeface="Montserrat Medium"/>
                <a:cs typeface="Montserrat Medium"/>
              </a:rPr>
              <a:t> </a:t>
            </a:r>
            <a:r>
              <a:rPr dirty="0" sz="950" spc="-5" b="0">
                <a:latin typeface="Montserrat Medium"/>
                <a:cs typeface="Montserrat Medium"/>
              </a:rPr>
              <a:t>weighs</a:t>
            </a:r>
            <a:r>
              <a:rPr dirty="0" sz="950" spc="-20" b="0">
                <a:latin typeface="Montserrat Medium"/>
                <a:cs typeface="Montserrat Medium"/>
              </a:rPr>
              <a:t> </a:t>
            </a:r>
            <a:r>
              <a:rPr dirty="0" sz="950" b="0">
                <a:latin typeface="Montserrat Medium"/>
                <a:cs typeface="Montserrat Medium"/>
              </a:rPr>
              <a:t>65</a:t>
            </a:r>
            <a:r>
              <a:rPr dirty="0" sz="950" spc="-15" b="0">
                <a:latin typeface="Montserrat Medium"/>
                <a:cs typeface="Montserrat Medium"/>
              </a:rPr>
              <a:t> </a:t>
            </a:r>
            <a:r>
              <a:rPr dirty="0" sz="950" b="0">
                <a:latin typeface="Montserrat Medium"/>
                <a:cs typeface="Montserrat Medium"/>
              </a:rPr>
              <a:t>g</a:t>
            </a:r>
            <a:endParaRPr sz="950">
              <a:latin typeface="Montserrat Medium"/>
              <a:cs typeface="Montserrat Medium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828502" y="6034214"/>
            <a:ext cx="379095" cy="547370"/>
          </a:xfrm>
          <a:custGeom>
            <a:avLst/>
            <a:gdLst/>
            <a:ahLst/>
            <a:cxnLst/>
            <a:rect l="l" t="t" r="r" b="b"/>
            <a:pathLst>
              <a:path w="379095" h="547370">
                <a:moveTo>
                  <a:pt x="213664" y="0"/>
                </a:moveTo>
                <a:lnTo>
                  <a:pt x="0" y="273418"/>
                </a:lnTo>
                <a:lnTo>
                  <a:pt x="213664" y="546811"/>
                </a:lnTo>
                <a:lnTo>
                  <a:pt x="213664" y="0"/>
                </a:lnTo>
                <a:close/>
              </a:path>
              <a:path w="379095" h="547370">
                <a:moveTo>
                  <a:pt x="378917" y="139522"/>
                </a:moveTo>
                <a:lnTo>
                  <a:pt x="213677" y="139522"/>
                </a:lnTo>
                <a:lnTo>
                  <a:pt x="213677" y="407289"/>
                </a:lnTo>
                <a:lnTo>
                  <a:pt x="378917" y="407289"/>
                </a:lnTo>
                <a:lnTo>
                  <a:pt x="378917" y="139522"/>
                </a:lnTo>
                <a:close/>
              </a:path>
            </a:pathLst>
          </a:custGeom>
          <a:solidFill>
            <a:srgbClr val="96D6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469591" y="6034214"/>
            <a:ext cx="379095" cy="547370"/>
          </a:xfrm>
          <a:custGeom>
            <a:avLst/>
            <a:gdLst/>
            <a:ahLst/>
            <a:cxnLst/>
            <a:rect l="l" t="t" r="r" b="b"/>
            <a:pathLst>
              <a:path w="379094" h="547370">
                <a:moveTo>
                  <a:pt x="213664" y="0"/>
                </a:moveTo>
                <a:lnTo>
                  <a:pt x="0" y="273418"/>
                </a:lnTo>
                <a:lnTo>
                  <a:pt x="213664" y="546811"/>
                </a:lnTo>
                <a:lnTo>
                  <a:pt x="213664" y="0"/>
                </a:lnTo>
                <a:close/>
              </a:path>
              <a:path w="379094" h="547370">
                <a:moveTo>
                  <a:pt x="378917" y="139522"/>
                </a:moveTo>
                <a:lnTo>
                  <a:pt x="213677" y="139522"/>
                </a:lnTo>
                <a:lnTo>
                  <a:pt x="213677" y="407289"/>
                </a:lnTo>
                <a:lnTo>
                  <a:pt x="378917" y="407289"/>
                </a:lnTo>
                <a:lnTo>
                  <a:pt x="378917" y="139522"/>
                </a:lnTo>
                <a:close/>
              </a:path>
            </a:pathLst>
          </a:custGeom>
          <a:solidFill>
            <a:srgbClr val="96D6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842916" y="4494174"/>
            <a:ext cx="379095" cy="547370"/>
          </a:xfrm>
          <a:custGeom>
            <a:avLst/>
            <a:gdLst/>
            <a:ahLst/>
            <a:cxnLst/>
            <a:rect l="l" t="t" r="r" b="b"/>
            <a:pathLst>
              <a:path w="379095" h="547370">
                <a:moveTo>
                  <a:pt x="378904" y="273418"/>
                </a:moveTo>
                <a:lnTo>
                  <a:pt x="165239" y="0"/>
                </a:lnTo>
                <a:lnTo>
                  <a:pt x="165239" y="139522"/>
                </a:lnTo>
                <a:lnTo>
                  <a:pt x="0" y="139522"/>
                </a:lnTo>
                <a:lnTo>
                  <a:pt x="0" y="407289"/>
                </a:lnTo>
                <a:lnTo>
                  <a:pt x="165239" y="407289"/>
                </a:lnTo>
                <a:lnTo>
                  <a:pt x="165239" y="546811"/>
                </a:lnTo>
                <a:lnTo>
                  <a:pt x="378904" y="273418"/>
                </a:lnTo>
                <a:close/>
              </a:path>
            </a:pathLst>
          </a:custGeom>
          <a:solidFill>
            <a:srgbClr val="96D6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7360222" y="6024422"/>
            <a:ext cx="379095" cy="547370"/>
          </a:xfrm>
          <a:custGeom>
            <a:avLst/>
            <a:gdLst/>
            <a:ahLst/>
            <a:cxnLst/>
            <a:rect l="l" t="t" r="r" b="b"/>
            <a:pathLst>
              <a:path w="379095" h="547370">
                <a:moveTo>
                  <a:pt x="213664" y="0"/>
                </a:moveTo>
                <a:lnTo>
                  <a:pt x="0" y="273418"/>
                </a:lnTo>
                <a:lnTo>
                  <a:pt x="213664" y="546811"/>
                </a:lnTo>
                <a:lnTo>
                  <a:pt x="213664" y="0"/>
                </a:lnTo>
                <a:close/>
              </a:path>
              <a:path w="379095" h="547370">
                <a:moveTo>
                  <a:pt x="378917" y="139522"/>
                </a:moveTo>
                <a:lnTo>
                  <a:pt x="213677" y="139522"/>
                </a:lnTo>
                <a:lnTo>
                  <a:pt x="213677" y="407289"/>
                </a:lnTo>
                <a:lnTo>
                  <a:pt x="378917" y="407289"/>
                </a:lnTo>
                <a:lnTo>
                  <a:pt x="378917" y="139522"/>
                </a:lnTo>
                <a:close/>
              </a:path>
            </a:pathLst>
          </a:custGeom>
          <a:solidFill>
            <a:srgbClr val="96D6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484005" y="4494174"/>
            <a:ext cx="379095" cy="547370"/>
          </a:xfrm>
          <a:custGeom>
            <a:avLst/>
            <a:gdLst/>
            <a:ahLst/>
            <a:cxnLst/>
            <a:rect l="l" t="t" r="r" b="b"/>
            <a:pathLst>
              <a:path w="379094" h="547370">
                <a:moveTo>
                  <a:pt x="378891" y="273418"/>
                </a:moveTo>
                <a:lnTo>
                  <a:pt x="165227" y="0"/>
                </a:lnTo>
                <a:lnTo>
                  <a:pt x="165227" y="139522"/>
                </a:lnTo>
                <a:lnTo>
                  <a:pt x="0" y="139522"/>
                </a:lnTo>
                <a:lnTo>
                  <a:pt x="0" y="407289"/>
                </a:lnTo>
                <a:lnTo>
                  <a:pt x="165227" y="407289"/>
                </a:lnTo>
                <a:lnTo>
                  <a:pt x="165227" y="546811"/>
                </a:lnTo>
                <a:lnTo>
                  <a:pt x="378891" y="273418"/>
                </a:lnTo>
                <a:close/>
              </a:path>
            </a:pathLst>
          </a:custGeom>
          <a:solidFill>
            <a:srgbClr val="96D6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374623" y="4494174"/>
            <a:ext cx="379095" cy="547370"/>
          </a:xfrm>
          <a:custGeom>
            <a:avLst/>
            <a:gdLst/>
            <a:ahLst/>
            <a:cxnLst/>
            <a:rect l="l" t="t" r="r" b="b"/>
            <a:pathLst>
              <a:path w="379095" h="547370">
                <a:moveTo>
                  <a:pt x="165227" y="139522"/>
                </a:moveTo>
                <a:lnTo>
                  <a:pt x="0" y="139522"/>
                </a:lnTo>
                <a:lnTo>
                  <a:pt x="0" y="407289"/>
                </a:lnTo>
                <a:lnTo>
                  <a:pt x="165227" y="407289"/>
                </a:lnTo>
                <a:lnTo>
                  <a:pt x="165227" y="139522"/>
                </a:lnTo>
                <a:close/>
              </a:path>
              <a:path w="379095" h="547370">
                <a:moveTo>
                  <a:pt x="378904" y="273418"/>
                </a:moveTo>
                <a:lnTo>
                  <a:pt x="165239" y="0"/>
                </a:lnTo>
                <a:lnTo>
                  <a:pt x="165239" y="546811"/>
                </a:lnTo>
                <a:lnTo>
                  <a:pt x="378904" y="273418"/>
                </a:lnTo>
                <a:close/>
              </a:path>
            </a:pathLst>
          </a:custGeom>
          <a:solidFill>
            <a:srgbClr val="96D6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8462924" y="5357558"/>
            <a:ext cx="547370" cy="379095"/>
          </a:xfrm>
          <a:custGeom>
            <a:avLst/>
            <a:gdLst/>
            <a:ahLst/>
            <a:cxnLst/>
            <a:rect l="l" t="t" r="r" b="b"/>
            <a:pathLst>
              <a:path w="547370" h="379095">
                <a:moveTo>
                  <a:pt x="407301" y="0"/>
                </a:moveTo>
                <a:lnTo>
                  <a:pt x="139534" y="0"/>
                </a:lnTo>
                <a:lnTo>
                  <a:pt x="139534" y="165239"/>
                </a:lnTo>
                <a:lnTo>
                  <a:pt x="407301" y="165239"/>
                </a:lnTo>
                <a:lnTo>
                  <a:pt x="407301" y="0"/>
                </a:lnTo>
                <a:close/>
              </a:path>
              <a:path w="547370" h="379095">
                <a:moveTo>
                  <a:pt x="546811" y="165252"/>
                </a:moveTo>
                <a:lnTo>
                  <a:pt x="0" y="165252"/>
                </a:lnTo>
                <a:lnTo>
                  <a:pt x="273392" y="378917"/>
                </a:lnTo>
                <a:lnTo>
                  <a:pt x="546811" y="165252"/>
                </a:lnTo>
                <a:close/>
              </a:path>
            </a:pathLst>
          </a:custGeom>
          <a:solidFill>
            <a:srgbClr val="96D6F7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8057" y="2964361"/>
            <a:ext cx="10320020" cy="1734185"/>
          </a:xfrm>
          <a:custGeom>
            <a:avLst/>
            <a:gdLst/>
            <a:ahLst/>
            <a:cxnLst/>
            <a:rect l="l" t="t" r="r" b="b"/>
            <a:pathLst>
              <a:path w="10320020" h="1734185">
                <a:moveTo>
                  <a:pt x="9048039" y="1043914"/>
                </a:moveTo>
                <a:lnTo>
                  <a:pt x="8372157" y="1043914"/>
                </a:lnTo>
                <a:lnTo>
                  <a:pt x="8488591" y="1197952"/>
                </a:lnTo>
                <a:lnTo>
                  <a:pt x="8322500" y="1477797"/>
                </a:lnTo>
                <a:lnTo>
                  <a:pt x="8555431" y="1436865"/>
                </a:lnTo>
                <a:lnTo>
                  <a:pt x="9048039" y="1043914"/>
                </a:lnTo>
                <a:close/>
              </a:path>
              <a:path w="10320020" h="1734185">
                <a:moveTo>
                  <a:pt x="9313511" y="828916"/>
                </a:moveTo>
                <a:lnTo>
                  <a:pt x="8269008" y="828916"/>
                </a:lnTo>
                <a:lnTo>
                  <a:pt x="8264874" y="844014"/>
                </a:lnTo>
                <a:lnTo>
                  <a:pt x="8268312" y="857643"/>
                </a:lnTo>
                <a:lnTo>
                  <a:pt x="8276394" y="870825"/>
                </a:lnTo>
                <a:lnTo>
                  <a:pt x="8286191" y="884580"/>
                </a:lnTo>
                <a:lnTo>
                  <a:pt x="8281941" y="893003"/>
                </a:lnTo>
                <a:lnTo>
                  <a:pt x="8277498" y="901895"/>
                </a:lnTo>
                <a:lnTo>
                  <a:pt x="8274550" y="909774"/>
                </a:lnTo>
                <a:lnTo>
                  <a:pt x="8274786" y="915162"/>
                </a:lnTo>
                <a:lnTo>
                  <a:pt x="8279049" y="922333"/>
                </a:lnTo>
                <a:lnTo>
                  <a:pt x="8282352" y="927736"/>
                </a:lnTo>
                <a:lnTo>
                  <a:pt x="8283298" y="933323"/>
                </a:lnTo>
                <a:lnTo>
                  <a:pt x="8280488" y="941044"/>
                </a:lnTo>
                <a:lnTo>
                  <a:pt x="8225129" y="992784"/>
                </a:lnTo>
                <a:lnTo>
                  <a:pt x="8229600" y="996480"/>
                </a:lnTo>
                <a:lnTo>
                  <a:pt x="8234006" y="1000175"/>
                </a:lnTo>
                <a:lnTo>
                  <a:pt x="8238477" y="1003871"/>
                </a:lnTo>
                <a:lnTo>
                  <a:pt x="8312962" y="1049426"/>
                </a:lnTo>
                <a:lnTo>
                  <a:pt x="8327221" y="1049577"/>
                </a:lnTo>
                <a:lnTo>
                  <a:pt x="8359034" y="1043927"/>
                </a:lnTo>
                <a:lnTo>
                  <a:pt x="9048039" y="1043914"/>
                </a:lnTo>
                <a:lnTo>
                  <a:pt x="9313511" y="828916"/>
                </a:lnTo>
                <a:close/>
              </a:path>
              <a:path w="10320020" h="1734185">
                <a:moveTo>
                  <a:pt x="8555431" y="0"/>
                </a:moveTo>
                <a:lnTo>
                  <a:pt x="8322500" y="46532"/>
                </a:lnTo>
                <a:lnTo>
                  <a:pt x="8444699" y="208216"/>
                </a:lnTo>
                <a:lnTo>
                  <a:pt x="8470572" y="236835"/>
                </a:lnTo>
                <a:lnTo>
                  <a:pt x="8482540" y="253543"/>
                </a:lnTo>
                <a:lnTo>
                  <a:pt x="8405574" y="402301"/>
                </a:lnTo>
                <a:lnTo>
                  <a:pt x="8326323" y="538022"/>
                </a:lnTo>
                <a:lnTo>
                  <a:pt x="8248881" y="580815"/>
                </a:lnTo>
                <a:lnTo>
                  <a:pt x="8225129" y="596785"/>
                </a:lnTo>
                <a:lnTo>
                  <a:pt x="8225129" y="598487"/>
                </a:lnTo>
                <a:lnTo>
                  <a:pt x="8280488" y="610222"/>
                </a:lnTo>
                <a:lnTo>
                  <a:pt x="8270951" y="630453"/>
                </a:lnTo>
                <a:lnTo>
                  <a:pt x="8276334" y="633933"/>
                </a:lnTo>
                <a:lnTo>
                  <a:pt x="8280299" y="639089"/>
                </a:lnTo>
                <a:lnTo>
                  <a:pt x="8283400" y="645112"/>
                </a:lnTo>
                <a:lnTo>
                  <a:pt x="8286191" y="651192"/>
                </a:lnTo>
                <a:lnTo>
                  <a:pt x="8277086" y="667964"/>
                </a:lnTo>
                <a:lnTo>
                  <a:pt x="8269658" y="682867"/>
                </a:lnTo>
                <a:lnTo>
                  <a:pt x="8265731" y="697478"/>
                </a:lnTo>
                <a:lnTo>
                  <a:pt x="8267128" y="713371"/>
                </a:lnTo>
                <a:lnTo>
                  <a:pt x="8144929" y="750379"/>
                </a:lnTo>
                <a:lnTo>
                  <a:pt x="8076209" y="804329"/>
                </a:lnTo>
                <a:lnTo>
                  <a:pt x="8076857" y="805345"/>
                </a:lnTo>
                <a:lnTo>
                  <a:pt x="8077441" y="806386"/>
                </a:lnTo>
                <a:lnTo>
                  <a:pt x="8078088" y="807339"/>
                </a:lnTo>
                <a:lnTo>
                  <a:pt x="8144929" y="835888"/>
                </a:lnTo>
                <a:lnTo>
                  <a:pt x="8269008" y="828916"/>
                </a:lnTo>
                <a:lnTo>
                  <a:pt x="9313511" y="828916"/>
                </a:lnTo>
                <a:lnTo>
                  <a:pt x="9454680" y="713765"/>
                </a:lnTo>
                <a:lnTo>
                  <a:pt x="9670427" y="666838"/>
                </a:lnTo>
                <a:lnTo>
                  <a:pt x="9667900" y="666191"/>
                </a:lnTo>
                <a:lnTo>
                  <a:pt x="9666605" y="665949"/>
                </a:lnTo>
                <a:lnTo>
                  <a:pt x="9592183" y="619645"/>
                </a:lnTo>
                <a:lnTo>
                  <a:pt x="9750921" y="588512"/>
                </a:lnTo>
                <a:lnTo>
                  <a:pt x="9801934" y="577891"/>
                </a:lnTo>
                <a:lnTo>
                  <a:pt x="9851864" y="566854"/>
                </a:lnTo>
                <a:lnTo>
                  <a:pt x="9900633" y="555224"/>
                </a:lnTo>
                <a:lnTo>
                  <a:pt x="9948159" y="542824"/>
                </a:lnTo>
                <a:lnTo>
                  <a:pt x="9994363" y="529479"/>
                </a:lnTo>
                <a:lnTo>
                  <a:pt x="10039167" y="515011"/>
                </a:lnTo>
                <a:lnTo>
                  <a:pt x="10082489" y="499243"/>
                </a:lnTo>
                <a:lnTo>
                  <a:pt x="10124250" y="481999"/>
                </a:lnTo>
                <a:lnTo>
                  <a:pt x="10164372" y="463103"/>
                </a:lnTo>
                <a:lnTo>
                  <a:pt x="10202773" y="442377"/>
                </a:lnTo>
                <a:lnTo>
                  <a:pt x="10239375" y="419646"/>
                </a:lnTo>
                <a:lnTo>
                  <a:pt x="10249761" y="412927"/>
                </a:lnTo>
                <a:lnTo>
                  <a:pt x="9569234" y="412927"/>
                </a:lnTo>
                <a:lnTo>
                  <a:pt x="9573056" y="412140"/>
                </a:lnTo>
                <a:lnTo>
                  <a:pt x="9620444" y="372554"/>
                </a:lnTo>
                <a:lnTo>
                  <a:pt x="9458502" y="372554"/>
                </a:lnTo>
                <a:lnTo>
                  <a:pt x="8555431" y="0"/>
                </a:lnTo>
                <a:close/>
              </a:path>
              <a:path w="10320020" h="1734185">
                <a:moveTo>
                  <a:pt x="10107077" y="320019"/>
                </a:moveTo>
                <a:lnTo>
                  <a:pt x="10049444" y="322210"/>
                </a:lnTo>
                <a:lnTo>
                  <a:pt x="9987381" y="326377"/>
                </a:lnTo>
                <a:lnTo>
                  <a:pt x="9569234" y="412927"/>
                </a:lnTo>
                <a:lnTo>
                  <a:pt x="10249761" y="412927"/>
                </a:lnTo>
                <a:lnTo>
                  <a:pt x="10282197" y="391737"/>
                </a:lnTo>
                <a:lnTo>
                  <a:pt x="10302409" y="376601"/>
                </a:lnTo>
                <a:lnTo>
                  <a:pt x="10319562" y="359943"/>
                </a:lnTo>
                <a:lnTo>
                  <a:pt x="10319562" y="358254"/>
                </a:lnTo>
                <a:lnTo>
                  <a:pt x="10212666" y="327291"/>
                </a:lnTo>
                <a:lnTo>
                  <a:pt x="10161183" y="321235"/>
                </a:lnTo>
                <a:lnTo>
                  <a:pt x="10107077" y="320019"/>
                </a:lnTo>
                <a:close/>
              </a:path>
              <a:path w="10320020" h="1734185">
                <a:moveTo>
                  <a:pt x="9670427" y="328968"/>
                </a:moveTo>
                <a:lnTo>
                  <a:pt x="9458502" y="372554"/>
                </a:lnTo>
                <a:lnTo>
                  <a:pt x="9620444" y="372554"/>
                </a:lnTo>
                <a:lnTo>
                  <a:pt x="9670427" y="330695"/>
                </a:lnTo>
                <a:lnTo>
                  <a:pt x="9670427" y="328968"/>
                </a:lnTo>
                <a:close/>
              </a:path>
              <a:path w="10320020" h="1734185">
                <a:moveTo>
                  <a:pt x="6339791" y="1423531"/>
                </a:moveTo>
                <a:lnTo>
                  <a:pt x="5708257" y="1423531"/>
                </a:lnTo>
                <a:lnTo>
                  <a:pt x="5727814" y="1427238"/>
                </a:lnTo>
                <a:lnTo>
                  <a:pt x="5794654" y="1505292"/>
                </a:lnTo>
                <a:lnTo>
                  <a:pt x="5630430" y="1731987"/>
                </a:lnTo>
                <a:lnTo>
                  <a:pt x="5630430" y="1733638"/>
                </a:lnTo>
                <a:lnTo>
                  <a:pt x="5861418" y="1717052"/>
                </a:lnTo>
                <a:lnTo>
                  <a:pt x="6162457" y="1534009"/>
                </a:lnTo>
                <a:lnTo>
                  <a:pt x="6339791" y="1423531"/>
                </a:lnTo>
                <a:close/>
              </a:path>
              <a:path w="10320020" h="1734185">
                <a:moveTo>
                  <a:pt x="7325698" y="1004874"/>
                </a:moveTo>
                <a:lnTo>
                  <a:pt x="5582716" y="1004874"/>
                </a:lnTo>
                <a:lnTo>
                  <a:pt x="5582081" y="1016589"/>
                </a:lnTo>
                <a:lnTo>
                  <a:pt x="5578384" y="1028076"/>
                </a:lnTo>
                <a:lnTo>
                  <a:pt x="5574942" y="1037855"/>
                </a:lnTo>
                <a:lnTo>
                  <a:pt x="5575071" y="1044448"/>
                </a:lnTo>
                <a:lnTo>
                  <a:pt x="5579454" y="1050234"/>
                </a:lnTo>
                <a:lnTo>
                  <a:pt x="5583915" y="1055422"/>
                </a:lnTo>
                <a:lnTo>
                  <a:pt x="5586335" y="1060641"/>
                </a:lnTo>
                <a:lnTo>
                  <a:pt x="5584596" y="1066520"/>
                </a:lnTo>
                <a:lnTo>
                  <a:pt x="5561955" y="1080421"/>
                </a:lnTo>
                <a:lnTo>
                  <a:pt x="5525396" y="1086516"/>
                </a:lnTo>
                <a:lnTo>
                  <a:pt x="5485507" y="1090116"/>
                </a:lnTo>
                <a:lnTo>
                  <a:pt x="5452871" y="1096530"/>
                </a:lnTo>
                <a:lnTo>
                  <a:pt x="5384152" y="1136434"/>
                </a:lnTo>
                <a:lnTo>
                  <a:pt x="5384152" y="1139672"/>
                </a:lnTo>
                <a:lnTo>
                  <a:pt x="5450916" y="1169695"/>
                </a:lnTo>
                <a:lnTo>
                  <a:pt x="5578894" y="1174280"/>
                </a:lnTo>
                <a:lnTo>
                  <a:pt x="5582069" y="1179499"/>
                </a:lnTo>
                <a:lnTo>
                  <a:pt x="5585244" y="1184656"/>
                </a:lnTo>
                <a:lnTo>
                  <a:pt x="5588431" y="1189888"/>
                </a:lnTo>
                <a:lnTo>
                  <a:pt x="5571248" y="1208938"/>
                </a:lnTo>
                <a:lnTo>
                  <a:pt x="5576303" y="1215136"/>
                </a:lnTo>
                <a:lnTo>
                  <a:pt x="5581421" y="1221257"/>
                </a:lnTo>
                <a:lnTo>
                  <a:pt x="5586475" y="1227391"/>
                </a:lnTo>
                <a:lnTo>
                  <a:pt x="5587083" y="1234796"/>
                </a:lnTo>
                <a:lnTo>
                  <a:pt x="5584524" y="1239923"/>
                </a:lnTo>
                <a:lnTo>
                  <a:pt x="5582002" y="1244140"/>
                </a:lnTo>
                <a:lnTo>
                  <a:pt x="5582716" y="1248816"/>
                </a:lnTo>
                <a:lnTo>
                  <a:pt x="5587472" y="1255296"/>
                </a:lnTo>
                <a:lnTo>
                  <a:pt x="5592559" y="1261437"/>
                </a:lnTo>
                <a:lnTo>
                  <a:pt x="5595579" y="1267572"/>
                </a:lnTo>
                <a:lnTo>
                  <a:pt x="5594134" y="1274038"/>
                </a:lnTo>
                <a:lnTo>
                  <a:pt x="5533059" y="1343190"/>
                </a:lnTo>
                <a:lnTo>
                  <a:pt x="5620905" y="1429994"/>
                </a:lnTo>
                <a:lnTo>
                  <a:pt x="5677012" y="1424687"/>
                </a:lnTo>
                <a:lnTo>
                  <a:pt x="5708257" y="1423531"/>
                </a:lnTo>
                <a:lnTo>
                  <a:pt x="6339791" y="1423531"/>
                </a:lnTo>
                <a:lnTo>
                  <a:pt x="6678561" y="1207307"/>
                </a:lnTo>
                <a:lnTo>
                  <a:pt x="6764566" y="1151369"/>
                </a:lnTo>
                <a:lnTo>
                  <a:pt x="6980250" y="1123048"/>
                </a:lnTo>
                <a:lnTo>
                  <a:pt x="6979018" y="1121524"/>
                </a:lnTo>
                <a:lnTo>
                  <a:pt x="6977722" y="1120089"/>
                </a:lnTo>
                <a:lnTo>
                  <a:pt x="6976491" y="1118577"/>
                </a:lnTo>
                <a:lnTo>
                  <a:pt x="6926833" y="1074039"/>
                </a:lnTo>
                <a:lnTo>
                  <a:pt x="7139557" y="1040856"/>
                </a:lnTo>
                <a:lnTo>
                  <a:pt x="7192391" y="1031972"/>
                </a:lnTo>
                <a:lnTo>
                  <a:pt x="7244464" y="1022407"/>
                </a:lnTo>
                <a:lnTo>
                  <a:pt x="7295464" y="1011939"/>
                </a:lnTo>
                <a:lnTo>
                  <a:pt x="7325698" y="1004874"/>
                </a:lnTo>
                <a:close/>
              </a:path>
              <a:path w="10320020" h="1734185">
                <a:moveTo>
                  <a:pt x="5863374" y="489813"/>
                </a:moveTo>
                <a:lnTo>
                  <a:pt x="5630430" y="511632"/>
                </a:lnTo>
                <a:lnTo>
                  <a:pt x="5631662" y="512648"/>
                </a:lnTo>
                <a:lnTo>
                  <a:pt x="5632958" y="513638"/>
                </a:lnTo>
                <a:lnTo>
                  <a:pt x="5634253" y="514578"/>
                </a:lnTo>
                <a:lnTo>
                  <a:pt x="5794654" y="711314"/>
                </a:lnTo>
                <a:lnTo>
                  <a:pt x="5706632" y="832015"/>
                </a:lnTo>
                <a:lnTo>
                  <a:pt x="5701193" y="839450"/>
                </a:lnTo>
                <a:lnTo>
                  <a:pt x="5584596" y="998258"/>
                </a:lnTo>
                <a:lnTo>
                  <a:pt x="5533059" y="1005128"/>
                </a:lnTo>
                <a:lnTo>
                  <a:pt x="5533059" y="1006779"/>
                </a:lnTo>
                <a:lnTo>
                  <a:pt x="5582716" y="1004874"/>
                </a:lnTo>
                <a:lnTo>
                  <a:pt x="7325698" y="1004874"/>
                </a:lnTo>
                <a:lnTo>
                  <a:pt x="7345081" y="1000345"/>
                </a:lnTo>
                <a:lnTo>
                  <a:pt x="7393003" y="987402"/>
                </a:lnTo>
                <a:lnTo>
                  <a:pt x="7438918" y="972887"/>
                </a:lnTo>
                <a:lnTo>
                  <a:pt x="7482516" y="956578"/>
                </a:lnTo>
                <a:lnTo>
                  <a:pt x="7523485" y="938253"/>
                </a:lnTo>
                <a:lnTo>
                  <a:pt x="7561513" y="917687"/>
                </a:lnTo>
                <a:lnTo>
                  <a:pt x="7588056" y="900112"/>
                </a:lnTo>
                <a:lnTo>
                  <a:pt x="6880999" y="900112"/>
                </a:lnTo>
                <a:lnTo>
                  <a:pt x="6881647" y="898969"/>
                </a:lnTo>
                <a:lnTo>
                  <a:pt x="6882942" y="896556"/>
                </a:lnTo>
                <a:lnTo>
                  <a:pt x="6936896" y="860831"/>
                </a:lnTo>
                <a:lnTo>
                  <a:pt x="6766445" y="860831"/>
                </a:lnTo>
                <a:lnTo>
                  <a:pt x="6196071" y="629880"/>
                </a:lnTo>
                <a:lnTo>
                  <a:pt x="5863374" y="489813"/>
                </a:lnTo>
                <a:close/>
              </a:path>
              <a:path w="10320020" h="1734185">
                <a:moveTo>
                  <a:pt x="7356840" y="829388"/>
                </a:moveTo>
                <a:lnTo>
                  <a:pt x="7305251" y="832767"/>
                </a:lnTo>
                <a:lnTo>
                  <a:pt x="7252035" y="840075"/>
                </a:lnTo>
                <a:lnTo>
                  <a:pt x="7201776" y="851598"/>
                </a:lnTo>
                <a:lnTo>
                  <a:pt x="6880999" y="900112"/>
                </a:lnTo>
                <a:lnTo>
                  <a:pt x="7588056" y="900112"/>
                </a:lnTo>
                <a:lnTo>
                  <a:pt x="7596291" y="894659"/>
                </a:lnTo>
                <a:lnTo>
                  <a:pt x="7627505" y="868946"/>
                </a:lnTo>
                <a:lnTo>
                  <a:pt x="7627505" y="867308"/>
                </a:lnTo>
                <a:lnTo>
                  <a:pt x="7553083" y="845908"/>
                </a:lnTo>
                <a:lnTo>
                  <a:pt x="7480252" y="834942"/>
                </a:lnTo>
                <a:lnTo>
                  <a:pt x="7441662" y="831853"/>
                </a:lnTo>
                <a:lnTo>
                  <a:pt x="7402220" y="829652"/>
                </a:lnTo>
                <a:lnTo>
                  <a:pt x="7356840" y="829388"/>
                </a:lnTo>
                <a:close/>
              </a:path>
              <a:path w="10320020" h="1734185">
                <a:moveTo>
                  <a:pt x="6980250" y="832015"/>
                </a:moveTo>
                <a:lnTo>
                  <a:pt x="6766445" y="860831"/>
                </a:lnTo>
                <a:lnTo>
                  <a:pt x="6936896" y="860831"/>
                </a:lnTo>
                <a:lnTo>
                  <a:pt x="6980250" y="832015"/>
                </a:lnTo>
                <a:close/>
              </a:path>
              <a:path w="10320020" h="1734185">
                <a:moveTo>
                  <a:pt x="3780371" y="1360703"/>
                </a:moveTo>
                <a:lnTo>
                  <a:pt x="3083471" y="1360703"/>
                </a:lnTo>
                <a:lnTo>
                  <a:pt x="3085998" y="1362506"/>
                </a:lnTo>
                <a:lnTo>
                  <a:pt x="3088525" y="1364373"/>
                </a:lnTo>
                <a:lnTo>
                  <a:pt x="3091116" y="1366202"/>
                </a:lnTo>
                <a:lnTo>
                  <a:pt x="3094875" y="1370838"/>
                </a:lnTo>
                <a:lnTo>
                  <a:pt x="3102521" y="1380070"/>
                </a:lnTo>
                <a:lnTo>
                  <a:pt x="3020452" y="1445882"/>
                </a:lnTo>
                <a:lnTo>
                  <a:pt x="2938373" y="1510969"/>
                </a:lnTo>
                <a:lnTo>
                  <a:pt x="2938373" y="1512506"/>
                </a:lnTo>
                <a:lnTo>
                  <a:pt x="3171317" y="1538782"/>
                </a:lnTo>
                <a:lnTo>
                  <a:pt x="3361022" y="1486872"/>
                </a:lnTo>
                <a:lnTo>
                  <a:pt x="3550737" y="1431713"/>
                </a:lnTo>
                <a:lnTo>
                  <a:pt x="3740454" y="1373385"/>
                </a:lnTo>
                <a:lnTo>
                  <a:pt x="3780371" y="1360703"/>
                </a:lnTo>
                <a:close/>
              </a:path>
              <a:path w="10320020" h="1734185">
                <a:moveTo>
                  <a:pt x="2803302" y="1022999"/>
                </a:moveTo>
                <a:lnTo>
                  <a:pt x="2761992" y="1027620"/>
                </a:lnTo>
                <a:lnTo>
                  <a:pt x="2724840" y="1036213"/>
                </a:lnTo>
                <a:lnTo>
                  <a:pt x="2692031" y="1048042"/>
                </a:lnTo>
                <a:lnTo>
                  <a:pt x="2693974" y="1051496"/>
                </a:lnTo>
                <a:lnTo>
                  <a:pt x="2760814" y="1090409"/>
                </a:lnTo>
                <a:lnTo>
                  <a:pt x="2900197" y="1130134"/>
                </a:lnTo>
                <a:lnTo>
                  <a:pt x="2900197" y="1131671"/>
                </a:lnTo>
                <a:lnTo>
                  <a:pt x="2896086" y="1137221"/>
                </a:lnTo>
                <a:lnTo>
                  <a:pt x="2891231" y="1141476"/>
                </a:lnTo>
                <a:lnTo>
                  <a:pt x="2885674" y="1144864"/>
                </a:lnTo>
                <a:lnTo>
                  <a:pt x="2879191" y="1147978"/>
                </a:lnTo>
                <a:lnTo>
                  <a:pt x="2887751" y="1158538"/>
                </a:lnTo>
                <a:lnTo>
                  <a:pt x="2898260" y="1170509"/>
                </a:lnTo>
                <a:lnTo>
                  <a:pt x="2905912" y="1181473"/>
                </a:lnTo>
                <a:lnTo>
                  <a:pt x="2905899" y="1189012"/>
                </a:lnTo>
                <a:lnTo>
                  <a:pt x="2891880" y="1205026"/>
                </a:lnTo>
                <a:lnTo>
                  <a:pt x="2869934" y="1226439"/>
                </a:lnTo>
                <a:lnTo>
                  <a:pt x="2850687" y="1246908"/>
                </a:lnTo>
                <a:lnTo>
                  <a:pt x="2928785" y="1369695"/>
                </a:lnTo>
                <a:lnTo>
                  <a:pt x="2999144" y="1380713"/>
                </a:lnTo>
                <a:lnTo>
                  <a:pt x="3037607" y="1384427"/>
                </a:lnTo>
                <a:lnTo>
                  <a:pt x="3060522" y="1381798"/>
                </a:lnTo>
                <a:lnTo>
                  <a:pt x="3083471" y="1360703"/>
                </a:lnTo>
                <a:lnTo>
                  <a:pt x="3780371" y="1360703"/>
                </a:lnTo>
                <a:lnTo>
                  <a:pt x="3977594" y="1296135"/>
                </a:lnTo>
                <a:lnTo>
                  <a:pt x="4072445" y="1263916"/>
                </a:lnTo>
                <a:lnTo>
                  <a:pt x="4530652" y="1263916"/>
                </a:lnTo>
                <a:lnTo>
                  <a:pt x="4562721" y="1254638"/>
                </a:lnTo>
                <a:lnTo>
                  <a:pt x="4648695" y="1225605"/>
                </a:lnTo>
                <a:lnTo>
                  <a:pt x="4692992" y="1213332"/>
                </a:lnTo>
                <a:lnTo>
                  <a:pt x="4798324" y="1190306"/>
                </a:lnTo>
                <a:lnTo>
                  <a:pt x="4846686" y="1177989"/>
                </a:lnTo>
                <a:lnTo>
                  <a:pt x="4892351" y="1162396"/>
                </a:lnTo>
                <a:lnTo>
                  <a:pt x="4935448" y="1141476"/>
                </a:lnTo>
                <a:lnTo>
                  <a:pt x="4919196" y="1133609"/>
                </a:lnTo>
                <a:lnTo>
                  <a:pt x="4899699" y="1128277"/>
                </a:lnTo>
                <a:lnTo>
                  <a:pt x="4878986" y="1124073"/>
                </a:lnTo>
                <a:lnTo>
                  <a:pt x="4859083" y="1119593"/>
                </a:lnTo>
                <a:lnTo>
                  <a:pt x="4816280" y="1108914"/>
                </a:lnTo>
                <a:lnTo>
                  <a:pt x="4772887" y="1100057"/>
                </a:lnTo>
                <a:lnTo>
                  <a:pt x="4728360" y="1092908"/>
                </a:lnTo>
                <a:lnTo>
                  <a:pt x="4682151" y="1087350"/>
                </a:lnTo>
                <a:lnTo>
                  <a:pt x="4633716" y="1083266"/>
                </a:lnTo>
                <a:lnTo>
                  <a:pt x="4582507" y="1080540"/>
                </a:lnTo>
                <a:lnTo>
                  <a:pt x="4527980" y="1079057"/>
                </a:lnTo>
                <a:lnTo>
                  <a:pt x="4251959" y="1075855"/>
                </a:lnTo>
                <a:lnTo>
                  <a:pt x="4288193" y="1061897"/>
                </a:lnTo>
                <a:lnTo>
                  <a:pt x="4264847" y="1056624"/>
                </a:lnTo>
                <a:lnTo>
                  <a:pt x="4244119" y="1047103"/>
                </a:lnTo>
                <a:lnTo>
                  <a:pt x="4224422" y="1036700"/>
                </a:lnTo>
                <a:lnTo>
                  <a:pt x="4204169" y="1028776"/>
                </a:lnTo>
                <a:lnTo>
                  <a:pt x="3992244" y="1025372"/>
                </a:lnTo>
                <a:lnTo>
                  <a:pt x="3986638" y="1023086"/>
                </a:lnTo>
                <a:lnTo>
                  <a:pt x="2848584" y="1023086"/>
                </a:lnTo>
                <a:lnTo>
                  <a:pt x="2803302" y="1022999"/>
                </a:lnTo>
                <a:close/>
              </a:path>
              <a:path w="10320020" h="1734185">
                <a:moveTo>
                  <a:pt x="4530652" y="1263916"/>
                </a:moveTo>
                <a:lnTo>
                  <a:pt x="4072445" y="1263916"/>
                </a:lnTo>
                <a:lnTo>
                  <a:pt x="4154576" y="1266012"/>
                </a:lnTo>
                <a:lnTo>
                  <a:pt x="4301540" y="1266977"/>
                </a:lnTo>
                <a:lnTo>
                  <a:pt x="4339111" y="1272569"/>
                </a:lnTo>
                <a:lnTo>
                  <a:pt x="4380904" y="1277821"/>
                </a:lnTo>
                <a:lnTo>
                  <a:pt x="4424557" y="1280309"/>
                </a:lnTo>
                <a:lnTo>
                  <a:pt x="4467707" y="1277607"/>
                </a:lnTo>
                <a:lnTo>
                  <a:pt x="4517284" y="1267784"/>
                </a:lnTo>
                <a:lnTo>
                  <a:pt x="4530652" y="1263916"/>
                </a:lnTo>
                <a:close/>
              </a:path>
              <a:path w="10320020" h="1734185">
                <a:moveTo>
                  <a:pt x="2882950" y="1003757"/>
                </a:moveTo>
                <a:lnTo>
                  <a:pt x="2841002" y="1017473"/>
                </a:lnTo>
                <a:lnTo>
                  <a:pt x="2843530" y="1019314"/>
                </a:lnTo>
                <a:lnTo>
                  <a:pt x="2846069" y="1021232"/>
                </a:lnTo>
                <a:lnTo>
                  <a:pt x="2848584" y="1023086"/>
                </a:lnTo>
                <a:lnTo>
                  <a:pt x="3986638" y="1023086"/>
                </a:lnTo>
                <a:lnTo>
                  <a:pt x="3940377" y="1004214"/>
                </a:lnTo>
                <a:lnTo>
                  <a:pt x="2886773" y="1004214"/>
                </a:lnTo>
                <a:lnTo>
                  <a:pt x="2882950" y="1003757"/>
                </a:lnTo>
                <a:close/>
              </a:path>
              <a:path w="10320020" h="1734185">
                <a:moveTo>
                  <a:pt x="2938373" y="648220"/>
                </a:moveTo>
                <a:lnTo>
                  <a:pt x="3102521" y="815340"/>
                </a:lnTo>
                <a:lnTo>
                  <a:pt x="3102521" y="818489"/>
                </a:lnTo>
                <a:lnTo>
                  <a:pt x="3005150" y="896607"/>
                </a:lnTo>
                <a:lnTo>
                  <a:pt x="2973978" y="921980"/>
                </a:lnTo>
                <a:lnTo>
                  <a:pt x="2940904" y="945772"/>
                </a:lnTo>
                <a:lnTo>
                  <a:pt x="2908463" y="970073"/>
                </a:lnTo>
                <a:lnTo>
                  <a:pt x="2879191" y="996975"/>
                </a:lnTo>
                <a:lnTo>
                  <a:pt x="2881718" y="999401"/>
                </a:lnTo>
                <a:lnTo>
                  <a:pt x="2884246" y="1001788"/>
                </a:lnTo>
                <a:lnTo>
                  <a:pt x="2886773" y="1004214"/>
                </a:lnTo>
                <a:lnTo>
                  <a:pt x="3940377" y="1004214"/>
                </a:lnTo>
                <a:lnTo>
                  <a:pt x="3647750" y="881565"/>
                </a:lnTo>
                <a:lnTo>
                  <a:pt x="3361259" y="756869"/>
                </a:lnTo>
                <a:lnTo>
                  <a:pt x="3173196" y="672160"/>
                </a:lnTo>
                <a:lnTo>
                  <a:pt x="2985335" y="653384"/>
                </a:lnTo>
                <a:lnTo>
                  <a:pt x="2938373" y="648220"/>
                </a:lnTo>
                <a:close/>
              </a:path>
              <a:path w="10320020" h="1734185">
                <a:moveTo>
                  <a:pt x="280644" y="688073"/>
                </a:moveTo>
                <a:lnTo>
                  <a:pt x="246278" y="694448"/>
                </a:lnTo>
                <a:lnTo>
                  <a:pt x="246278" y="697484"/>
                </a:lnTo>
                <a:lnTo>
                  <a:pt x="340212" y="733880"/>
                </a:lnTo>
                <a:lnTo>
                  <a:pt x="481101" y="786574"/>
                </a:lnTo>
                <a:lnTo>
                  <a:pt x="582398" y="798799"/>
                </a:lnTo>
                <a:lnTo>
                  <a:pt x="734361" y="814856"/>
                </a:lnTo>
                <a:lnTo>
                  <a:pt x="886333" y="828213"/>
                </a:lnTo>
                <a:lnTo>
                  <a:pt x="1038308" y="838910"/>
                </a:lnTo>
                <a:lnTo>
                  <a:pt x="1190275" y="846988"/>
                </a:lnTo>
                <a:lnTo>
                  <a:pt x="1342224" y="852487"/>
                </a:lnTo>
                <a:lnTo>
                  <a:pt x="1502488" y="916037"/>
                </a:lnTo>
                <a:lnTo>
                  <a:pt x="1546037" y="932049"/>
                </a:lnTo>
                <a:lnTo>
                  <a:pt x="1724075" y="992974"/>
                </a:lnTo>
                <a:lnTo>
                  <a:pt x="1774247" y="1005547"/>
                </a:lnTo>
                <a:lnTo>
                  <a:pt x="1823009" y="1009005"/>
                </a:lnTo>
                <a:lnTo>
                  <a:pt x="1870172" y="1005846"/>
                </a:lnTo>
                <a:lnTo>
                  <a:pt x="1915548" y="998565"/>
                </a:lnTo>
                <a:lnTo>
                  <a:pt x="1958949" y="989660"/>
                </a:lnTo>
                <a:lnTo>
                  <a:pt x="2000187" y="981626"/>
                </a:lnTo>
                <a:lnTo>
                  <a:pt x="2039073" y="976960"/>
                </a:lnTo>
                <a:lnTo>
                  <a:pt x="2149043" y="975320"/>
                </a:lnTo>
                <a:lnTo>
                  <a:pt x="2201972" y="970789"/>
                </a:lnTo>
                <a:lnTo>
                  <a:pt x="2243353" y="957973"/>
                </a:lnTo>
                <a:lnTo>
                  <a:pt x="2243353" y="956386"/>
                </a:lnTo>
                <a:lnTo>
                  <a:pt x="2194909" y="936065"/>
                </a:lnTo>
                <a:lnTo>
                  <a:pt x="2147780" y="913969"/>
                </a:lnTo>
                <a:lnTo>
                  <a:pt x="2100243" y="891105"/>
                </a:lnTo>
                <a:lnTo>
                  <a:pt x="2050577" y="868484"/>
                </a:lnTo>
                <a:lnTo>
                  <a:pt x="1997062" y="847115"/>
                </a:lnTo>
                <a:lnTo>
                  <a:pt x="1949172" y="831287"/>
                </a:lnTo>
                <a:lnTo>
                  <a:pt x="1898527" y="817207"/>
                </a:lnTo>
                <a:lnTo>
                  <a:pt x="1845811" y="804346"/>
                </a:lnTo>
                <a:lnTo>
                  <a:pt x="1682064" y="767778"/>
                </a:lnTo>
                <a:lnTo>
                  <a:pt x="1546504" y="735279"/>
                </a:lnTo>
                <a:lnTo>
                  <a:pt x="1510195" y="701484"/>
                </a:lnTo>
                <a:lnTo>
                  <a:pt x="1462058" y="689559"/>
                </a:lnTo>
                <a:lnTo>
                  <a:pt x="284467" y="689559"/>
                </a:lnTo>
                <a:lnTo>
                  <a:pt x="280644" y="688073"/>
                </a:lnTo>
                <a:close/>
              </a:path>
              <a:path w="10320020" h="1734185">
                <a:moveTo>
                  <a:pt x="0" y="316585"/>
                </a:moveTo>
                <a:lnTo>
                  <a:pt x="1879" y="320395"/>
                </a:lnTo>
                <a:lnTo>
                  <a:pt x="38322" y="345573"/>
                </a:lnTo>
                <a:lnTo>
                  <a:pt x="75669" y="372260"/>
                </a:lnTo>
                <a:lnTo>
                  <a:pt x="114464" y="399222"/>
                </a:lnTo>
                <a:lnTo>
                  <a:pt x="155252" y="425221"/>
                </a:lnTo>
                <a:lnTo>
                  <a:pt x="198577" y="449021"/>
                </a:lnTo>
                <a:lnTo>
                  <a:pt x="196824" y="453821"/>
                </a:lnTo>
                <a:lnTo>
                  <a:pt x="199415" y="457136"/>
                </a:lnTo>
                <a:lnTo>
                  <a:pt x="196621" y="457339"/>
                </a:lnTo>
                <a:lnTo>
                  <a:pt x="193446" y="457631"/>
                </a:lnTo>
                <a:lnTo>
                  <a:pt x="190271" y="457860"/>
                </a:lnTo>
                <a:lnTo>
                  <a:pt x="187096" y="458139"/>
                </a:lnTo>
                <a:lnTo>
                  <a:pt x="197269" y="471335"/>
                </a:lnTo>
                <a:lnTo>
                  <a:pt x="202399" y="477875"/>
                </a:lnTo>
                <a:lnTo>
                  <a:pt x="205574" y="481190"/>
                </a:lnTo>
                <a:lnTo>
                  <a:pt x="208749" y="484441"/>
                </a:lnTo>
                <a:lnTo>
                  <a:pt x="211924" y="487756"/>
                </a:lnTo>
                <a:lnTo>
                  <a:pt x="197753" y="498338"/>
                </a:lnTo>
                <a:lnTo>
                  <a:pt x="176641" y="512918"/>
                </a:lnTo>
                <a:lnTo>
                  <a:pt x="158371" y="527636"/>
                </a:lnTo>
                <a:lnTo>
                  <a:pt x="152730" y="538632"/>
                </a:lnTo>
                <a:lnTo>
                  <a:pt x="238632" y="670153"/>
                </a:lnTo>
                <a:lnTo>
                  <a:pt x="284467" y="689559"/>
                </a:lnTo>
                <a:lnTo>
                  <a:pt x="1462058" y="689559"/>
                </a:lnTo>
                <a:lnTo>
                  <a:pt x="1270212" y="639659"/>
                </a:lnTo>
                <a:lnTo>
                  <a:pt x="1174191" y="613244"/>
                </a:lnTo>
                <a:lnTo>
                  <a:pt x="1000454" y="520280"/>
                </a:lnTo>
                <a:lnTo>
                  <a:pt x="826706" y="424249"/>
                </a:lnTo>
                <a:lnTo>
                  <a:pt x="691156" y="347154"/>
                </a:lnTo>
                <a:lnTo>
                  <a:pt x="198577" y="347154"/>
                </a:lnTo>
                <a:lnTo>
                  <a:pt x="144482" y="334157"/>
                </a:lnTo>
                <a:lnTo>
                  <a:pt x="93306" y="325616"/>
                </a:lnTo>
                <a:lnTo>
                  <a:pt x="45122" y="320202"/>
                </a:lnTo>
                <a:lnTo>
                  <a:pt x="0" y="316585"/>
                </a:lnTo>
                <a:close/>
              </a:path>
              <a:path w="10320020" h="1734185">
                <a:moveTo>
                  <a:pt x="219570" y="317360"/>
                </a:moveTo>
                <a:lnTo>
                  <a:pt x="187096" y="328891"/>
                </a:lnTo>
                <a:lnTo>
                  <a:pt x="187096" y="330441"/>
                </a:lnTo>
                <a:lnTo>
                  <a:pt x="190919" y="333438"/>
                </a:lnTo>
                <a:lnTo>
                  <a:pt x="198577" y="339547"/>
                </a:lnTo>
                <a:lnTo>
                  <a:pt x="197417" y="342017"/>
                </a:lnTo>
                <a:lnTo>
                  <a:pt x="198577" y="347154"/>
                </a:lnTo>
                <a:lnTo>
                  <a:pt x="691156" y="347154"/>
                </a:lnTo>
                <a:lnTo>
                  <a:pt x="658609" y="328358"/>
                </a:lnTo>
                <a:lnTo>
                  <a:pt x="263461" y="328358"/>
                </a:lnTo>
                <a:lnTo>
                  <a:pt x="219570" y="317360"/>
                </a:lnTo>
                <a:close/>
              </a:path>
              <a:path w="10320020" h="1734185">
                <a:moveTo>
                  <a:pt x="196888" y="339674"/>
                </a:moveTo>
                <a:lnTo>
                  <a:pt x="196037" y="344957"/>
                </a:lnTo>
                <a:lnTo>
                  <a:pt x="197417" y="342017"/>
                </a:lnTo>
                <a:lnTo>
                  <a:pt x="196888" y="339674"/>
                </a:lnTo>
                <a:close/>
              </a:path>
              <a:path w="10320020" h="1734185">
                <a:moveTo>
                  <a:pt x="246278" y="137591"/>
                </a:moveTo>
                <a:lnTo>
                  <a:pt x="247586" y="140106"/>
                </a:lnTo>
                <a:lnTo>
                  <a:pt x="248157" y="141351"/>
                </a:lnTo>
                <a:lnTo>
                  <a:pt x="410502" y="295440"/>
                </a:lnTo>
                <a:lnTo>
                  <a:pt x="409194" y="296456"/>
                </a:lnTo>
                <a:lnTo>
                  <a:pt x="407898" y="297522"/>
                </a:lnTo>
                <a:lnTo>
                  <a:pt x="406679" y="298564"/>
                </a:lnTo>
                <a:lnTo>
                  <a:pt x="263461" y="328358"/>
                </a:lnTo>
                <a:lnTo>
                  <a:pt x="658609" y="328358"/>
                </a:lnTo>
                <a:lnTo>
                  <a:pt x="479221" y="222758"/>
                </a:lnTo>
                <a:lnTo>
                  <a:pt x="339431" y="172400"/>
                </a:lnTo>
                <a:lnTo>
                  <a:pt x="246278" y="137591"/>
                </a:lnTo>
                <a:close/>
              </a:path>
            </a:pathLst>
          </a:custGeom>
          <a:solidFill>
            <a:srgbClr val="71CBF4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1997" y="7106399"/>
            <a:ext cx="7258887" cy="27360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365146" y="7165565"/>
            <a:ext cx="187198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 b="1">
                <a:solidFill>
                  <a:srgbClr val="002D5A"/>
                </a:solidFill>
                <a:latin typeface="Montserrat"/>
                <a:cs typeface="Montserrat"/>
              </a:rPr>
              <a:t>Royal</a:t>
            </a:r>
            <a:r>
              <a:rPr dirty="0" sz="900" spc="-15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900" spc="-5" b="1">
                <a:solidFill>
                  <a:srgbClr val="002D5A"/>
                </a:solidFill>
                <a:latin typeface="Montserrat"/>
                <a:cs typeface="Montserrat"/>
              </a:rPr>
              <a:t>Academy</a:t>
            </a:r>
            <a:r>
              <a:rPr dirty="0" sz="900" spc="-15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900" b="1">
                <a:solidFill>
                  <a:srgbClr val="002D5A"/>
                </a:solidFill>
                <a:latin typeface="Montserrat"/>
                <a:cs typeface="Montserrat"/>
              </a:rPr>
              <a:t>of</a:t>
            </a:r>
            <a:r>
              <a:rPr dirty="0" sz="900" spc="-15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900" b="1">
                <a:solidFill>
                  <a:srgbClr val="002D5A"/>
                </a:solidFill>
                <a:latin typeface="Montserrat"/>
                <a:cs typeface="Montserrat"/>
              </a:rPr>
              <a:t>Engineering</a:t>
            </a:r>
            <a:endParaRPr sz="900">
              <a:latin typeface="Montserrat"/>
              <a:cs typeface="Montserra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5300" y="7161154"/>
            <a:ext cx="15113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002D5A"/>
                </a:solidFill>
                <a:latin typeface="Montserrat"/>
                <a:cs typeface="Montserrat"/>
              </a:rPr>
              <a:t>15</a:t>
            </a:r>
            <a:endParaRPr sz="1000">
              <a:latin typeface="Montserrat"/>
              <a:cs typeface="Montserra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8001" y="7003540"/>
            <a:ext cx="9756140" cy="0"/>
          </a:xfrm>
          <a:custGeom>
            <a:avLst/>
            <a:gdLst/>
            <a:ahLst/>
            <a:cxnLst/>
            <a:rect l="l" t="t" r="r" b="b"/>
            <a:pathLst>
              <a:path w="9756140" h="0">
                <a:moveTo>
                  <a:pt x="0" y="0"/>
                </a:moveTo>
                <a:lnTo>
                  <a:pt x="9756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5300" y="444733"/>
            <a:ext cx="1376680" cy="4216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600" spc="-15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</a:rPr>
              <a:t>Engines</a:t>
            </a:r>
            <a:endParaRPr sz="2600">
              <a:latin typeface="Montserrat Medium"/>
              <a:cs typeface="Montserrat Medium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002195" y="1147629"/>
            <a:ext cx="953135" cy="953135"/>
            <a:chOff x="4002195" y="1147629"/>
            <a:chExt cx="953135" cy="95313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91655" y="1237107"/>
              <a:ext cx="774006" cy="77401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024160" y="1169593"/>
              <a:ext cx="909319" cy="909319"/>
            </a:xfrm>
            <a:custGeom>
              <a:avLst/>
              <a:gdLst/>
              <a:ahLst/>
              <a:cxnLst/>
              <a:rect l="l" t="t" r="r" b="b"/>
              <a:pathLst>
                <a:path w="909320" h="909319">
                  <a:moveTo>
                    <a:pt x="0" y="909027"/>
                  </a:moveTo>
                  <a:lnTo>
                    <a:pt x="909015" y="909027"/>
                  </a:lnTo>
                  <a:lnTo>
                    <a:pt x="909015" y="0"/>
                  </a:lnTo>
                  <a:lnTo>
                    <a:pt x="0" y="0"/>
                  </a:lnTo>
                  <a:lnTo>
                    <a:pt x="0" y="909027"/>
                  </a:lnTo>
                  <a:close/>
                </a:path>
              </a:pathLst>
            </a:custGeom>
            <a:ln w="43929">
              <a:solidFill>
                <a:srgbClr val="D0EBF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467994" y="1147635"/>
            <a:ext cx="3534410" cy="953135"/>
          </a:xfrm>
          <a:prstGeom prst="rect">
            <a:avLst/>
          </a:prstGeom>
          <a:solidFill>
            <a:srgbClr val="D0EBFC"/>
          </a:solidFill>
        </p:spPr>
        <p:txBody>
          <a:bodyPr wrap="square" lIns="0" tIns="55880" rIns="0" bIns="0" rtlCol="0" vert="horz">
            <a:spAutoFit/>
          </a:bodyPr>
          <a:lstStyle/>
          <a:p>
            <a:pPr marL="107950" marR="99695">
              <a:lnSpc>
                <a:spcPct val="108300"/>
              </a:lnSpc>
              <a:spcBef>
                <a:spcPts val="440"/>
              </a:spcBef>
            </a:pPr>
            <a:r>
              <a:rPr dirty="0" sz="950" b="1">
                <a:latin typeface="Montserrat"/>
                <a:cs typeface="Montserrat"/>
              </a:rPr>
              <a:t>The</a:t>
            </a:r>
            <a:r>
              <a:rPr dirty="0" sz="950" spc="-20" b="1">
                <a:latin typeface="Montserrat"/>
                <a:cs typeface="Montserrat"/>
              </a:rPr>
              <a:t> </a:t>
            </a:r>
            <a:r>
              <a:rPr dirty="0" u="sng" sz="950" b="1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"/>
                <a:cs typeface="Montserrat"/>
                <a:hlinkClick r:id="rId4"/>
              </a:rPr>
              <a:t>Rolls</a:t>
            </a:r>
            <a:r>
              <a:rPr dirty="0" u="sng" sz="950" spc="-15" b="1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"/>
                <a:cs typeface="Montserrat"/>
                <a:hlinkClick r:id="rId4"/>
              </a:rPr>
              <a:t> </a:t>
            </a:r>
            <a:r>
              <a:rPr dirty="0" u="sng" sz="950" spc="-10" b="1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"/>
                <a:cs typeface="Montserrat"/>
                <a:hlinkClick r:id="rId4"/>
              </a:rPr>
              <a:t>Royce</a:t>
            </a:r>
            <a:r>
              <a:rPr dirty="0" u="sng" sz="950" spc="-15" b="1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"/>
                <a:cs typeface="Montserrat"/>
                <a:hlinkClick r:id="rId4"/>
              </a:rPr>
              <a:t> </a:t>
            </a:r>
            <a:r>
              <a:rPr dirty="0" u="sng" sz="950" spc="-5" b="1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"/>
                <a:cs typeface="Montserrat"/>
                <a:hlinkClick r:id="rId4"/>
              </a:rPr>
              <a:t>website</a:t>
            </a:r>
            <a:r>
              <a:rPr dirty="0" sz="950" spc="-35" b="1">
                <a:solidFill>
                  <a:srgbClr val="D70929"/>
                </a:solidFill>
                <a:latin typeface="Montserrat"/>
                <a:cs typeface="Montserrat"/>
                <a:hlinkClick r:id="rId4"/>
              </a:rPr>
              <a:t> </a:t>
            </a:r>
            <a:r>
              <a:rPr dirty="0" sz="950">
                <a:latin typeface="Montserrat"/>
                <a:cs typeface="Montserrat"/>
              </a:rPr>
              <a:t>has</a:t>
            </a:r>
            <a:r>
              <a:rPr dirty="0" sz="950" spc="-1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some</a:t>
            </a:r>
            <a:r>
              <a:rPr dirty="0" sz="950" spc="-1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fantastic</a:t>
            </a:r>
            <a:r>
              <a:rPr dirty="0" sz="950" spc="-1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resources. </a:t>
            </a:r>
            <a:r>
              <a:rPr dirty="0" sz="950" spc="-235">
                <a:latin typeface="Montserrat"/>
                <a:cs typeface="Montserrat"/>
              </a:rPr>
              <a:t> </a:t>
            </a:r>
            <a:r>
              <a:rPr dirty="0" sz="950" spc="-30">
                <a:latin typeface="Montserrat"/>
                <a:cs typeface="Montserrat"/>
              </a:rPr>
              <a:t>We</a:t>
            </a:r>
            <a:r>
              <a:rPr dirty="0" sz="950" spc="25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have</a:t>
            </a:r>
            <a:r>
              <a:rPr dirty="0" sz="950" spc="2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linked</a:t>
            </a:r>
            <a:r>
              <a:rPr dirty="0" sz="950" spc="25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to</a:t>
            </a:r>
            <a:r>
              <a:rPr dirty="0" sz="950" spc="2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the</a:t>
            </a:r>
            <a:r>
              <a:rPr dirty="0" sz="950" spc="3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ones</a:t>
            </a:r>
            <a:r>
              <a:rPr dirty="0" sz="950" spc="25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we</a:t>
            </a:r>
            <a:r>
              <a:rPr dirty="0" sz="950" spc="2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feel</a:t>
            </a:r>
            <a:r>
              <a:rPr dirty="0" sz="950" spc="2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are</a:t>
            </a:r>
            <a:r>
              <a:rPr dirty="0" sz="950" spc="3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most</a:t>
            </a:r>
            <a:r>
              <a:rPr dirty="0" sz="950" spc="25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relevant 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to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the </a:t>
            </a:r>
            <a:r>
              <a:rPr dirty="0" sz="950" spc="-5">
                <a:latin typeface="Montserrat"/>
                <a:cs typeface="Montserrat"/>
              </a:rPr>
              <a:t>resource </a:t>
            </a:r>
            <a:r>
              <a:rPr dirty="0" sz="950">
                <a:latin typeface="Montserrat"/>
                <a:cs typeface="Montserrat"/>
              </a:rPr>
              <a:t>in the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student guide.</a:t>
            </a:r>
            <a:endParaRPr sz="950">
              <a:latin typeface="Montserrat"/>
              <a:cs typeface="Montserrat"/>
            </a:endParaRPr>
          </a:p>
          <a:p>
            <a:pPr marL="107950">
              <a:lnSpc>
                <a:spcPct val="100000"/>
              </a:lnSpc>
              <a:spcBef>
                <a:spcPts val="380"/>
              </a:spcBef>
            </a:pPr>
            <a:r>
              <a:rPr dirty="0" sz="950" spc="-20">
                <a:latin typeface="Montserrat"/>
                <a:cs typeface="Montserrat"/>
              </a:rPr>
              <a:t>You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can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also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u="sng" sz="950" spc="-5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  <a:hlinkClick r:id="rId5"/>
              </a:rPr>
              <a:t>download </a:t>
            </a:r>
            <a:r>
              <a:rPr dirty="0" u="sng" sz="950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  <a:hlinkClick r:id="rId5"/>
              </a:rPr>
              <a:t>a</a:t>
            </a:r>
            <a:r>
              <a:rPr dirty="0" u="sng" sz="950" spc="-5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  <a:hlinkClick r:id="rId5"/>
              </a:rPr>
              <a:t> poster for your</a:t>
            </a:r>
            <a:r>
              <a:rPr dirty="0" u="sng" sz="950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  <a:hlinkClick r:id="rId5"/>
              </a:rPr>
              <a:t> </a:t>
            </a:r>
            <a:r>
              <a:rPr dirty="0" u="sng" sz="950" spc="-5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  <a:hlinkClick r:id="rId5"/>
              </a:rPr>
              <a:t>classroom</a:t>
            </a:r>
            <a:endParaRPr sz="950">
              <a:latin typeface="Montserrat Medium"/>
              <a:cs typeface="Montserrat Medium"/>
            </a:endParaRPr>
          </a:p>
          <a:p>
            <a:pPr marL="107950">
              <a:lnSpc>
                <a:spcPct val="100000"/>
              </a:lnSpc>
              <a:spcBef>
                <a:spcPts val="95"/>
              </a:spcBef>
            </a:pPr>
            <a:r>
              <a:rPr dirty="0" sz="950" spc="-5">
                <a:latin typeface="Montserrat"/>
                <a:cs typeface="Montserrat"/>
              </a:rPr>
              <a:t>which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shows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how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a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jet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engine</a:t>
            </a:r>
            <a:r>
              <a:rPr dirty="0" sz="950" spc="-10">
                <a:latin typeface="Montserrat"/>
                <a:cs typeface="Montserrat"/>
              </a:rPr>
              <a:t> works.</a:t>
            </a:r>
            <a:endParaRPr sz="950">
              <a:latin typeface="Montserrat"/>
              <a:cs typeface="Montserra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5300" y="2161327"/>
            <a:ext cx="4089400" cy="668020"/>
          </a:xfrm>
          <a:prstGeom prst="rect">
            <a:avLst/>
          </a:prstGeom>
        </p:spPr>
        <p:txBody>
          <a:bodyPr wrap="square" lIns="0" tIns="1054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dirty="0" sz="1100" b="1">
                <a:solidFill>
                  <a:srgbClr val="002D5A"/>
                </a:solidFill>
                <a:latin typeface="Montserrat"/>
                <a:cs typeface="Montserrat"/>
              </a:rPr>
              <a:t>What</a:t>
            </a:r>
            <a:r>
              <a:rPr dirty="0" sz="1100" spc="-10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1100" b="1">
                <a:solidFill>
                  <a:srgbClr val="002D5A"/>
                </a:solidFill>
                <a:latin typeface="Montserrat"/>
                <a:cs typeface="Montserrat"/>
              </a:rPr>
              <a:t>is</a:t>
            </a:r>
            <a:r>
              <a:rPr dirty="0" sz="1100" spc="-5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1100" b="1">
                <a:solidFill>
                  <a:srgbClr val="002D5A"/>
                </a:solidFill>
                <a:latin typeface="Montserrat"/>
                <a:cs typeface="Montserrat"/>
              </a:rPr>
              <a:t>a</a:t>
            </a:r>
            <a:r>
              <a:rPr dirty="0" sz="1100" spc="-10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1100" b="1">
                <a:solidFill>
                  <a:srgbClr val="002D5A"/>
                </a:solidFill>
                <a:latin typeface="Montserrat"/>
                <a:cs typeface="Montserrat"/>
              </a:rPr>
              <a:t>jet</a:t>
            </a:r>
            <a:r>
              <a:rPr dirty="0" sz="1100" spc="-5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1100" b="1">
                <a:solidFill>
                  <a:srgbClr val="002D5A"/>
                </a:solidFill>
                <a:latin typeface="Montserrat"/>
                <a:cs typeface="Montserrat"/>
              </a:rPr>
              <a:t>engine</a:t>
            </a:r>
            <a:r>
              <a:rPr dirty="0" sz="1100" spc="-10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1100" b="1">
                <a:solidFill>
                  <a:srgbClr val="002D5A"/>
                </a:solidFill>
                <a:latin typeface="Montserrat"/>
                <a:cs typeface="Montserrat"/>
              </a:rPr>
              <a:t>and</a:t>
            </a:r>
            <a:r>
              <a:rPr dirty="0" sz="1100" spc="-5" b="1">
                <a:solidFill>
                  <a:srgbClr val="002D5A"/>
                </a:solidFill>
                <a:latin typeface="Montserrat"/>
                <a:cs typeface="Montserrat"/>
              </a:rPr>
              <a:t> how</a:t>
            </a:r>
            <a:r>
              <a:rPr dirty="0" sz="1100" spc="-10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1100" b="1">
                <a:solidFill>
                  <a:srgbClr val="002D5A"/>
                </a:solidFill>
                <a:latin typeface="Montserrat"/>
                <a:cs typeface="Montserrat"/>
              </a:rPr>
              <a:t>does</a:t>
            </a:r>
            <a:r>
              <a:rPr dirty="0" sz="1100" spc="-5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1100" b="1">
                <a:solidFill>
                  <a:srgbClr val="002D5A"/>
                </a:solidFill>
                <a:latin typeface="Montserrat"/>
                <a:cs typeface="Montserrat"/>
              </a:rPr>
              <a:t>it</a:t>
            </a:r>
            <a:r>
              <a:rPr dirty="0" sz="1100" spc="-10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1100" spc="-5" b="1">
                <a:solidFill>
                  <a:srgbClr val="002D5A"/>
                </a:solidFill>
                <a:latin typeface="Montserrat"/>
                <a:cs typeface="Montserrat"/>
              </a:rPr>
              <a:t>work?</a:t>
            </a:r>
            <a:endParaRPr sz="1100">
              <a:latin typeface="Montserrat"/>
              <a:cs typeface="Montserrat"/>
            </a:endParaRPr>
          </a:p>
          <a:p>
            <a:pPr marL="12700" marR="5080">
              <a:lnSpc>
                <a:spcPct val="108300"/>
              </a:lnSpc>
              <a:spcBef>
                <a:spcPts val="540"/>
              </a:spcBef>
            </a:pPr>
            <a:r>
              <a:rPr dirty="0" sz="950">
                <a:latin typeface="Montserrat"/>
                <a:cs typeface="Montserrat"/>
              </a:rPr>
              <a:t>Using the </a:t>
            </a:r>
            <a:r>
              <a:rPr dirty="0" sz="950" spc="-5">
                <a:latin typeface="Montserrat"/>
                <a:cs typeface="Montserrat"/>
              </a:rPr>
              <a:t>information provided, </a:t>
            </a:r>
            <a:r>
              <a:rPr dirty="0" sz="950">
                <a:latin typeface="Montserrat"/>
                <a:cs typeface="Montserrat"/>
              </a:rPr>
              <a:t>students can </a:t>
            </a:r>
            <a:r>
              <a:rPr dirty="0" sz="950" spc="-5">
                <a:latin typeface="Montserrat"/>
                <a:cs typeface="Montserrat"/>
              </a:rPr>
              <a:t>place </a:t>
            </a:r>
            <a:r>
              <a:rPr dirty="0" sz="950">
                <a:latin typeface="Montserrat"/>
                <a:cs typeface="Montserrat"/>
              </a:rPr>
              <a:t>the parts of the </a:t>
            </a:r>
            <a:r>
              <a:rPr dirty="0" sz="950" spc="-23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engine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in the </a:t>
            </a:r>
            <a:r>
              <a:rPr dirty="0" sz="950" spc="-5">
                <a:latin typeface="Montserrat"/>
                <a:cs typeface="Montserrat"/>
              </a:rPr>
              <a:t>correct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order.</a:t>
            </a:r>
            <a:endParaRPr sz="950">
              <a:latin typeface="Montserrat"/>
              <a:cs typeface="Montserra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69003" y="3470973"/>
            <a:ext cx="250190" cy="2444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16510">
              <a:lnSpc>
                <a:spcPct val="110600"/>
              </a:lnSpc>
              <a:spcBef>
                <a:spcPts val="95"/>
              </a:spcBef>
            </a:pPr>
            <a:r>
              <a:rPr dirty="0" sz="650" b="1">
                <a:latin typeface="Montserrat"/>
                <a:cs typeface="Montserrat"/>
              </a:rPr>
              <a:t>Axle </a:t>
            </a:r>
            <a:r>
              <a:rPr dirty="0" sz="650" spc="-170" b="1">
                <a:latin typeface="Montserrat"/>
                <a:cs typeface="Montserrat"/>
              </a:rPr>
              <a:t> </a:t>
            </a:r>
            <a:r>
              <a:rPr dirty="0" sz="650" spc="5" b="1">
                <a:latin typeface="Montserrat"/>
                <a:cs typeface="Montserrat"/>
              </a:rPr>
              <a:t>shaft</a:t>
            </a:r>
            <a:endParaRPr sz="650">
              <a:latin typeface="Montserrat"/>
              <a:cs typeface="Montserrat"/>
            </a:endParaRPr>
          </a:p>
        </p:txBody>
      </p: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67994" y="2972536"/>
            <a:ext cx="4374007" cy="1073226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2065625" y="3007419"/>
            <a:ext cx="441325" cy="12700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50" spc="-5" b="1">
                <a:solidFill>
                  <a:srgbClr val="FFFFFF"/>
                </a:solidFill>
                <a:latin typeface="Montserrat"/>
                <a:cs typeface="Montserrat"/>
              </a:rPr>
              <a:t>F</a:t>
            </a:r>
            <a:r>
              <a:rPr dirty="0" sz="650" spc="5" b="1">
                <a:solidFill>
                  <a:srgbClr val="FFFFFF"/>
                </a:solidFill>
                <a:latin typeface="Montserrat"/>
                <a:cs typeface="Montserrat"/>
              </a:rPr>
              <a:t>uel</a:t>
            </a:r>
            <a:r>
              <a:rPr dirty="0" sz="650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650" spc="5" b="1">
                <a:solidFill>
                  <a:srgbClr val="FFFFFF"/>
                </a:solidFill>
                <a:latin typeface="Montserrat"/>
                <a:cs typeface="Montserrat"/>
              </a:rPr>
              <a:t>tank</a:t>
            </a:r>
            <a:endParaRPr sz="650">
              <a:latin typeface="Montserrat"/>
              <a:cs typeface="Montserra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579158" y="3007419"/>
            <a:ext cx="365760" cy="12700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50" spc="-5" b="1">
                <a:solidFill>
                  <a:srgbClr val="FFFFFF"/>
                </a:solidFill>
                <a:latin typeface="Montserrat"/>
                <a:cs typeface="Montserrat"/>
              </a:rPr>
              <a:t>T</a:t>
            </a:r>
            <a:r>
              <a:rPr dirty="0" sz="650" spc="5" b="1">
                <a:solidFill>
                  <a:srgbClr val="FFFFFF"/>
                </a:solidFill>
                <a:latin typeface="Montserrat"/>
                <a:cs typeface="Montserrat"/>
              </a:rPr>
              <a:t>u</a:t>
            </a:r>
            <a:r>
              <a:rPr dirty="0" sz="650" b="1">
                <a:solidFill>
                  <a:srgbClr val="FFFFFF"/>
                </a:solidFill>
                <a:latin typeface="Montserrat"/>
                <a:cs typeface="Montserrat"/>
              </a:rPr>
              <a:t>r</a:t>
            </a:r>
            <a:r>
              <a:rPr dirty="0" sz="650" spc="5" b="1">
                <a:solidFill>
                  <a:srgbClr val="FFFFFF"/>
                </a:solidFill>
                <a:latin typeface="Montserrat"/>
                <a:cs typeface="Montserrat"/>
              </a:rPr>
              <a:t>bine</a:t>
            </a:r>
            <a:endParaRPr sz="650">
              <a:latin typeface="Montserrat"/>
              <a:cs typeface="Montserra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69533" y="3007419"/>
            <a:ext cx="557530" cy="12700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50" spc="-10" b="1">
                <a:solidFill>
                  <a:srgbClr val="FFFFFF"/>
                </a:solidFill>
                <a:latin typeface="Montserrat"/>
                <a:cs typeface="Montserrat"/>
              </a:rPr>
              <a:t>C</a:t>
            </a:r>
            <a:r>
              <a:rPr dirty="0" sz="650" spc="10" b="1">
                <a:solidFill>
                  <a:srgbClr val="FFFFFF"/>
                </a:solidFill>
                <a:latin typeface="Montserrat"/>
                <a:cs typeface="Montserrat"/>
              </a:rPr>
              <a:t>omp</a:t>
            </a:r>
            <a:r>
              <a:rPr dirty="0" sz="650" spc="-5" b="1">
                <a:solidFill>
                  <a:srgbClr val="FFFFFF"/>
                </a:solidFill>
                <a:latin typeface="Montserrat"/>
                <a:cs typeface="Montserrat"/>
              </a:rPr>
              <a:t>r</a:t>
            </a:r>
            <a:r>
              <a:rPr dirty="0" sz="650" spc="5" b="1">
                <a:solidFill>
                  <a:srgbClr val="FFFFFF"/>
                </a:solidFill>
                <a:latin typeface="Montserrat"/>
                <a:cs typeface="Montserrat"/>
              </a:rPr>
              <a:t>essor</a:t>
            </a:r>
            <a:endParaRPr sz="650">
              <a:latin typeface="Montserrat"/>
              <a:cs typeface="Montserra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15912" y="3007419"/>
            <a:ext cx="188595" cy="12700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50" spc="-5" b="1">
                <a:solidFill>
                  <a:srgbClr val="FFFFFF"/>
                </a:solidFill>
                <a:latin typeface="Montserrat"/>
                <a:cs typeface="Montserrat"/>
              </a:rPr>
              <a:t>F</a:t>
            </a:r>
            <a:r>
              <a:rPr dirty="0" sz="650" spc="5" b="1">
                <a:solidFill>
                  <a:srgbClr val="FFFFFF"/>
                </a:solidFill>
                <a:latin typeface="Montserrat"/>
                <a:cs typeface="Montserrat"/>
              </a:rPr>
              <a:t>an</a:t>
            </a:r>
            <a:endParaRPr sz="650">
              <a:latin typeface="Montserrat"/>
              <a:cs typeface="Montserra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765711" y="3007419"/>
            <a:ext cx="516890" cy="12700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50" spc="-10" b="1">
                <a:solidFill>
                  <a:srgbClr val="FFFFFF"/>
                </a:solidFill>
                <a:latin typeface="Montserrat"/>
                <a:cs typeface="Montserrat"/>
              </a:rPr>
              <a:t>C</a:t>
            </a:r>
            <a:r>
              <a:rPr dirty="0" sz="650" spc="5" b="1">
                <a:solidFill>
                  <a:srgbClr val="FFFFFF"/>
                </a:solidFill>
                <a:latin typeface="Montserrat"/>
                <a:cs typeface="Montserrat"/>
              </a:rPr>
              <a:t>ombus</a:t>
            </a:r>
            <a:r>
              <a:rPr dirty="0" sz="650" spc="-10" b="1">
                <a:solidFill>
                  <a:srgbClr val="FFFFFF"/>
                </a:solidFill>
                <a:latin typeface="Montserrat"/>
                <a:cs typeface="Montserrat"/>
              </a:rPr>
              <a:t>t</a:t>
            </a:r>
            <a:r>
              <a:rPr dirty="0" sz="650" spc="5" b="1">
                <a:solidFill>
                  <a:srgbClr val="FFFFFF"/>
                </a:solidFill>
                <a:latin typeface="Montserrat"/>
                <a:cs typeface="Montserrat"/>
              </a:rPr>
              <a:t>or</a:t>
            </a:r>
            <a:endParaRPr sz="650">
              <a:latin typeface="Montserrat"/>
              <a:cs typeface="Montserra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340956" y="3007419"/>
            <a:ext cx="318135" cy="12700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50" spc="10" b="1">
                <a:solidFill>
                  <a:srgbClr val="FFFFFF"/>
                </a:solidFill>
                <a:latin typeface="Montserrat"/>
                <a:cs typeface="Montserrat"/>
              </a:rPr>
              <a:t>N</a:t>
            </a:r>
            <a:r>
              <a:rPr dirty="0" sz="650" b="1">
                <a:solidFill>
                  <a:srgbClr val="FFFFFF"/>
                </a:solidFill>
                <a:latin typeface="Montserrat"/>
                <a:cs typeface="Montserrat"/>
              </a:rPr>
              <a:t>o</a:t>
            </a:r>
            <a:r>
              <a:rPr dirty="0" sz="650" spc="5" b="1">
                <a:solidFill>
                  <a:srgbClr val="FFFFFF"/>
                </a:solidFill>
                <a:latin typeface="Montserrat"/>
                <a:cs typeface="Montserrat"/>
              </a:rPr>
              <a:t>zzle</a:t>
            </a:r>
            <a:endParaRPr sz="650">
              <a:latin typeface="Montserrat"/>
              <a:cs typeface="Montserrat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776974" y="3279443"/>
            <a:ext cx="1989455" cy="652780"/>
            <a:chOff x="2776974" y="3279443"/>
            <a:chExt cx="1989455" cy="652780"/>
          </a:xfrm>
        </p:grpSpPr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66757" y="3332924"/>
              <a:ext cx="66941" cy="545782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3166769" y="3332932"/>
              <a:ext cx="67310" cy="546100"/>
            </a:xfrm>
            <a:custGeom>
              <a:avLst/>
              <a:gdLst/>
              <a:ahLst/>
              <a:cxnLst/>
              <a:rect l="l" t="t" r="r" b="b"/>
              <a:pathLst>
                <a:path w="67310" h="546100">
                  <a:moveTo>
                    <a:pt x="66941" y="545782"/>
                  </a:moveTo>
                  <a:lnTo>
                    <a:pt x="0" y="545782"/>
                  </a:lnTo>
                  <a:lnTo>
                    <a:pt x="0" y="0"/>
                  </a:lnTo>
                  <a:lnTo>
                    <a:pt x="66941" y="0"/>
                  </a:lnTo>
                  <a:lnTo>
                    <a:pt x="66941" y="545782"/>
                  </a:lnTo>
                  <a:close/>
                </a:path>
              </a:pathLst>
            </a:custGeom>
            <a:ln w="101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3133293" y="3332937"/>
              <a:ext cx="33655" cy="546100"/>
            </a:xfrm>
            <a:custGeom>
              <a:avLst/>
              <a:gdLst/>
              <a:ahLst/>
              <a:cxnLst/>
              <a:rect l="l" t="t" r="r" b="b"/>
              <a:pathLst>
                <a:path w="33655" h="546100">
                  <a:moveTo>
                    <a:pt x="33477" y="0"/>
                  </a:moveTo>
                  <a:lnTo>
                    <a:pt x="0" y="0"/>
                  </a:lnTo>
                  <a:lnTo>
                    <a:pt x="0" y="545782"/>
                  </a:lnTo>
                  <a:lnTo>
                    <a:pt x="33477" y="545782"/>
                  </a:lnTo>
                  <a:lnTo>
                    <a:pt x="334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3133288" y="3332932"/>
              <a:ext cx="33655" cy="546100"/>
            </a:xfrm>
            <a:custGeom>
              <a:avLst/>
              <a:gdLst/>
              <a:ahLst/>
              <a:cxnLst/>
              <a:rect l="l" t="t" r="r" b="b"/>
              <a:pathLst>
                <a:path w="33655" h="546100">
                  <a:moveTo>
                    <a:pt x="33477" y="545782"/>
                  </a:moveTo>
                  <a:lnTo>
                    <a:pt x="0" y="545782"/>
                  </a:lnTo>
                  <a:lnTo>
                    <a:pt x="0" y="0"/>
                  </a:lnTo>
                  <a:lnTo>
                    <a:pt x="33477" y="0"/>
                  </a:lnTo>
                  <a:lnTo>
                    <a:pt x="33477" y="545782"/>
                  </a:lnTo>
                  <a:close/>
                </a:path>
              </a:pathLst>
            </a:custGeom>
            <a:ln w="101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71253" y="3332924"/>
              <a:ext cx="62026" cy="545782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3071249" y="3332932"/>
              <a:ext cx="62230" cy="546100"/>
            </a:xfrm>
            <a:custGeom>
              <a:avLst/>
              <a:gdLst/>
              <a:ahLst/>
              <a:cxnLst/>
              <a:rect l="l" t="t" r="r" b="b"/>
              <a:pathLst>
                <a:path w="62230" h="546100">
                  <a:moveTo>
                    <a:pt x="62026" y="545782"/>
                  </a:moveTo>
                  <a:lnTo>
                    <a:pt x="21678" y="545782"/>
                  </a:lnTo>
                  <a:lnTo>
                    <a:pt x="0" y="485990"/>
                  </a:lnTo>
                  <a:lnTo>
                    <a:pt x="0" y="58559"/>
                  </a:lnTo>
                  <a:lnTo>
                    <a:pt x="21678" y="0"/>
                  </a:lnTo>
                  <a:lnTo>
                    <a:pt x="62039" y="0"/>
                  </a:lnTo>
                  <a:lnTo>
                    <a:pt x="62026" y="545782"/>
                  </a:lnTo>
                  <a:close/>
                </a:path>
              </a:pathLst>
            </a:custGeom>
            <a:ln w="101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2782074" y="3592068"/>
              <a:ext cx="289560" cy="28575"/>
            </a:xfrm>
            <a:custGeom>
              <a:avLst/>
              <a:gdLst/>
              <a:ahLst/>
              <a:cxnLst/>
              <a:rect l="l" t="t" r="r" b="b"/>
              <a:pathLst>
                <a:path w="289560" h="28575">
                  <a:moveTo>
                    <a:pt x="289179" y="0"/>
                  </a:moveTo>
                  <a:lnTo>
                    <a:pt x="0" y="0"/>
                  </a:lnTo>
                  <a:lnTo>
                    <a:pt x="0" y="28016"/>
                  </a:lnTo>
                  <a:lnTo>
                    <a:pt x="289179" y="28016"/>
                  </a:lnTo>
                  <a:lnTo>
                    <a:pt x="289179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2782074" y="3592065"/>
              <a:ext cx="289560" cy="28575"/>
            </a:xfrm>
            <a:custGeom>
              <a:avLst/>
              <a:gdLst/>
              <a:ahLst/>
              <a:cxnLst/>
              <a:rect l="l" t="t" r="r" b="b"/>
              <a:pathLst>
                <a:path w="289560" h="28575">
                  <a:moveTo>
                    <a:pt x="289179" y="28016"/>
                  </a:moveTo>
                  <a:lnTo>
                    <a:pt x="0" y="28016"/>
                  </a:lnTo>
                  <a:lnTo>
                    <a:pt x="0" y="0"/>
                  </a:lnTo>
                  <a:lnTo>
                    <a:pt x="289179" y="0"/>
                  </a:lnTo>
                  <a:lnTo>
                    <a:pt x="289179" y="28016"/>
                  </a:lnTo>
                  <a:close/>
                </a:path>
              </a:pathLst>
            </a:custGeom>
            <a:ln w="101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2843618" y="3564077"/>
              <a:ext cx="169545" cy="28575"/>
            </a:xfrm>
            <a:custGeom>
              <a:avLst/>
              <a:gdLst/>
              <a:ahLst/>
              <a:cxnLst/>
              <a:rect l="l" t="t" r="r" b="b"/>
              <a:pathLst>
                <a:path w="169544" h="28575">
                  <a:moveTo>
                    <a:pt x="169405" y="0"/>
                  </a:moveTo>
                  <a:lnTo>
                    <a:pt x="0" y="0"/>
                  </a:lnTo>
                  <a:lnTo>
                    <a:pt x="0" y="28003"/>
                  </a:lnTo>
                  <a:lnTo>
                    <a:pt x="169405" y="28003"/>
                  </a:lnTo>
                  <a:lnTo>
                    <a:pt x="169405" y="0"/>
                  </a:lnTo>
                  <a:close/>
                </a:path>
              </a:pathLst>
            </a:custGeom>
            <a:solidFill>
              <a:srgbClr val="ED6E1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2843622" y="3564072"/>
              <a:ext cx="169545" cy="28575"/>
            </a:xfrm>
            <a:custGeom>
              <a:avLst/>
              <a:gdLst/>
              <a:ahLst/>
              <a:cxnLst/>
              <a:rect l="l" t="t" r="r" b="b"/>
              <a:pathLst>
                <a:path w="169544" h="28575">
                  <a:moveTo>
                    <a:pt x="169405" y="28003"/>
                  </a:moveTo>
                  <a:lnTo>
                    <a:pt x="0" y="28003"/>
                  </a:lnTo>
                  <a:lnTo>
                    <a:pt x="0" y="0"/>
                  </a:lnTo>
                  <a:lnTo>
                    <a:pt x="169405" y="0"/>
                  </a:lnTo>
                  <a:lnTo>
                    <a:pt x="169405" y="28003"/>
                  </a:lnTo>
                  <a:close/>
                </a:path>
              </a:pathLst>
            </a:custGeom>
            <a:ln w="101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2782074" y="3543147"/>
              <a:ext cx="289560" cy="20955"/>
            </a:xfrm>
            <a:custGeom>
              <a:avLst/>
              <a:gdLst/>
              <a:ahLst/>
              <a:cxnLst/>
              <a:rect l="l" t="t" r="r" b="b"/>
              <a:pathLst>
                <a:path w="289560" h="20954">
                  <a:moveTo>
                    <a:pt x="289179" y="0"/>
                  </a:moveTo>
                  <a:lnTo>
                    <a:pt x="0" y="0"/>
                  </a:lnTo>
                  <a:lnTo>
                    <a:pt x="0" y="20916"/>
                  </a:lnTo>
                  <a:lnTo>
                    <a:pt x="289179" y="20916"/>
                  </a:lnTo>
                  <a:lnTo>
                    <a:pt x="289179" y="0"/>
                  </a:lnTo>
                  <a:close/>
                </a:path>
              </a:pathLst>
            </a:custGeom>
            <a:solidFill>
              <a:srgbClr val="ED6E1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2782074" y="3543142"/>
              <a:ext cx="289560" cy="20955"/>
            </a:xfrm>
            <a:custGeom>
              <a:avLst/>
              <a:gdLst/>
              <a:ahLst/>
              <a:cxnLst/>
              <a:rect l="l" t="t" r="r" b="b"/>
              <a:pathLst>
                <a:path w="289560" h="20954">
                  <a:moveTo>
                    <a:pt x="289179" y="20916"/>
                  </a:moveTo>
                  <a:lnTo>
                    <a:pt x="0" y="20916"/>
                  </a:lnTo>
                  <a:lnTo>
                    <a:pt x="0" y="0"/>
                  </a:lnTo>
                  <a:lnTo>
                    <a:pt x="289179" y="0"/>
                  </a:lnTo>
                  <a:lnTo>
                    <a:pt x="289179" y="20916"/>
                  </a:lnTo>
                  <a:close/>
                </a:path>
              </a:pathLst>
            </a:custGeom>
            <a:ln w="101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782074" y="3291053"/>
              <a:ext cx="310857" cy="252095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2782073" y="3291053"/>
              <a:ext cx="311150" cy="252095"/>
            </a:xfrm>
            <a:custGeom>
              <a:avLst/>
              <a:gdLst/>
              <a:ahLst/>
              <a:cxnLst/>
              <a:rect l="l" t="t" r="r" b="b"/>
              <a:pathLst>
                <a:path w="311150" h="252095">
                  <a:moveTo>
                    <a:pt x="289179" y="252095"/>
                  </a:moveTo>
                  <a:lnTo>
                    <a:pt x="0" y="252095"/>
                  </a:lnTo>
                  <a:lnTo>
                    <a:pt x="0" y="58254"/>
                  </a:lnTo>
                  <a:lnTo>
                    <a:pt x="101790" y="0"/>
                  </a:lnTo>
                  <a:lnTo>
                    <a:pt x="310857" y="41884"/>
                  </a:lnTo>
                  <a:lnTo>
                    <a:pt x="289179" y="100444"/>
                  </a:lnTo>
                  <a:lnTo>
                    <a:pt x="289179" y="252095"/>
                  </a:lnTo>
                  <a:close/>
                </a:path>
              </a:pathLst>
            </a:custGeom>
            <a:ln w="101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782074" y="3668496"/>
              <a:ext cx="310857" cy="252107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2782073" y="3668508"/>
              <a:ext cx="311150" cy="252095"/>
            </a:xfrm>
            <a:custGeom>
              <a:avLst/>
              <a:gdLst/>
              <a:ahLst/>
              <a:cxnLst/>
              <a:rect l="l" t="t" r="r" b="b"/>
              <a:pathLst>
                <a:path w="311150" h="252095">
                  <a:moveTo>
                    <a:pt x="289179" y="0"/>
                  </a:moveTo>
                  <a:lnTo>
                    <a:pt x="0" y="0"/>
                  </a:lnTo>
                  <a:lnTo>
                    <a:pt x="0" y="193827"/>
                  </a:lnTo>
                  <a:lnTo>
                    <a:pt x="101790" y="252095"/>
                  </a:lnTo>
                  <a:lnTo>
                    <a:pt x="310857" y="210210"/>
                  </a:lnTo>
                  <a:lnTo>
                    <a:pt x="289179" y="151650"/>
                  </a:lnTo>
                  <a:lnTo>
                    <a:pt x="289179" y="0"/>
                  </a:lnTo>
                  <a:close/>
                </a:path>
              </a:pathLst>
            </a:custGeom>
            <a:ln w="101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2843618" y="3620084"/>
              <a:ext cx="169545" cy="28575"/>
            </a:xfrm>
            <a:custGeom>
              <a:avLst/>
              <a:gdLst/>
              <a:ahLst/>
              <a:cxnLst/>
              <a:rect l="l" t="t" r="r" b="b"/>
              <a:pathLst>
                <a:path w="169544" h="28575">
                  <a:moveTo>
                    <a:pt x="169405" y="0"/>
                  </a:moveTo>
                  <a:lnTo>
                    <a:pt x="0" y="0"/>
                  </a:lnTo>
                  <a:lnTo>
                    <a:pt x="0" y="28003"/>
                  </a:lnTo>
                  <a:lnTo>
                    <a:pt x="169405" y="28003"/>
                  </a:lnTo>
                  <a:lnTo>
                    <a:pt x="169405" y="0"/>
                  </a:lnTo>
                  <a:close/>
                </a:path>
              </a:pathLst>
            </a:custGeom>
            <a:solidFill>
              <a:srgbClr val="ED6E1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2843622" y="3620081"/>
              <a:ext cx="169545" cy="28575"/>
            </a:xfrm>
            <a:custGeom>
              <a:avLst/>
              <a:gdLst/>
              <a:ahLst/>
              <a:cxnLst/>
              <a:rect l="l" t="t" r="r" b="b"/>
              <a:pathLst>
                <a:path w="169544" h="28575">
                  <a:moveTo>
                    <a:pt x="169405" y="0"/>
                  </a:moveTo>
                  <a:lnTo>
                    <a:pt x="0" y="0"/>
                  </a:lnTo>
                  <a:lnTo>
                    <a:pt x="0" y="28003"/>
                  </a:lnTo>
                  <a:lnTo>
                    <a:pt x="169405" y="28003"/>
                  </a:lnTo>
                  <a:lnTo>
                    <a:pt x="169405" y="0"/>
                  </a:lnTo>
                  <a:close/>
                </a:path>
              </a:pathLst>
            </a:custGeom>
            <a:ln w="101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2782074" y="3648087"/>
              <a:ext cx="289560" cy="20955"/>
            </a:xfrm>
            <a:custGeom>
              <a:avLst/>
              <a:gdLst/>
              <a:ahLst/>
              <a:cxnLst/>
              <a:rect l="l" t="t" r="r" b="b"/>
              <a:pathLst>
                <a:path w="289560" h="20954">
                  <a:moveTo>
                    <a:pt x="289179" y="0"/>
                  </a:moveTo>
                  <a:lnTo>
                    <a:pt x="0" y="0"/>
                  </a:lnTo>
                  <a:lnTo>
                    <a:pt x="0" y="20916"/>
                  </a:lnTo>
                  <a:lnTo>
                    <a:pt x="289179" y="20916"/>
                  </a:lnTo>
                  <a:lnTo>
                    <a:pt x="289179" y="0"/>
                  </a:lnTo>
                  <a:close/>
                </a:path>
              </a:pathLst>
            </a:custGeom>
            <a:solidFill>
              <a:srgbClr val="ED6E1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2782074" y="3648087"/>
              <a:ext cx="289560" cy="20955"/>
            </a:xfrm>
            <a:custGeom>
              <a:avLst/>
              <a:gdLst/>
              <a:ahLst/>
              <a:cxnLst/>
              <a:rect l="l" t="t" r="r" b="b"/>
              <a:pathLst>
                <a:path w="289560" h="20954">
                  <a:moveTo>
                    <a:pt x="289179" y="0"/>
                  </a:moveTo>
                  <a:lnTo>
                    <a:pt x="0" y="0"/>
                  </a:lnTo>
                  <a:lnTo>
                    <a:pt x="0" y="20916"/>
                  </a:lnTo>
                  <a:lnTo>
                    <a:pt x="289179" y="20916"/>
                  </a:lnTo>
                  <a:lnTo>
                    <a:pt x="289179" y="0"/>
                  </a:lnTo>
                  <a:close/>
                </a:path>
              </a:pathLst>
            </a:custGeom>
            <a:ln w="101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2807277" y="3357209"/>
              <a:ext cx="231140" cy="42545"/>
            </a:xfrm>
            <a:custGeom>
              <a:avLst/>
              <a:gdLst/>
              <a:ahLst/>
              <a:cxnLst/>
              <a:rect l="l" t="t" r="r" b="b"/>
              <a:pathLst>
                <a:path w="231139" h="42545">
                  <a:moveTo>
                    <a:pt x="0" y="42327"/>
                  </a:moveTo>
                  <a:lnTo>
                    <a:pt x="59797" y="19896"/>
                  </a:lnTo>
                  <a:lnTo>
                    <a:pt x="112109" y="6148"/>
                  </a:lnTo>
                  <a:lnTo>
                    <a:pt x="157585" y="0"/>
                  </a:lnTo>
                  <a:lnTo>
                    <a:pt x="196876" y="364"/>
                  </a:lnTo>
                  <a:lnTo>
                    <a:pt x="230632" y="6157"/>
                  </a:lnTo>
                </a:path>
              </a:pathLst>
            </a:custGeom>
            <a:ln w="101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2807277" y="3808637"/>
              <a:ext cx="231140" cy="42545"/>
            </a:xfrm>
            <a:custGeom>
              <a:avLst/>
              <a:gdLst/>
              <a:ahLst/>
              <a:cxnLst/>
              <a:rect l="l" t="t" r="r" b="b"/>
              <a:pathLst>
                <a:path w="231139" h="42545">
                  <a:moveTo>
                    <a:pt x="0" y="0"/>
                  </a:moveTo>
                  <a:lnTo>
                    <a:pt x="59797" y="22431"/>
                  </a:lnTo>
                  <a:lnTo>
                    <a:pt x="112109" y="36178"/>
                  </a:lnTo>
                  <a:lnTo>
                    <a:pt x="157585" y="42327"/>
                  </a:lnTo>
                  <a:lnTo>
                    <a:pt x="196876" y="41962"/>
                  </a:lnTo>
                  <a:lnTo>
                    <a:pt x="230632" y="36169"/>
                  </a:lnTo>
                </a:path>
              </a:pathLst>
            </a:custGeom>
            <a:ln w="101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2857016" y="3716413"/>
              <a:ext cx="41275" cy="54610"/>
            </a:xfrm>
            <a:custGeom>
              <a:avLst/>
              <a:gdLst/>
              <a:ahLst/>
              <a:cxnLst/>
              <a:rect l="l" t="t" r="r" b="b"/>
              <a:pathLst>
                <a:path w="41275" h="54610">
                  <a:moveTo>
                    <a:pt x="40703" y="54254"/>
                  </a:moveTo>
                  <a:lnTo>
                    <a:pt x="0" y="54254"/>
                  </a:lnTo>
                  <a:lnTo>
                    <a:pt x="0" y="0"/>
                  </a:lnTo>
                  <a:lnTo>
                    <a:pt x="40703" y="0"/>
                  </a:lnTo>
                  <a:lnTo>
                    <a:pt x="40703" y="54254"/>
                  </a:lnTo>
                  <a:close/>
                </a:path>
              </a:pathLst>
            </a:custGeom>
            <a:ln w="101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2857016" y="3435300"/>
              <a:ext cx="41275" cy="54610"/>
            </a:xfrm>
            <a:custGeom>
              <a:avLst/>
              <a:gdLst/>
              <a:ahLst/>
              <a:cxnLst/>
              <a:rect l="l" t="t" r="r" b="b"/>
              <a:pathLst>
                <a:path w="41275" h="54610">
                  <a:moveTo>
                    <a:pt x="40703" y="54267"/>
                  </a:moveTo>
                  <a:lnTo>
                    <a:pt x="0" y="54267"/>
                  </a:lnTo>
                  <a:lnTo>
                    <a:pt x="0" y="0"/>
                  </a:lnTo>
                  <a:lnTo>
                    <a:pt x="40703" y="0"/>
                  </a:lnTo>
                  <a:lnTo>
                    <a:pt x="40703" y="54267"/>
                  </a:lnTo>
                  <a:close/>
                </a:path>
              </a:pathLst>
            </a:custGeom>
            <a:ln w="101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6" name="object 4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239323" y="3284689"/>
              <a:ext cx="521347" cy="642264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4239314" y="3284695"/>
              <a:ext cx="521970" cy="642620"/>
            </a:xfrm>
            <a:custGeom>
              <a:avLst/>
              <a:gdLst/>
              <a:ahLst/>
              <a:cxnLst/>
              <a:rect l="l" t="t" r="r" b="b"/>
              <a:pathLst>
                <a:path w="521970" h="642620">
                  <a:moveTo>
                    <a:pt x="38735" y="0"/>
                  </a:moveTo>
                  <a:lnTo>
                    <a:pt x="20853" y="104495"/>
                  </a:lnTo>
                  <a:lnTo>
                    <a:pt x="41185" y="118527"/>
                  </a:lnTo>
                  <a:lnTo>
                    <a:pt x="54427" y="138083"/>
                  </a:lnTo>
                  <a:lnTo>
                    <a:pt x="61613" y="161988"/>
                  </a:lnTo>
                  <a:lnTo>
                    <a:pt x="63779" y="189064"/>
                  </a:lnTo>
                  <a:lnTo>
                    <a:pt x="58357" y="216148"/>
                  </a:lnTo>
                  <a:lnTo>
                    <a:pt x="44005" y="240056"/>
                  </a:lnTo>
                  <a:lnTo>
                    <a:pt x="23595" y="259614"/>
                  </a:lnTo>
                  <a:lnTo>
                    <a:pt x="0" y="273646"/>
                  </a:lnTo>
                  <a:lnTo>
                    <a:pt x="0" y="368630"/>
                  </a:lnTo>
                  <a:lnTo>
                    <a:pt x="23595" y="382656"/>
                  </a:lnTo>
                  <a:lnTo>
                    <a:pt x="44005" y="402213"/>
                  </a:lnTo>
                  <a:lnTo>
                    <a:pt x="58357" y="426121"/>
                  </a:lnTo>
                  <a:lnTo>
                    <a:pt x="63779" y="453199"/>
                  </a:lnTo>
                  <a:lnTo>
                    <a:pt x="61613" y="480270"/>
                  </a:lnTo>
                  <a:lnTo>
                    <a:pt x="54427" y="504175"/>
                  </a:lnTo>
                  <a:lnTo>
                    <a:pt x="41185" y="523735"/>
                  </a:lnTo>
                  <a:lnTo>
                    <a:pt x="20853" y="537768"/>
                  </a:lnTo>
                  <a:lnTo>
                    <a:pt x="38735" y="642264"/>
                  </a:lnTo>
                  <a:lnTo>
                    <a:pt x="317760" y="522775"/>
                  </a:lnTo>
                  <a:lnTo>
                    <a:pt x="461043" y="449494"/>
                  </a:lnTo>
                  <a:lnTo>
                    <a:pt x="513831" y="392315"/>
                  </a:lnTo>
                  <a:lnTo>
                    <a:pt x="521373" y="321132"/>
                  </a:lnTo>
                  <a:lnTo>
                    <a:pt x="445960" y="221331"/>
                  </a:lnTo>
                  <a:lnTo>
                    <a:pt x="280054" y="116455"/>
                  </a:lnTo>
                  <a:lnTo>
                    <a:pt x="114147" y="33635"/>
                  </a:lnTo>
                  <a:lnTo>
                    <a:pt x="38735" y="0"/>
                  </a:lnTo>
                  <a:close/>
                </a:path>
              </a:pathLst>
            </a:custGeom>
            <a:ln w="105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8" name="object 48"/>
          <p:cNvSpPr txBox="1"/>
          <p:nvPr/>
        </p:nvSpPr>
        <p:spPr>
          <a:xfrm>
            <a:off x="455300" y="4106489"/>
            <a:ext cx="4417060" cy="1367790"/>
          </a:xfrm>
          <a:prstGeom prst="rect">
            <a:avLst/>
          </a:prstGeom>
        </p:spPr>
        <p:txBody>
          <a:bodyPr wrap="square" lIns="0" tIns="1054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dirty="0" sz="1100" b="1">
                <a:solidFill>
                  <a:srgbClr val="002D5A"/>
                </a:solidFill>
                <a:latin typeface="Montserrat"/>
                <a:cs typeface="Montserrat"/>
              </a:rPr>
              <a:t>Balloon</a:t>
            </a:r>
            <a:r>
              <a:rPr dirty="0" sz="1100" spc="-30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1100" spc="-5" b="1">
                <a:solidFill>
                  <a:srgbClr val="002D5A"/>
                </a:solidFill>
                <a:latin typeface="Montserrat"/>
                <a:cs typeface="Montserrat"/>
              </a:rPr>
              <a:t>craft</a:t>
            </a:r>
            <a:r>
              <a:rPr dirty="0" sz="1100" spc="-25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1100" spc="-5" b="1">
                <a:solidFill>
                  <a:srgbClr val="002D5A"/>
                </a:solidFill>
                <a:latin typeface="Montserrat"/>
                <a:cs typeface="Montserrat"/>
              </a:rPr>
              <a:t>race</a:t>
            </a:r>
            <a:endParaRPr sz="1100">
              <a:latin typeface="Montserrat"/>
              <a:cs typeface="Montserrat"/>
            </a:endParaRPr>
          </a:p>
          <a:p>
            <a:pPr marL="12700" marR="5080">
              <a:lnSpc>
                <a:spcPct val="108300"/>
              </a:lnSpc>
              <a:spcBef>
                <a:spcPts val="540"/>
              </a:spcBef>
            </a:pPr>
            <a:r>
              <a:rPr dirty="0" sz="950">
                <a:latin typeface="Montserrat"/>
                <a:cs typeface="Montserrat"/>
              </a:rPr>
              <a:t>Students can use the </a:t>
            </a:r>
            <a:r>
              <a:rPr dirty="0" sz="950" spc="-5">
                <a:latin typeface="Montserrat"/>
                <a:cs typeface="Montserrat"/>
              </a:rPr>
              <a:t>materials provided </a:t>
            </a:r>
            <a:r>
              <a:rPr dirty="0" sz="950">
                <a:latin typeface="Montserrat"/>
                <a:cs typeface="Montserrat"/>
              </a:rPr>
              <a:t>in the </a:t>
            </a:r>
            <a:r>
              <a:rPr dirty="0" sz="950" spc="-5">
                <a:latin typeface="Montserrat"/>
                <a:cs typeface="Montserrat"/>
              </a:rPr>
              <a:t>box, </a:t>
            </a:r>
            <a:r>
              <a:rPr dirty="0" sz="950">
                <a:latin typeface="Montserrat"/>
                <a:cs typeface="Montserrat"/>
              </a:rPr>
              <a:t>as </a:t>
            </a:r>
            <a:r>
              <a:rPr dirty="0" sz="950" spc="-5">
                <a:latin typeface="Montserrat"/>
                <a:cs typeface="Montserrat"/>
              </a:rPr>
              <a:t>well </a:t>
            </a:r>
            <a:r>
              <a:rPr dirty="0" sz="950">
                <a:latin typeface="Montserrat"/>
                <a:cs typeface="Montserrat"/>
              </a:rPr>
              <a:t>as another </a:t>
            </a:r>
            <a:r>
              <a:rPr dirty="0" sz="950" spc="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materials they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want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to</a:t>
            </a:r>
            <a:r>
              <a:rPr dirty="0" sz="950">
                <a:latin typeface="Montserrat"/>
                <a:cs typeface="Montserrat"/>
              </a:rPr>
              <a:t> use </a:t>
            </a:r>
            <a:r>
              <a:rPr dirty="0" sz="950" spc="-10">
                <a:latin typeface="Montserrat"/>
                <a:cs typeface="Montserrat"/>
              </a:rPr>
              <a:t>to</a:t>
            </a:r>
            <a:r>
              <a:rPr dirty="0" sz="950">
                <a:latin typeface="Montserrat"/>
                <a:cs typeface="Montserrat"/>
              </a:rPr>
              <a:t> build their</a:t>
            </a:r>
            <a:r>
              <a:rPr dirty="0" sz="950" spc="-5">
                <a:latin typeface="Montserrat"/>
                <a:cs typeface="Montserrat"/>
              </a:rPr>
              <a:t> balloon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craft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car.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There</a:t>
            </a:r>
            <a:r>
              <a:rPr dirty="0" sz="950">
                <a:latin typeface="Montserrat"/>
                <a:cs typeface="Montserrat"/>
              </a:rPr>
              <a:t> is a hand </a:t>
            </a:r>
            <a:r>
              <a:rPr dirty="0" sz="950" spc="-23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pump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in </a:t>
            </a:r>
            <a:r>
              <a:rPr dirty="0" sz="950" spc="-10">
                <a:latin typeface="Montserrat"/>
                <a:cs typeface="Montserrat"/>
              </a:rPr>
              <a:t>each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kit </a:t>
            </a:r>
            <a:r>
              <a:rPr dirty="0" sz="950" spc="-10">
                <a:latin typeface="Montserrat"/>
                <a:cs typeface="Montserrat"/>
              </a:rPr>
              <a:t>to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make</a:t>
            </a:r>
            <a:r>
              <a:rPr dirty="0" sz="950">
                <a:latin typeface="Montserrat"/>
                <a:cs typeface="Montserrat"/>
              </a:rPr>
              <a:t> it</a:t>
            </a:r>
            <a:r>
              <a:rPr dirty="0" sz="950" spc="-5">
                <a:latin typeface="Montserrat"/>
                <a:cs typeface="Montserrat"/>
              </a:rPr>
              <a:t> easier</a:t>
            </a:r>
            <a:r>
              <a:rPr dirty="0" sz="950">
                <a:latin typeface="Montserrat"/>
                <a:cs typeface="Montserrat"/>
              </a:rPr>
              <a:t> and </a:t>
            </a:r>
            <a:r>
              <a:rPr dirty="0" sz="950" spc="-5">
                <a:latin typeface="Montserrat"/>
                <a:cs typeface="Montserrat"/>
              </a:rPr>
              <a:t>consistent </a:t>
            </a:r>
            <a:r>
              <a:rPr dirty="0" sz="950">
                <a:latin typeface="Montserrat"/>
                <a:cs typeface="Montserrat"/>
              </a:rPr>
              <a:t>when </a:t>
            </a:r>
            <a:r>
              <a:rPr dirty="0" sz="950" spc="-5">
                <a:latin typeface="Montserrat"/>
                <a:cs typeface="Montserrat"/>
              </a:rPr>
              <a:t>blowing</a:t>
            </a:r>
            <a:r>
              <a:rPr dirty="0" sz="950">
                <a:latin typeface="Montserrat"/>
                <a:cs typeface="Montserrat"/>
              </a:rPr>
              <a:t> up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the </a:t>
            </a:r>
            <a:r>
              <a:rPr dirty="0" sz="950" spc="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balloons for</a:t>
            </a:r>
            <a:r>
              <a:rPr dirty="0" sz="950">
                <a:latin typeface="Montserrat"/>
                <a:cs typeface="Montserrat"/>
              </a:rPr>
              <a:t> the </a:t>
            </a:r>
            <a:r>
              <a:rPr dirty="0" sz="950" spc="-5">
                <a:latin typeface="Montserrat"/>
                <a:cs typeface="Montserrat"/>
              </a:rPr>
              <a:t>race.</a:t>
            </a:r>
            <a:endParaRPr sz="950">
              <a:latin typeface="Montserrat"/>
              <a:cs typeface="Montserrat"/>
            </a:endParaRPr>
          </a:p>
          <a:p>
            <a:pPr marL="12700" marR="80010">
              <a:lnSpc>
                <a:spcPct val="108300"/>
              </a:lnSpc>
              <a:spcBef>
                <a:spcPts val="565"/>
              </a:spcBef>
            </a:pPr>
            <a:r>
              <a:rPr dirty="0" sz="950" spc="-5">
                <a:latin typeface="Montserrat"/>
                <a:cs typeface="Montserrat"/>
              </a:rPr>
              <a:t>There are</a:t>
            </a:r>
            <a:r>
              <a:rPr dirty="0" sz="950">
                <a:latin typeface="Montserrat"/>
                <a:cs typeface="Montserrat"/>
              </a:rPr>
              <a:t> a</a:t>
            </a:r>
            <a:r>
              <a:rPr dirty="0" sz="950" spc="-5">
                <a:latin typeface="Montserrat"/>
                <a:cs typeface="Montserrat"/>
              </a:rPr>
              <a:t> couple</a:t>
            </a:r>
            <a:r>
              <a:rPr dirty="0" sz="950">
                <a:latin typeface="Montserrat"/>
                <a:cs typeface="Montserrat"/>
              </a:rPr>
              <a:t> of</a:t>
            </a:r>
            <a:r>
              <a:rPr dirty="0" sz="950" spc="-5">
                <a:latin typeface="Montserrat"/>
                <a:cs typeface="Montserrat"/>
              </a:rPr>
              <a:t> group</a:t>
            </a:r>
            <a:r>
              <a:rPr dirty="0" sz="950">
                <a:latin typeface="Montserrat"/>
                <a:cs typeface="Montserrat"/>
              </a:rPr>
              <a:t> Crumble activities</a:t>
            </a:r>
            <a:r>
              <a:rPr dirty="0" sz="950" spc="-5">
                <a:latin typeface="Montserrat"/>
                <a:cs typeface="Montserrat"/>
              </a:rPr>
              <a:t> which</a:t>
            </a:r>
            <a:r>
              <a:rPr dirty="0" sz="950">
                <a:latin typeface="Montserrat"/>
                <a:cs typeface="Montserrat"/>
              </a:rPr>
              <a:t> can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be </a:t>
            </a:r>
            <a:r>
              <a:rPr dirty="0" sz="950" spc="-5">
                <a:latin typeface="Montserrat"/>
                <a:cs typeface="Montserrat"/>
              </a:rPr>
              <a:t>carried</a:t>
            </a:r>
            <a:r>
              <a:rPr dirty="0" sz="950">
                <a:latin typeface="Montserrat"/>
                <a:cs typeface="Montserrat"/>
              </a:rPr>
              <a:t> out </a:t>
            </a:r>
            <a:r>
              <a:rPr dirty="0" sz="950" spc="-23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alongside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the ‘Balloon </a:t>
            </a:r>
            <a:r>
              <a:rPr dirty="0" sz="950" spc="-5">
                <a:latin typeface="Montserrat"/>
                <a:cs typeface="Montserrat"/>
              </a:rPr>
              <a:t>craft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race’.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These </a:t>
            </a:r>
            <a:r>
              <a:rPr dirty="0" sz="950" spc="-5">
                <a:latin typeface="Montserrat"/>
                <a:cs typeface="Montserrat"/>
              </a:rPr>
              <a:t>are:</a:t>
            </a:r>
            <a:endParaRPr sz="950">
              <a:latin typeface="Montserrat"/>
              <a:cs typeface="Montserrat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315299" y="1130461"/>
            <a:ext cx="3432810" cy="596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 b="1">
                <a:solidFill>
                  <a:srgbClr val="002D5A"/>
                </a:solidFill>
                <a:latin typeface="Montserrat"/>
                <a:cs typeface="Montserrat"/>
              </a:rPr>
              <a:t>Ready,</a:t>
            </a:r>
            <a:r>
              <a:rPr dirty="0" sz="1100" spc="-20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1100" spc="-15" b="1">
                <a:solidFill>
                  <a:srgbClr val="002D5A"/>
                </a:solidFill>
                <a:latin typeface="Montserrat"/>
                <a:cs typeface="Montserrat"/>
              </a:rPr>
              <a:t>steady,</a:t>
            </a:r>
            <a:r>
              <a:rPr dirty="0" sz="1100" spc="-20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1100" spc="-5" b="1">
                <a:solidFill>
                  <a:srgbClr val="002D5A"/>
                </a:solidFill>
                <a:latin typeface="Montserrat"/>
                <a:cs typeface="Montserrat"/>
              </a:rPr>
              <a:t>race</a:t>
            </a:r>
            <a:endParaRPr sz="1100">
              <a:latin typeface="Montserrat"/>
              <a:cs typeface="Montserrat"/>
            </a:endParaRPr>
          </a:p>
          <a:p>
            <a:pPr marL="12700" marR="5080">
              <a:lnSpc>
                <a:spcPct val="115700"/>
              </a:lnSpc>
              <a:spcBef>
                <a:spcPts val="535"/>
              </a:spcBef>
            </a:pPr>
            <a:r>
              <a:rPr dirty="0" sz="950" spc="-15">
                <a:latin typeface="Montserrat"/>
                <a:cs typeface="Montserrat"/>
              </a:rPr>
              <a:t>Write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a</a:t>
            </a:r>
            <a:r>
              <a:rPr dirty="0" sz="950" spc="-5">
                <a:latin typeface="Montserrat"/>
                <a:cs typeface="Montserrat"/>
              </a:rPr>
              <a:t> program</a:t>
            </a:r>
            <a:r>
              <a:rPr dirty="0" sz="950">
                <a:latin typeface="Montserrat"/>
                <a:cs typeface="Montserrat"/>
              </a:rPr>
              <a:t> that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creates</a:t>
            </a:r>
            <a:r>
              <a:rPr dirty="0" sz="950">
                <a:latin typeface="Montserrat"/>
                <a:cs typeface="Montserrat"/>
              </a:rPr>
              <a:t> a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flashing light</a:t>
            </a:r>
            <a:r>
              <a:rPr dirty="0" sz="950" spc="-5">
                <a:latin typeface="Montserrat"/>
                <a:cs typeface="Montserrat"/>
              </a:rPr>
              <a:t> sequence 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activated </a:t>
            </a:r>
            <a:r>
              <a:rPr dirty="0" sz="950" spc="-10">
                <a:latin typeface="Montserrat"/>
                <a:cs typeface="Montserrat"/>
              </a:rPr>
              <a:t>by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a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switch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to</a:t>
            </a:r>
            <a:r>
              <a:rPr dirty="0" sz="950" spc="-5">
                <a:latin typeface="Montserrat"/>
                <a:cs typeface="Montserrat"/>
              </a:rPr>
              <a:t> countdown </a:t>
            </a:r>
            <a:r>
              <a:rPr dirty="0" sz="950" spc="-10">
                <a:latin typeface="Montserrat"/>
                <a:cs typeface="Montserrat"/>
              </a:rPr>
              <a:t>to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the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start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of a</a:t>
            </a:r>
            <a:r>
              <a:rPr dirty="0" sz="950" spc="-5">
                <a:latin typeface="Montserrat"/>
                <a:cs typeface="Montserrat"/>
              </a:rPr>
              <a:t> race.</a:t>
            </a:r>
            <a:endParaRPr sz="950">
              <a:latin typeface="Montserrat"/>
              <a:cs typeface="Montserrat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5328005" y="1808822"/>
            <a:ext cx="3492500" cy="2376170"/>
            <a:chOff x="5328005" y="1808822"/>
            <a:chExt cx="3492500" cy="2376170"/>
          </a:xfrm>
        </p:grpSpPr>
        <p:sp>
          <p:nvSpPr>
            <p:cNvPr id="51" name="object 51"/>
            <p:cNvSpPr/>
            <p:nvPr/>
          </p:nvSpPr>
          <p:spPr>
            <a:xfrm>
              <a:off x="5328005" y="1808822"/>
              <a:ext cx="3492500" cy="2376170"/>
            </a:xfrm>
            <a:custGeom>
              <a:avLst/>
              <a:gdLst/>
              <a:ahLst/>
              <a:cxnLst/>
              <a:rect l="l" t="t" r="r" b="b"/>
              <a:pathLst>
                <a:path w="3492500" h="2376170">
                  <a:moveTo>
                    <a:pt x="3492004" y="0"/>
                  </a:moveTo>
                  <a:lnTo>
                    <a:pt x="0" y="0"/>
                  </a:lnTo>
                  <a:lnTo>
                    <a:pt x="0" y="2376004"/>
                  </a:lnTo>
                  <a:lnTo>
                    <a:pt x="3492004" y="2376004"/>
                  </a:lnTo>
                  <a:lnTo>
                    <a:pt x="3492004" y="0"/>
                  </a:lnTo>
                  <a:close/>
                </a:path>
              </a:pathLst>
            </a:custGeom>
            <a:solidFill>
              <a:srgbClr val="D0EBF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2" name="object 5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716906" y="1933016"/>
              <a:ext cx="1439329" cy="2120741"/>
            </a:xfrm>
            <a:prstGeom prst="rect">
              <a:avLst/>
            </a:prstGeom>
          </p:spPr>
        </p:pic>
      </p:grpSp>
      <p:sp>
        <p:nvSpPr>
          <p:cNvPr id="53" name="object 53"/>
          <p:cNvSpPr txBox="1"/>
          <p:nvPr/>
        </p:nvSpPr>
        <p:spPr>
          <a:xfrm>
            <a:off x="5897693" y="2462032"/>
            <a:ext cx="1230630" cy="1572895"/>
          </a:xfrm>
          <a:prstGeom prst="rect">
            <a:avLst/>
          </a:prstGeom>
        </p:spPr>
        <p:txBody>
          <a:bodyPr wrap="square" lIns="0" tIns="69850" rIns="0" bIns="0" rtlCol="0" vert="horz">
            <a:spAutoFit/>
          </a:bodyPr>
          <a:lstStyle/>
          <a:p>
            <a:pPr marL="90170">
              <a:lnSpc>
                <a:spcPct val="100000"/>
              </a:lnSpc>
              <a:spcBef>
                <a:spcPts val="550"/>
              </a:spcBef>
            </a:pPr>
            <a:r>
              <a:rPr dirty="0" sz="650">
                <a:solidFill>
                  <a:srgbClr val="FFFFFF"/>
                </a:solidFill>
                <a:latin typeface="Verdana"/>
                <a:cs typeface="Verdana"/>
              </a:rPr>
              <a:t>do  </a:t>
            </a:r>
            <a:r>
              <a:rPr dirty="0" sz="650" spc="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650">
                <a:solidFill>
                  <a:srgbClr val="020202"/>
                </a:solidFill>
                <a:latin typeface="Verdana"/>
                <a:cs typeface="Verdana"/>
              </a:rPr>
              <a:t>3  </a:t>
            </a:r>
            <a:r>
              <a:rPr dirty="0" sz="650" spc="70">
                <a:solidFill>
                  <a:srgbClr val="020202"/>
                </a:solidFill>
                <a:latin typeface="Verdana"/>
                <a:cs typeface="Verdana"/>
              </a:rPr>
              <a:t> </a:t>
            </a:r>
            <a:r>
              <a:rPr dirty="0" sz="650">
                <a:solidFill>
                  <a:srgbClr val="FFFFFF"/>
                </a:solidFill>
                <a:latin typeface="Verdana"/>
                <a:cs typeface="Verdana"/>
              </a:rPr>
              <a:t>times</a:t>
            </a:r>
            <a:endParaRPr sz="650">
              <a:latin typeface="Verdana"/>
              <a:cs typeface="Verdana"/>
            </a:endParaRPr>
          </a:p>
          <a:p>
            <a:pPr marL="180340">
              <a:lnSpc>
                <a:spcPct val="100000"/>
              </a:lnSpc>
              <a:spcBef>
                <a:spcPts val="450"/>
              </a:spcBef>
            </a:pPr>
            <a:r>
              <a:rPr dirty="0" sz="650">
                <a:solidFill>
                  <a:srgbClr val="FFFFFF"/>
                </a:solidFill>
                <a:latin typeface="Verdana"/>
                <a:cs typeface="Verdana"/>
              </a:rPr>
              <a:t>set</a:t>
            </a:r>
            <a:r>
              <a:rPr dirty="0" sz="650" spc="-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650">
                <a:solidFill>
                  <a:srgbClr val="FFFFFF"/>
                </a:solidFill>
                <a:latin typeface="Verdana"/>
                <a:cs typeface="Verdana"/>
              </a:rPr>
              <a:t>all</a:t>
            </a:r>
            <a:r>
              <a:rPr dirty="0" sz="650" spc="-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650">
                <a:solidFill>
                  <a:srgbClr val="FFFFFF"/>
                </a:solidFill>
                <a:latin typeface="Verdana"/>
                <a:cs typeface="Verdana"/>
              </a:rPr>
              <a:t>sparkles</a:t>
            </a:r>
            <a:r>
              <a:rPr dirty="0" sz="65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65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endParaRPr sz="650">
              <a:latin typeface="Verdana"/>
              <a:cs typeface="Verdana"/>
            </a:endParaRPr>
          </a:p>
          <a:p>
            <a:pPr marL="180340" marR="5080" indent="-635">
              <a:lnSpc>
                <a:spcPct val="154400"/>
              </a:lnSpc>
              <a:spcBef>
                <a:spcPts val="30"/>
              </a:spcBef>
            </a:pPr>
            <a:r>
              <a:rPr dirty="0" sz="650">
                <a:solidFill>
                  <a:srgbClr val="FFFFFF"/>
                </a:solidFill>
                <a:latin typeface="Verdana"/>
                <a:cs typeface="Verdana"/>
              </a:rPr>
              <a:t>wait</a:t>
            </a:r>
            <a:r>
              <a:rPr dirty="0" sz="650" spc="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650">
                <a:solidFill>
                  <a:srgbClr val="020202"/>
                </a:solidFill>
                <a:latin typeface="Verdana"/>
                <a:cs typeface="Verdana"/>
              </a:rPr>
              <a:t>500</a:t>
            </a:r>
            <a:r>
              <a:rPr dirty="0" sz="650" spc="70">
                <a:solidFill>
                  <a:srgbClr val="020202"/>
                </a:solidFill>
                <a:latin typeface="Verdana"/>
                <a:cs typeface="Verdana"/>
              </a:rPr>
              <a:t> </a:t>
            </a:r>
            <a:r>
              <a:rPr dirty="0" sz="650">
                <a:solidFill>
                  <a:srgbClr val="FFFFFF"/>
                </a:solidFill>
                <a:latin typeface="Verdana"/>
                <a:cs typeface="Verdana"/>
              </a:rPr>
              <a:t>milliseconds </a:t>
            </a:r>
            <a:r>
              <a:rPr dirty="0" sz="650" spc="-2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650">
                <a:solidFill>
                  <a:srgbClr val="FFFFFF"/>
                </a:solidFill>
                <a:latin typeface="Verdana"/>
                <a:cs typeface="Verdana"/>
              </a:rPr>
              <a:t>turn</a:t>
            </a:r>
            <a:r>
              <a:rPr dirty="0" sz="65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650">
                <a:solidFill>
                  <a:srgbClr val="FFFFFF"/>
                </a:solidFill>
                <a:latin typeface="Verdana"/>
                <a:cs typeface="Verdana"/>
              </a:rPr>
              <a:t>all</a:t>
            </a:r>
            <a:r>
              <a:rPr dirty="0" sz="65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650">
                <a:solidFill>
                  <a:srgbClr val="FFFFFF"/>
                </a:solidFill>
                <a:latin typeface="Verdana"/>
                <a:cs typeface="Verdana"/>
              </a:rPr>
              <a:t>sparkles</a:t>
            </a:r>
            <a:r>
              <a:rPr dirty="0" sz="65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650">
                <a:solidFill>
                  <a:srgbClr val="FFFFFF"/>
                </a:solidFill>
                <a:latin typeface="Verdana"/>
                <a:cs typeface="Verdana"/>
              </a:rPr>
              <a:t>off</a:t>
            </a:r>
            <a:endParaRPr sz="650">
              <a:latin typeface="Verdana"/>
              <a:cs typeface="Verdana"/>
            </a:endParaRPr>
          </a:p>
          <a:p>
            <a:pPr marL="90170" marR="5080" indent="90170">
              <a:lnSpc>
                <a:spcPct val="154400"/>
              </a:lnSpc>
            </a:pPr>
            <a:r>
              <a:rPr dirty="0" sz="650">
                <a:solidFill>
                  <a:srgbClr val="FFFFFF"/>
                </a:solidFill>
                <a:latin typeface="Verdana"/>
                <a:cs typeface="Verdana"/>
              </a:rPr>
              <a:t>wait</a:t>
            </a:r>
            <a:r>
              <a:rPr dirty="0" sz="650" spc="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650">
                <a:solidFill>
                  <a:srgbClr val="020202"/>
                </a:solidFill>
                <a:latin typeface="Verdana"/>
                <a:cs typeface="Verdana"/>
              </a:rPr>
              <a:t>500</a:t>
            </a:r>
            <a:r>
              <a:rPr dirty="0" sz="650" spc="70">
                <a:solidFill>
                  <a:srgbClr val="020202"/>
                </a:solidFill>
                <a:latin typeface="Verdana"/>
                <a:cs typeface="Verdana"/>
              </a:rPr>
              <a:t> </a:t>
            </a:r>
            <a:r>
              <a:rPr dirty="0" sz="650">
                <a:solidFill>
                  <a:srgbClr val="FFFFFF"/>
                </a:solidFill>
                <a:latin typeface="Verdana"/>
                <a:cs typeface="Verdana"/>
              </a:rPr>
              <a:t>milliseconds </a:t>
            </a:r>
            <a:r>
              <a:rPr dirty="0" sz="650" spc="-2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650" spc="-5">
                <a:solidFill>
                  <a:srgbClr val="FFFFFF"/>
                </a:solidFill>
                <a:latin typeface="Verdana"/>
                <a:cs typeface="Verdana"/>
              </a:rPr>
              <a:t>loop</a:t>
            </a:r>
            <a:endParaRPr sz="650">
              <a:latin typeface="Verdana"/>
              <a:cs typeface="Verdana"/>
            </a:endParaRPr>
          </a:p>
          <a:p>
            <a:pPr marL="90170" marR="318770">
              <a:lnSpc>
                <a:spcPct val="156200"/>
              </a:lnSpc>
              <a:spcBef>
                <a:spcPts val="15"/>
              </a:spcBef>
            </a:pPr>
            <a:r>
              <a:rPr dirty="0" sz="650">
                <a:solidFill>
                  <a:srgbClr val="FFFFFF"/>
                </a:solidFill>
                <a:latin typeface="Verdana"/>
                <a:cs typeface="Verdana"/>
              </a:rPr>
              <a:t>set all sparkles to </a:t>
            </a:r>
            <a:r>
              <a:rPr dirty="0" sz="650" spc="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650">
                <a:solidFill>
                  <a:srgbClr val="FFFFFF"/>
                </a:solidFill>
                <a:latin typeface="Verdana"/>
                <a:cs typeface="Verdana"/>
              </a:rPr>
              <a:t>wait</a:t>
            </a:r>
            <a:r>
              <a:rPr dirty="0" sz="650" spc="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650">
                <a:solidFill>
                  <a:srgbClr val="020202"/>
                </a:solidFill>
                <a:latin typeface="Verdana"/>
                <a:cs typeface="Verdana"/>
              </a:rPr>
              <a:t>1</a:t>
            </a:r>
            <a:r>
              <a:rPr dirty="0" sz="650" spc="229">
                <a:solidFill>
                  <a:srgbClr val="020202"/>
                </a:solidFill>
                <a:latin typeface="Verdana"/>
                <a:cs typeface="Verdana"/>
              </a:rPr>
              <a:t> </a:t>
            </a:r>
            <a:r>
              <a:rPr dirty="0" sz="650">
                <a:solidFill>
                  <a:srgbClr val="FFFFFF"/>
                </a:solidFill>
                <a:latin typeface="Verdana"/>
                <a:cs typeface="Verdana"/>
              </a:rPr>
              <a:t>seconds </a:t>
            </a:r>
            <a:r>
              <a:rPr dirty="0" sz="650" spc="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650">
                <a:solidFill>
                  <a:srgbClr val="FFFFFF"/>
                </a:solidFill>
                <a:latin typeface="Verdana"/>
                <a:cs typeface="Verdana"/>
              </a:rPr>
              <a:t>turn</a:t>
            </a:r>
            <a:r>
              <a:rPr dirty="0" sz="650" spc="-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650">
                <a:solidFill>
                  <a:srgbClr val="FFFFFF"/>
                </a:solidFill>
                <a:latin typeface="Verdana"/>
                <a:cs typeface="Verdana"/>
              </a:rPr>
              <a:t>all</a:t>
            </a:r>
            <a:r>
              <a:rPr dirty="0" sz="650" spc="-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650">
                <a:solidFill>
                  <a:srgbClr val="FFFFFF"/>
                </a:solidFill>
                <a:latin typeface="Verdana"/>
                <a:cs typeface="Verdana"/>
              </a:rPr>
              <a:t>sparkles</a:t>
            </a:r>
            <a:r>
              <a:rPr dirty="0" sz="650" spc="-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650">
                <a:solidFill>
                  <a:srgbClr val="FFFFFF"/>
                </a:solidFill>
                <a:latin typeface="Verdana"/>
                <a:cs typeface="Verdana"/>
              </a:rPr>
              <a:t>off</a:t>
            </a:r>
            <a:endParaRPr sz="6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20"/>
              </a:spcBef>
            </a:pPr>
            <a:r>
              <a:rPr dirty="0" sz="650" spc="-5">
                <a:solidFill>
                  <a:srgbClr val="FFFFFF"/>
                </a:solidFill>
                <a:latin typeface="Verdana"/>
                <a:cs typeface="Verdana"/>
              </a:rPr>
              <a:t>loop</a:t>
            </a:r>
            <a:endParaRPr sz="650">
              <a:latin typeface="Verdana"/>
              <a:cs typeface="Verdan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855973" y="1975944"/>
            <a:ext cx="594360" cy="48768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650">
                <a:solidFill>
                  <a:srgbClr val="FFFFFF"/>
                </a:solidFill>
                <a:latin typeface="Verdana"/>
                <a:cs typeface="Verdana"/>
              </a:rPr>
              <a:t>program</a:t>
            </a:r>
            <a:r>
              <a:rPr dirty="0" sz="650" spc="-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650">
                <a:solidFill>
                  <a:srgbClr val="FFFFFF"/>
                </a:solidFill>
                <a:latin typeface="Verdana"/>
                <a:cs typeface="Verdana"/>
              </a:rPr>
              <a:t>start</a:t>
            </a:r>
            <a:endParaRPr sz="650">
              <a:latin typeface="Verdana"/>
              <a:cs typeface="Verdana"/>
            </a:endParaRPr>
          </a:p>
          <a:p>
            <a:pPr marL="131445" marR="66675" indent="-90170">
              <a:lnSpc>
                <a:spcPct val="182600"/>
              </a:lnSpc>
            </a:pPr>
            <a:r>
              <a:rPr dirty="0" sz="650">
                <a:solidFill>
                  <a:srgbClr val="FFFFFF"/>
                </a:solidFill>
                <a:latin typeface="Verdana"/>
                <a:cs typeface="Verdana"/>
              </a:rPr>
              <a:t>do forever </a:t>
            </a:r>
            <a:r>
              <a:rPr dirty="0" sz="650" spc="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65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dirty="0" sz="650">
                <a:solidFill>
                  <a:srgbClr val="FFFFFF"/>
                </a:solidFill>
                <a:latin typeface="Verdana"/>
                <a:cs typeface="Verdana"/>
              </a:rPr>
              <a:t>ait</a:t>
            </a:r>
            <a:r>
              <a:rPr dirty="0" sz="6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650">
                <a:solidFill>
                  <a:srgbClr val="FFFFFF"/>
                </a:solidFill>
                <a:latin typeface="Verdana"/>
                <a:cs typeface="Verdana"/>
              </a:rPr>
              <a:t>until</a:t>
            </a:r>
            <a:endParaRPr sz="650">
              <a:latin typeface="Verdana"/>
              <a:cs typeface="Verdana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530161" y="2337624"/>
            <a:ext cx="430530" cy="1257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650">
                <a:solidFill>
                  <a:srgbClr val="020202"/>
                </a:solidFill>
                <a:latin typeface="Verdana"/>
                <a:cs typeface="Verdana"/>
              </a:rPr>
              <a:t>A  </a:t>
            </a:r>
            <a:r>
              <a:rPr dirty="0" sz="650" spc="25">
                <a:solidFill>
                  <a:srgbClr val="020202"/>
                </a:solidFill>
                <a:latin typeface="Verdana"/>
                <a:cs typeface="Verdana"/>
              </a:rPr>
              <a:t> </a:t>
            </a:r>
            <a:r>
              <a:rPr dirty="0" sz="650">
                <a:solidFill>
                  <a:srgbClr val="FFFFFF"/>
                </a:solidFill>
                <a:latin typeface="Verdana"/>
                <a:cs typeface="Verdana"/>
              </a:rPr>
              <a:t>is  </a:t>
            </a:r>
            <a:r>
              <a:rPr dirty="0" sz="650" spc="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650" spc="-5">
                <a:solidFill>
                  <a:srgbClr val="020202"/>
                </a:solidFill>
                <a:latin typeface="Verdana"/>
                <a:cs typeface="Verdana"/>
              </a:rPr>
              <a:t>HI</a:t>
            </a:r>
            <a:endParaRPr sz="650">
              <a:latin typeface="Verdana"/>
              <a:cs typeface="Verdana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315299" y="4277176"/>
            <a:ext cx="2272665" cy="4292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solidFill>
                  <a:srgbClr val="002D5A"/>
                </a:solidFill>
                <a:latin typeface="Montserrat"/>
                <a:cs typeface="Montserrat"/>
              </a:rPr>
              <a:t>And</a:t>
            </a:r>
            <a:r>
              <a:rPr dirty="0" sz="1100" spc="-25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1100" b="1">
                <a:solidFill>
                  <a:srgbClr val="002D5A"/>
                </a:solidFill>
                <a:latin typeface="Montserrat"/>
                <a:cs typeface="Montserrat"/>
              </a:rPr>
              <a:t>the</a:t>
            </a:r>
            <a:r>
              <a:rPr dirty="0" sz="1100" spc="-20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1100" b="1">
                <a:solidFill>
                  <a:srgbClr val="002D5A"/>
                </a:solidFill>
                <a:latin typeface="Montserrat"/>
                <a:cs typeface="Montserrat"/>
              </a:rPr>
              <a:t>winner</a:t>
            </a:r>
            <a:r>
              <a:rPr dirty="0" sz="1100" spc="-20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1100" b="1">
                <a:solidFill>
                  <a:srgbClr val="002D5A"/>
                </a:solidFill>
                <a:latin typeface="Montserrat"/>
                <a:cs typeface="Montserrat"/>
              </a:rPr>
              <a:t>is...</a:t>
            </a:r>
            <a:endParaRPr sz="11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dirty="0" sz="950" spc="-15">
                <a:latin typeface="Montserrat"/>
                <a:cs typeface="Montserrat"/>
              </a:rPr>
              <a:t>Write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a</a:t>
            </a:r>
            <a:r>
              <a:rPr dirty="0" sz="950" spc="-1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program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that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will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time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a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race.</a:t>
            </a:r>
            <a:endParaRPr sz="950">
              <a:latin typeface="Montserrat"/>
              <a:cs typeface="Montserrat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5328005" y="4788001"/>
            <a:ext cx="3492500" cy="2052320"/>
            <a:chOff x="5328005" y="4788001"/>
            <a:chExt cx="3492500" cy="2052320"/>
          </a:xfrm>
        </p:grpSpPr>
        <p:sp>
          <p:nvSpPr>
            <p:cNvPr id="58" name="object 58"/>
            <p:cNvSpPr/>
            <p:nvPr/>
          </p:nvSpPr>
          <p:spPr>
            <a:xfrm>
              <a:off x="5328005" y="4788001"/>
              <a:ext cx="3492500" cy="2052320"/>
            </a:xfrm>
            <a:custGeom>
              <a:avLst/>
              <a:gdLst/>
              <a:ahLst/>
              <a:cxnLst/>
              <a:rect l="l" t="t" r="r" b="b"/>
              <a:pathLst>
                <a:path w="3492500" h="2052320">
                  <a:moveTo>
                    <a:pt x="3492004" y="0"/>
                  </a:moveTo>
                  <a:lnTo>
                    <a:pt x="0" y="0"/>
                  </a:lnTo>
                  <a:lnTo>
                    <a:pt x="0" y="2052002"/>
                  </a:lnTo>
                  <a:lnTo>
                    <a:pt x="3492004" y="2052002"/>
                  </a:lnTo>
                  <a:lnTo>
                    <a:pt x="3492004" y="0"/>
                  </a:lnTo>
                  <a:close/>
                </a:path>
              </a:pathLst>
            </a:custGeom>
            <a:solidFill>
              <a:srgbClr val="D0EB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5866705" y="5211067"/>
              <a:ext cx="542925" cy="1501140"/>
            </a:xfrm>
            <a:custGeom>
              <a:avLst/>
              <a:gdLst/>
              <a:ahLst/>
              <a:cxnLst/>
              <a:rect l="l" t="t" r="r" b="b"/>
              <a:pathLst>
                <a:path w="542925" h="1501140">
                  <a:moveTo>
                    <a:pt x="520065" y="0"/>
                  </a:moveTo>
                  <a:lnTo>
                    <a:pt x="200596" y="0"/>
                  </a:lnTo>
                  <a:lnTo>
                    <a:pt x="178308" y="22288"/>
                  </a:lnTo>
                  <a:lnTo>
                    <a:pt x="118872" y="22288"/>
                  </a:lnTo>
                  <a:lnTo>
                    <a:pt x="96583" y="0"/>
                  </a:lnTo>
                  <a:lnTo>
                    <a:pt x="22288" y="0"/>
                  </a:lnTo>
                  <a:lnTo>
                    <a:pt x="0" y="22288"/>
                  </a:lnTo>
                  <a:lnTo>
                    <a:pt x="0" y="1478470"/>
                  </a:lnTo>
                  <a:lnTo>
                    <a:pt x="22288" y="1500758"/>
                  </a:lnTo>
                  <a:lnTo>
                    <a:pt x="520065" y="1500758"/>
                  </a:lnTo>
                  <a:lnTo>
                    <a:pt x="542353" y="1478470"/>
                  </a:lnTo>
                  <a:lnTo>
                    <a:pt x="542353" y="1359598"/>
                  </a:lnTo>
                  <a:lnTo>
                    <a:pt x="520065" y="1337309"/>
                  </a:lnTo>
                  <a:lnTo>
                    <a:pt x="297180" y="1337309"/>
                  </a:lnTo>
                  <a:lnTo>
                    <a:pt x="274891" y="1359598"/>
                  </a:lnTo>
                  <a:lnTo>
                    <a:pt x="215455" y="1359598"/>
                  </a:lnTo>
                  <a:lnTo>
                    <a:pt x="193167" y="1337309"/>
                  </a:lnTo>
                  <a:lnTo>
                    <a:pt x="118872" y="1337309"/>
                  </a:lnTo>
                  <a:lnTo>
                    <a:pt x="96583" y="1315021"/>
                  </a:lnTo>
                  <a:lnTo>
                    <a:pt x="96583" y="185737"/>
                  </a:lnTo>
                  <a:lnTo>
                    <a:pt x="118872" y="163448"/>
                  </a:lnTo>
                  <a:lnTo>
                    <a:pt x="193167" y="163448"/>
                  </a:lnTo>
                  <a:lnTo>
                    <a:pt x="215455" y="185737"/>
                  </a:lnTo>
                  <a:lnTo>
                    <a:pt x="274891" y="185737"/>
                  </a:lnTo>
                  <a:lnTo>
                    <a:pt x="297180" y="163448"/>
                  </a:lnTo>
                  <a:lnTo>
                    <a:pt x="520065" y="163448"/>
                  </a:lnTo>
                  <a:lnTo>
                    <a:pt x="542353" y="141160"/>
                  </a:lnTo>
                  <a:lnTo>
                    <a:pt x="542353" y="22288"/>
                  </a:lnTo>
                  <a:lnTo>
                    <a:pt x="520065" y="0"/>
                  </a:lnTo>
                  <a:close/>
                </a:path>
              </a:pathLst>
            </a:custGeom>
            <a:solidFill>
              <a:srgbClr val="F3921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5866705" y="5211067"/>
              <a:ext cx="542925" cy="1501140"/>
            </a:xfrm>
            <a:custGeom>
              <a:avLst/>
              <a:gdLst/>
              <a:ahLst/>
              <a:cxnLst/>
              <a:rect l="l" t="t" r="r" b="b"/>
              <a:pathLst>
                <a:path w="542925" h="1501140">
                  <a:moveTo>
                    <a:pt x="0" y="22288"/>
                  </a:moveTo>
                  <a:lnTo>
                    <a:pt x="22288" y="0"/>
                  </a:lnTo>
                  <a:lnTo>
                    <a:pt x="96583" y="0"/>
                  </a:lnTo>
                  <a:lnTo>
                    <a:pt x="118872" y="22288"/>
                  </a:lnTo>
                  <a:lnTo>
                    <a:pt x="178308" y="22288"/>
                  </a:lnTo>
                  <a:lnTo>
                    <a:pt x="200596" y="0"/>
                  </a:lnTo>
                  <a:lnTo>
                    <a:pt x="520065" y="0"/>
                  </a:lnTo>
                  <a:lnTo>
                    <a:pt x="542353" y="22288"/>
                  </a:lnTo>
                  <a:lnTo>
                    <a:pt x="542353" y="141160"/>
                  </a:lnTo>
                  <a:lnTo>
                    <a:pt x="520065" y="163448"/>
                  </a:lnTo>
                  <a:lnTo>
                    <a:pt x="297180" y="163448"/>
                  </a:lnTo>
                  <a:lnTo>
                    <a:pt x="274891" y="185737"/>
                  </a:lnTo>
                  <a:lnTo>
                    <a:pt x="215455" y="185737"/>
                  </a:lnTo>
                  <a:lnTo>
                    <a:pt x="193167" y="163448"/>
                  </a:lnTo>
                  <a:lnTo>
                    <a:pt x="118872" y="163448"/>
                  </a:lnTo>
                  <a:lnTo>
                    <a:pt x="96583" y="185737"/>
                  </a:lnTo>
                  <a:lnTo>
                    <a:pt x="96583" y="1315021"/>
                  </a:lnTo>
                  <a:lnTo>
                    <a:pt x="118872" y="1337309"/>
                  </a:lnTo>
                  <a:lnTo>
                    <a:pt x="193167" y="1337309"/>
                  </a:lnTo>
                  <a:lnTo>
                    <a:pt x="215455" y="1359598"/>
                  </a:lnTo>
                  <a:lnTo>
                    <a:pt x="274891" y="1359598"/>
                  </a:lnTo>
                  <a:lnTo>
                    <a:pt x="297180" y="1337309"/>
                  </a:lnTo>
                  <a:lnTo>
                    <a:pt x="520065" y="1337309"/>
                  </a:lnTo>
                  <a:lnTo>
                    <a:pt x="542353" y="1359598"/>
                  </a:lnTo>
                  <a:lnTo>
                    <a:pt x="542353" y="1478470"/>
                  </a:lnTo>
                  <a:lnTo>
                    <a:pt x="520065" y="1500758"/>
                  </a:lnTo>
                  <a:lnTo>
                    <a:pt x="22288" y="1500758"/>
                  </a:lnTo>
                  <a:lnTo>
                    <a:pt x="0" y="1478470"/>
                  </a:lnTo>
                  <a:lnTo>
                    <a:pt x="0" y="22288"/>
                  </a:lnTo>
                  <a:close/>
                </a:path>
              </a:pathLst>
            </a:custGeom>
            <a:ln w="7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5963290" y="5597401"/>
              <a:ext cx="2466975" cy="973455"/>
            </a:xfrm>
            <a:custGeom>
              <a:avLst/>
              <a:gdLst/>
              <a:ahLst/>
              <a:cxnLst/>
              <a:rect l="l" t="t" r="r" b="b"/>
              <a:pathLst>
                <a:path w="2466975" h="973454">
                  <a:moveTo>
                    <a:pt x="2444305" y="0"/>
                  </a:moveTo>
                  <a:lnTo>
                    <a:pt x="200596" y="0"/>
                  </a:lnTo>
                  <a:lnTo>
                    <a:pt x="178308" y="22288"/>
                  </a:lnTo>
                  <a:lnTo>
                    <a:pt x="118872" y="22288"/>
                  </a:lnTo>
                  <a:lnTo>
                    <a:pt x="96583" y="0"/>
                  </a:lnTo>
                  <a:lnTo>
                    <a:pt x="22288" y="0"/>
                  </a:lnTo>
                  <a:lnTo>
                    <a:pt x="0" y="22288"/>
                  </a:lnTo>
                  <a:lnTo>
                    <a:pt x="0" y="928687"/>
                  </a:lnTo>
                  <a:lnTo>
                    <a:pt x="22288" y="950976"/>
                  </a:lnTo>
                  <a:lnTo>
                    <a:pt x="96583" y="950976"/>
                  </a:lnTo>
                  <a:lnTo>
                    <a:pt x="118872" y="973264"/>
                  </a:lnTo>
                  <a:lnTo>
                    <a:pt x="178308" y="973264"/>
                  </a:lnTo>
                  <a:lnTo>
                    <a:pt x="200596" y="950976"/>
                  </a:lnTo>
                  <a:lnTo>
                    <a:pt x="2444305" y="950976"/>
                  </a:lnTo>
                  <a:lnTo>
                    <a:pt x="2466594" y="928687"/>
                  </a:lnTo>
                  <a:lnTo>
                    <a:pt x="2466594" y="809815"/>
                  </a:lnTo>
                  <a:lnTo>
                    <a:pt x="2444305" y="787527"/>
                  </a:lnTo>
                  <a:lnTo>
                    <a:pt x="297180" y="787527"/>
                  </a:lnTo>
                  <a:lnTo>
                    <a:pt x="274891" y="809815"/>
                  </a:lnTo>
                  <a:lnTo>
                    <a:pt x="215455" y="809815"/>
                  </a:lnTo>
                  <a:lnTo>
                    <a:pt x="193167" y="787527"/>
                  </a:lnTo>
                  <a:lnTo>
                    <a:pt x="118872" y="787527"/>
                  </a:lnTo>
                  <a:lnTo>
                    <a:pt x="96583" y="765238"/>
                  </a:lnTo>
                  <a:lnTo>
                    <a:pt x="96583" y="364045"/>
                  </a:lnTo>
                  <a:lnTo>
                    <a:pt x="118872" y="341757"/>
                  </a:lnTo>
                  <a:lnTo>
                    <a:pt x="193167" y="341757"/>
                  </a:lnTo>
                  <a:lnTo>
                    <a:pt x="215455" y="364045"/>
                  </a:lnTo>
                  <a:lnTo>
                    <a:pt x="274891" y="364045"/>
                  </a:lnTo>
                  <a:lnTo>
                    <a:pt x="297180" y="341757"/>
                  </a:lnTo>
                  <a:lnTo>
                    <a:pt x="2444305" y="341757"/>
                  </a:lnTo>
                  <a:lnTo>
                    <a:pt x="2466594" y="319468"/>
                  </a:lnTo>
                  <a:lnTo>
                    <a:pt x="2466594" y="22288"/>
                  </a:lnTo>
                  <a:lnTo>
                    <a:pt x="2444305" y="0"/>
                  </a:lnTo>
                  <a:close/>
                </a:path>
              </a:pathLst>
            </a:custGeom>
            <a:solidFill>
              <a:srgbClr val="F3921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5963290" y="5597401"/>
              <a:ext cx="2466975" cy="973455"/>
            </a:xfrm>
            <a:custGeom>
              <a:avLst/>
              <a:gdLst/>
              <a:ahLst/>
              <a:cxnLst/>
              <a:rect l="l" t="t" r="r" b="b"/>
              <a:pathLst>
                <a:path w="2466975" h="973454">
                  <a:moveTo>
                    <a:pt x="0" y="22288"/>
                  </a:moveTo>
                  <a:lnTo>
                    <a:pt x="22288" y="0"/>
                  </a:lnTo>
                  <a:lnTo>
                    <a:pt x="96583" y="0"/>
                  </a:lnTo>
                  <a:lnTo>
                    <a:pt x="118872" y="22288"/>
                  </a:lnTo>
                  <a:lnTo>
                    <a:pt x="178308" y="22288"/>
                  </a:lnTo>
                  <a:lnTo>
                    <a:pt x="200596" y="0"/>
                  </a:lnTo>
                  <a:lnTo>
                    <a:pt x="2444305" y="0"/>
                  </a:lnTo>
                  <a:lnTo>
                    <a:pt x="2466594" y="22288"/>
                  </a:lnTo>
                  <a:lnTo>
                    <a:pt x="2466594" y="319468"/>
                  </a:lnTo>
                  <a:lnTo>
                    <a:pt x="2444305" y="341757"/>
                  </a:lnTo>
                  <a:lnTo>
                    <a:pt x="297180" y="341757"/>
                  </a:lnTo>
                  <a:lnTo>
                    <a:pt x="274891" y="364045"/>
                  </a:lnTo>
                  <a:lnTo>
                    <a:pt x="215455" y="364045"/>
                  </a:lnTo>
                  <a:lnTo>
                    <a:pt x="193167" y="341757"/>
                  </a:lnTo>
                  <a:lnTo>
                    <a:pt x="118872" y="341757"/>
                  </a:lnTo>
                  <a:lnTo>
                    <a:pt x="96583" y="364045"/>
                  </a:lnTo>
                  <a:lnTo>
                    <a:pt x="96583" y="765238"/>
                  </a:lnTo>
                  <a:lnTo>
                    <a:pt x="118872" y="787527"/>
                  </a:lnTo>
                  <a:lnTo>
                    <a:pt x="193167" y="787527"/>
                  </a:lnTo>
                  <a:lnTo>
                    <a:pt x="215455" y="809815"/>
                  </a:lnTo>
                  <a:lnTo>
                    <a:pt x="274891" y="809815"/>
                  </a:lnTo>
                  <a:lnTo>
                    <a:pt x="297180" y="787527"/>
                  </a:lnTo>
                  <a:lnTo>
                    <a:pt x="2444305" y="787527"/>
                  </a:lnTo>
                  <a:lnTo>
                    <a:pt x="2466594" y="809815"/>
                  </a:lnTo>
                  <a:lnTo>
                    <a:pt x="2466594" y="928687"/>
                  </a:lnTo>
                  <a:lnTo>
                    <a:pt x="2444305" y="950976"/>
                  </a:lnTo>
                  <a:lnTo>
                    <a:pt x="200596" y="950976"/>
                  </a:lnTo>
                  <a:lnTo>
                    <a:pt x="178308" y="973264"/>
                  </a:lnTo>
                  <a:lnTo>
                    <a:pt x="118872" y="973264"/>
                  </a:lnTo>
                  <a:lnTo>
                    <a:pt x="96583" y="950976"/>
                  </a:lnTo>
                  <a:lnTo>
                    <a:pt x="22288" y="950976"/>
                  </a:lnTo>
                  <a:lnTo>
                    <a:pt x="0" y="928687"/>
                  </a:lnTo>
                  <a:lnTo>
                    <a:pt x="0" y="22288"/>
                  </a:lnTo>
                  <a:close/>
                </a:path>
              </a:pathLst>
            </a:custGeom>
            <a:ln w="7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6386766" y="5627119"/>
              <a:ext cx="1998980" cy="282575"/>
            </a:xfrm>
            <a:custGeom>
              <a:avLst/>
              <a:gdLst/>
              <a:ahLst/>
              <a:cxnLst/>
              <a:rect l="l" t="t" r="r" b="b"/>
              <a:pathLst>
                <a:path w="1998979" h="282575">
                  <a:moveTo>
                    <a:pt x="1857375" y="0"/>
                  </a:moveTo>
                  <a:lnTo>
                    <a:pt x="141160" y="0"/>
                  </a:lnTo>
                  <a:lnTo>
                    <a:pt x="0" y="141160"/>
                  </a:lnTo>
                  <a:lnTo>
                    <a:pt x="141160" y="282320"/>
                  </a:lnTo>
                  <a:lnTo>
                    <a:pt x="1857375" y="282320"/>
                  </a:lnTo>
                  <a:lnTo>
                    <a:pt x="1998535" y="141160"/>
                  </a:lnTo>
                  <a:lnTo>
                    <a:pt x="1857375" y="0"/>
                  </a:lnTo>
                  <a:close/>
                </a:path>
              </a:pathLst>
            </a:custGeom>
            <a:solidFill>
              <a:srgbClr val="6AB75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6386766" y="5627119"/>
              <a:ext cx="1998980" cy="282575"/>
            </a:xfrm>
            <a:custGeom>
              <a:avLst/>
              <a:gdLst/>
              <a:ahLst/>
              <a:cxnLst/>
              <a:rect l="l" t="t" r="r" b="b"/>
              <a:pathLst>
                <a:path w="1998979" h="282575">
                  <a:moveTo>
                    <a:pt x="0" y="141160"/>
                  </a:moveTo>
                  <a:lnTo>
                    <a:pt x="141160" y="0"/>
                  </a:lnTo>
                  <a:lnTo>
                    <a:pt x="1857375" y="0"/>
                  </a:lnTo>
                  <a:lnTo>
                    <a:pt x="1998535" y="141160"/>
                  </a:lnTo>
                  <a:lnTo>
                    <a:pt x="1857375" y="282320"/>
                  </a:lnTo>
                  <a:lnTo>
                    <a:pt x="141160" y="282320"/>
                  </a:lnTo>
                  <a:lnTo>
                    <a:pt x="0" y="141160"/>
                  </a:lnTo>
                  <a:close/>
                </a:path>
              </a:pathLst>
            </a:custGeom>
            <a:ln w="7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6505637" y="5686555"/>
              <a:ext cx="676275" cy="163830"/>
            </a:xfrm>
            <a:custGeom>
              <a:avLst/>
              <a:gdLst/>
              <a:ahLst/>
              <a:cxnLst/>
              <a:rect l="l" t="t" r="r" b="b"/>
              <a:pathLst>
                <a:path w="676275" h="163829">
                  <a:moveTo>
                    <a:pt x="594360" y="0"/>
                  </a:moveTo>
                  <a:lnTo>
                    <a:pt x="81724" y="0"/>
                  </a:lnTo>
                  <a:lnTo>
                    <a:pt x="0" y="81724"/>
                  </a:lnTo>
                  <a:lnTo>
                    <a:pt x="81724" y="163449"/>
                  </a:lnTo>
                  <a:lnTo>
                    <a:pt x="594360" y="163449"/>
                  </a:lnTo>
                  <a:lnTo>
                    <a:pt x="676084" y="81724"/>
                  </a:lnTo>
                  <a:lnTo>
                    <a:pt x="594360" y="0"/>
                  </a:lnTo>
                  <a:close/>
                </a:path>
              </a:pathLst>
            </a:custGeom>
            <a:solidFill>
              <a:srgbClr val="3967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6505637" y="5686555"/>
              <a:ext cx="676275" cy="163830"/>
            </a:xfrm>
            <a:custGeom>
              <a:avLst/>
              <a:gdLst/>
              <a:ahLst/>
              <a:cxnLst/>
              <a:rect l="l" t="t" r="r" b="b"/>
              <a:pathLst>
                <a:path w="676275" h="163829">
                  <a:moveTo>
                    <a:pt x="0" y="81724"/>
                  </a:moveTo>
                  <a:lnTo>
                    <a:pt x="81724" y="0"/>
                  </a:lnTo>
                  <a:lnTo>
                    <a:pt x="594360" y="0"/>
                  </a:lnTo>
                  <a:lnTo>
                    <a:pt x="676084" y="81724"/>
                  </a:lnTo>
                  <a:lnTo>
                    <a:pt x="594360" y="163449"/>
                  </a:lnTo>
                  <a:lnTo>
                    <a:pt x="81724" y="163449"/>
                  </a:lnTo>
                  <a:lnTo>
                    <a:pt x="0" y="81724"/>
                  </a:lnTo>
                  <a:close/>
                </a:path>
              </a:pathLst>
            </a:custGeom>
            <a:ln w="7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7" name="object 6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561359" y="5712558"/>
              <a:ext cx="178308" cy="111442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903115" y="5712558"/>
              <a:ext cx="222885" cy="111442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7367460" y="5656837"/>
              <a:ext cx="899160" cy="222885"/>
            </a:xfrm>
            <a:custGeom>
              <a:avLst/>
              <a:gdLst/>
              <a:ahLst/>
              <a:cxnLst/>
              <a:rect l="l" t="t" r="r" b="b"/>
              <a:pathLst>
                <a:path w="899159" h="222885">
                  <a:moveTo>
                    <a:pt x="787527" y="0"/>
                  </a:moveTo>
                  <a:lnTo>
                    <a:pt x="111442" y="0"/>
                  </a:lnTo>
                  <a:lnTo>
                    <a:pt x="0" y="111442"/>
                  </a:lnTo>
                  <a:lnTo>
                    <a:pt x="111442" y="222885"/>
                  </a:lnTo>
                  <a:lnTo>
                    <a:pt x="787527" y="222885"/>
                  </a:lnTo>
                  <a:lnTo>
                    <a:pt x="898969" y="111442"/>
                  </a:lnTo>
                  <a:lnTo>
                    <a:pt x="787527" y="0"/>
                  </a:lnTo>
                  <a:close/>
                </a:path>
              </a:pathLst>
            </a:custGeom>
            <a:solidFill>
              <a:srgbClr val="6AB75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/>
            <p:cNvSpPr/>
            <p:nvPr/>
          </p:nvSpPr>
          <p:spPr>
            <a:xfrm>
              <a:off x="7367460" y="5656837"/>
              <a:ext cx="899160" cy="222885"/>
            </a:xfrm>
            <a:custGeom>
              <a:avLst/>
              <a:gdLst/>
              <a:ahLst/>
              <a:cxnLst/>
              <a:rect l="l" t="t" r="r" b="b"/>
              <a:pathLst>
                <a:path w="899159" h="222885">
                  <a:moveTo>
                    <a:pt x="0" y="111442"/>
                  </a:moveTo>
                  <a:lnTo>
                    <a:pt x="111442" y="0"/>
                  </a:lnTo>
                  <a:lnTo>
                    <a:pt x="787527" y="0"/>
                  </a:lnTo>
                  <a:lnTo>
                    <a:pt x="898969" y="111442"/>
                  </a:lnTo>
                  <a:lnTo>
                    <a:pt x="787527" y="222885"/>
                  </a:lnTo>
                  <a:lnTo>
                    <a:pt x="111442" y="222885"/>
                  </a:lnTo>
                  <a:lnTo>
                    <a:pt x="0" y="111442"/>
                  </a:lnTo>
                  <a:close/>
                </a:path>
              </a:pathLst>
            </a:custGeom>
            <a:ln w="7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1" name="object 7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452898" y="5682841"/>
              <a:ext cx="215455" cy="170878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7835517" y="5716273"/>
              <a:ext cx="342265" cy="104139"/>
            </a:xfrm>
            <a:custGeom>
              <a:avLst/>
              <a:gdLst/>
              <a:ahLst/>
              <a:cxnLst/>
              <a:rect l="l" t="t" r="r" b="b"/>
              <a:pathLst>
                <a:path w="342265" h="104139">
                  <a:moveTo>
                    <a:pt x="293166" y="0"/>
                  </a:moveTo>
                  <a:lnTo>
                    <a:pt x="52006" y="0"/>
                  </a:lnTo>
                  <a:lnTo>
                    <a:pt x="48602" y="0"/>
                  </a:lnTo>
                  <a:lnTo>
                    <a:pt x="45212" y="330"/>
                  </a:lnTo>
                  <a:lnTo>
                    <a:pt x="10668" y="20269"/>
                  </a:lnTo>
                  <a:lnTo>
                    <a:pt x="0" y="48590"/>
                  </a:lnTo>
                  <a:lnTo>
                    <a:pt x="0" y="55410"/>
                  </a:lnTo>
                  <a:lnTo>
                    <a:pt x="17653" y="91198"/>
                  </a:lnTo>
                  <a:lnTo>
                    <a:pt x="48602" y="104013"/>
                  </a:lnTo>
                  <a:lnTo>
                    <a:pt x="293166" y="104013"/>
                  </a:lnTo>
                  <a:lnTo>
                    <a:pt x="328955" y="86360"/>
                  </a:lnTo>
                  <a:lnTo>
                    <a:pt x="341757" y="55410"/>
                  </a:lnTo>
                  <a:lnTo>
                    <a:pt x="341757" y="48590"/>
                  </a:lnTo>
                  <a:lnTo>
                    <a:pt x="324116" y="12814"/>
                  </a:lnTo>
                  <a:lnTo>
                    <a:pt x="296557" y="330"/>
                  </a:lnTo>
                  <a:lnTo>
                    <a:pt x="2931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/>
            <p:cNvSpPr/>
            <p:nvPr/>
          </p:nvSpPr>
          <p:spPr>
            <a:xfrm>
              <a:off x="7835517" y="5716273"/>
              <a:ext cx="342265" cy="104139"/>
            </a:xfrm>
            <a:custGeom>
              <a:avLst/>
              <a:gdLst/>
              <a:ahLst/>
              <a:cxnLst/>
              <a:rect l="l" t="t" r="r" b="b"/>
              <a:pathLst>
                <a:path w="342265" h="104139">
                  <a:moveTo>
                    <a:pt x="52006" y="0"/>
                  </a:moveTo>
                  <a:lnTo>
                    <a:pt x="48602" y="0"/>
                  </a:lnTo>
                  <a:lnTo>
                    <a:pt x="45212" y="330"/>
                  </a:lnTo>
                  <a:lnTo>
                    <a:pt x="41859" y="1003"/>
                  </a:lnTo>
                  <a:lnTo>
                    <a:pt x="38519" y="1663"/>
                  </a:lnTo>
                  <a:lnTo>
                    <a:pt x="23126" y="8763"/>
                  </a:lnTo>
                  <a:lnTo>
                    <a:pt x="20281" y="10655"/>
                  </a:lnTo>
                  <a:lnTo>
                    <a:pt x="17653" y="12814"/>
                  </a:lnTo>
                  <a:lnTo>
                    <a:pt x="15240" y="15227"/>
                  </a:lnTo>
                  <a:lnTo>
                    <a:pt x="12814" y="17640"/>
                  </a:lnTo>
                  <a:lnTo>
                    <a:pt x="3962" y="32105"/>
                  </a:lnTo>
                  <a:lnTo>
                    <a:pt x="2654" y="35255"/>
                  </a:lnTo>
                  <a:lnTo>
                    <a:pt x="1676" y="38506"/>
                  </a:lnTo>
                  <a:lnTo>
                    <a:pt x="1003" y="41859"/>
                  </a:lnTo>
                  <a:lnTo>
                    <a:pt x="342" y="45212"/>
                  </a:lnTo>
                  <a:lnTo>
                    <a:pt x="0" y="48590"/>
                  </a:lnTo>
                  <a:lnTo>
                    <a:pt x="0" y="52006"/>
                  </a:lnTo>
                  <a:lnTo>
                    <a:pt x="0" y="55410"/>
                  </a:lnTo>
                  <a:lnTo>
                    <a:pt x="15240" y="88773"/>
                  </a:lnTo>
                  <a:lnTo>
                    <a:pt x="17653" y="91198"/>
                  </a:lnTo>
                  <a:lnTo>
                    <a:pt x="48602" y="104013"/>
                  </a:lnTo>
                  <a:lnTo>
                    <a:pt x="52006" y="104013"/>
                  </a:lnTo>
                  <a:lnTo>
                    <a:pt x="289750" y="104013"/>
                  </a:lnTo>
                  <a:lnTo>
                    <a:pt x="293166" y="104013"/>
                  </a:lnTo>
                  <a:lnTo>
                    <a:pt x="296557" y="103670"/>
                  </a:lnTo>
                  <a:lnTo>
                    <a:pt x="299910" y="103009"/>
                  </a:lnTo>
                  <a:lnTo>
                    <a:pt x="303250" y="102349"/>
                  </a:lnTo>
                  <a:lnTo>
                    <a:pt x="306501" y="101358"/>
                  </a:lnTo>
                  <a:lnTo>
                    <a:pt x="309664" y="100050"/>
                  </a:lnTo>
                  <a:lnTo>
                    <a:pt x="312826" y="98742"/>
                  </a:lnTo>
                  <a:lnTo>
                    <a:pt x="315810" y="97142"/>
                  </a:lnTo>
                  <a:lnTo>
                    <a:pt x="318643" y="95250"/>
                  </a:lnTo>
                  <a:lnTo>
                    <a:pt x="321500" y="93345"/>
                  </a:lnTo>
                  <a:lnTo>
                    <a:pt x="324116" y="91198"/>
                  </a:lnTo>
                  <a:lnTo>
                    <a:pt x="326529" y="88773"/>
                  </a:lnTo>
                  <a:lnTo>
                    <a:pt x="328955" y="86360"/>
                  </a:lnTo>
                  <a:lnTo>
                    <a:pt x="331101" y="83731"/>
                  </a:lnTo>
                  <a:lnTo>
                    <a:pt x="332994" y="80886"/>
                  </a:lnTo>
                  <a:lnTo>
                    <a:pt x="334886" y="78054"/>
                  </a:lnTo>
                  <a:lnTo>
                    <a:pt x="341757" y="55410"/>
                  </a:lnTo>
                  <a:lnTo>
                    <a:pt x="341757" y="52006"/>
                  </a:lnTo>
                  <a:lnTo>
                    <a:pt x="341757" y="48590"/>
                  </a:lnTo>
                  <a:lnTo>
                    <a:pt x="341426" y="45212"/>
                  </a:lnTo>
                  <a:lnTo>
                    <a:pt x="340766" y="41859"/>
                  </a:lnTo>
                  <a:lnTo>
                    <a:pt x="340106" y="38506"/>
                  </a:lnTo>
                  <a:lnTo>
                    <a:pt x="339115" y="35255"/>
                  </a:lnTo>
                  <a:lnTo>
                    <a:pt x="337807" y="32105"/>
                  </a:lnTo>
                  <a:lnTo>
                    <a:pt x="336499" y="28943"/>
                  </a:lnTo>
                  <a:lnTo>
                    <a:pt x="326529" y="15227"/>
                  </a:lnTo>
                  <a:lnTo>
                    <a:pt x="324116" y="12814"/>
                  </a:lnTo>
                  <a:lnTo>
                    <a:pt x="321500" y="10655"/>
                  </a:lnTo>
                  <a:lnTo>
                    <a:pt x="318643" y="8763"/>
                  </a:lnTo>
                  <a:lnTo>
                    <a:pt x="315810" y="6870"/>
                  </a:lnTo>
                  <a:lnTo>
                    <a:pt x="312826" y="5257"/>
                  </a:lnTo>
                  <a:lnTo>
                    <a:pt x="309664" y="3949"/>
                  </a:lnTo>
                  <a:lnTo>
                    <a:pt x="306501" y="2641"/>
                  </a:lnTo>
                  <a:lnTo>
                    <a:pt x="303250" y="1663"/>
                  </a:lnTo>
                  <a:lnTo>
                    <a:pt x="299910" y="1003"/>
                  </a:lnTo>
                  <a:lnTo>
                    <a:pt x="296557" y="330"/>
                  </a:lnTo>
                  <a:lnTo>
                    <a:pt x="293166" y="0"/>
                  </a:lnTo>
                  <a:lnTo>
                    <a:pt x="289750" y="0"/>
                  </a:lnTo>
                  <a:lnTo>
                    <a:pt x="52006" y="0"/>
                  </a:lnTo>
                  <a:close/>
                </a:path>
              </a:pathLst>
            </a:custGeom>
            <a:ln w="7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/>
            <p:cNvSpPr/>
            <p:nvPr/>
          </p:nvSpPr>
          <p:spPr>
            <a:xfrm>
              <a:off x="5963290" y="5374516"/>
              <a:ext cx="795020" cy="245745"/>
            </a:xfrm>
            <a:custGeom>
              <a:avLst/>
              <a:gdLst/>
              <a:ahLst/>
              <a:cxnLst/>
              <a:rect l="l" t="t" r="r" b="b"/>
              <a:pathLst>
                <a:path w="795020" h="245745">
                  <a:moveTo>
                    <a:pt x="772668" y="0"/>
                  </a:moveTo>
                  <a:lnTo>
                    <a:pt x="200596" y="0"/>
                  </a:lnTo>
                  <a:lnTo>
                    <a:pt x="178308" y="22288"/>
                  </a:lnTo>
                  <a:lnTo>
                    <a:pt x="118872" y="22288"/>
                  </a:lnTo>
                  <a:lnTo>
                    <a:pt x="96583" y="0"/>
                  </a:lnTo>
                  <a:lnTo>
                    <a:pt x="22288" y="0"/>
                  </a:lnTo>
                  <a:lnTo>
                    <a:pt x="0" y="22288"/>
                  </a:lnTo>
                  <a:lnTo>
                    <a:pt x="0" y="200596"/>
                  </a:lnTo>
                  <a:lnTo>
                    <a:pt x="22288" y="222884"/>
                  </a:lnTo>
                  <a:lnTo>
                    <a:pt x="96583" y="222884"/>
                  </a:lnTo>
                  <a:lnTo>
                    <a:pt x="118872" y="245173"/>
                  </a:lnTo>
                  <a:lnTo>
                    <a:pt x="178308" y="245173"/>
                  </a:lnTo>
                  <a:lnTo>
                    <a:pt x="200596" y="222884"/>
                  </a:lnTo>
                  <a:lnTo>
                    <a:pt x="772668" y="222884"/>
                  </a:lnTo>
                  <a:lnTo>
                    <a:pt x="794956" y="200596"/>
                  </a:lnTo>
                  <a:lnTo>
                    <a:pt x="794956" y="22288"/>
                  </a:lnTo>
                  <a:lnTo>
                    <a:pt x="772668" y="0"/>
                  </a:lnTo>
                  <a:close/>
                </a:path>
              </a:pathLst>
            </a:custGeom>
            <a:solidFill>
              <a:srgbClr val="A772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/>
            <p:cNvSpPr/>
            <p:nvPr/>
          </p:nvSpPr>
          <p:spPr>
            <a:xfrm>
              <a:off x="5963290" y="5374516"/>
              <a:ext cx="795020" cy="245745"/>
            </a:xfrm>
            <a:custGeom>
              <a:avLst/>
              <a:gdLst/>
              <a:ahLst/>
              <a:cxnLst/>
              <a:rect l="l" t="t" r="r" b="b"/>
              <a:pathLst>
                <a:path w="795020" h="245745">
                  <a:moveTo>
                    <a:pt x="0" y="22288"/>
                  </a:moveTo>
                  <a:lnTo>
                    <a:pt x="22288" y="0"/>
                  </a:lnTo>
                  <a:lnTo>
                    <a:pt x="96583" y="0"/>
                  </a:lnTo>
                  <a:lnTo>
                    <a:pt x="118872" y="22288"/>
                  </a:lnTo>
                  <a:lnTo>
                    <a:pt x="178308" y="22288"/>
                  </a:lnTo>
                  <a:lnTo>
                    <a:pt x="200596" y="0"/>
                  </a:lnTo>
                  <a:lnTo>
                    <a:pt x="772668" y="0"/>
                  </a:lnTo>
                  <a:lnTo>
                    <a:pt x="794956" y="22288"/>
                  </a:lnTo>
                  <a:lnTo>
                    <a:pt x="794956" y="200596"/>
                  </a:lnTo>
                  <a:lnTo>
                    <a:pt x="772668" y="222884"/>
                  </a:lnTo>
                  <a:lnTo>
                    <a:pt x="200596" y="222884"/>
                  </a:lnTo>
                  <a:lnTo>
                    <a:pt x="178308" y="245173"/>
                  </a:lnTo>
                  <a:lnTo>
                    <a:pt x="118872" y="245173"/>
                  </a:lnTo>
                  <a:lnTo>
                    <a:pt x="96583" y="222884"/>
                  </a:lnTo>
                  <a:lnTo>
                    <a:pt x="22288" y="222884"/>
                  </a:lnTo>
                  <a:lnTo>
                    <a:pt x="0" y="200596"/>
                  </a:lnTo>
                  <a:lnTo>
                    <a:pt x="0" y="22288"/>
                  </a:lnTo>
                  <a:close/>
                </a:path>
              </a:pathLst>
            </a:custGeom>
            <a:ln w="7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6" name="object 7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160166" y="5400520"/>
              <a:ext cx="215455" cy="170878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539071" y="5430238"/>
              <a:ext cx="178308" cy="111442"/>
            </a:xfrm>
            <a:prstGeom prst="rect">
              <a:avLst/>
            </a:prstGeom>
          </p:spPr>
        </p:pic>
      </p:grpSp>
      <p:sp>
        <p:nvSpPr>
          <p:cNvPr id="78" name="object 78"/>
          <p:cNvSpPr txBox="1"/>
          <p:nvPr/>
        </p:nvSpPr>
        <p:spPr>
          <a:xfrm>
            <a:off x="6004121" y="5699829"/>
            <a:ext cx="351155" cy="132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700">
                <a:solidFill>
                  <a:srgbClr val="FFFFFF"/>
                </a:solidFill>
                <a:latin typeface="Verdana"/>
                <a:cs typeface="Verdana"/>
              </a:rPr>
              <a:t>do</a:t>
            </a:r>
            <a:r>
              <a:rPr dirty="0" sz="7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700">
                <a:solidFill>
                  <a:srgbClr val="FFFFFF"/>
                </a:solidFill>
                <a:latin typeface="Verdana"/>
                <a:cs typeface="Verdana"/>
              </a:rPr>
              <a:t>until</a:t>
            </a:r>
            <a:endParaRPr sz="700">
              <a:latin typeface="Verdana"/>
              <a:cs typeface="Verdana"/>
            </a:endParaRPr>
          </a:p>
        </p:txBody>
      </p:sp>
      <p:grpSp>
        <p:nvGrpSpPr>
          <p:cNvPr id="79" name="object 79"/>
          <p:cNvGrpSpPr/>
          <p:nvPr/>
        </p:nvGrpSpPr>
        <p:grpSpPr>
          <a:xfrm>
            <a:off x="5714401" y="4984466"/>
            <a:ext cx="1956435" cy="1426845"/>
            <a:chOff x="5714401" y="4984466"/>
            <a:chExt cx="1956435" cy="1426845"/>
          </a:xfrm>
        </p:grpSpPr>
        <p:pic>
          <p:nvPicPr>
            <p:cNvPr id="80" name="object 8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056157" y="5935443"/>
              <a:ext cx="1614677" cy="475488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5718116" y="4988181"/>
              <a:ext cx="810260" cy="364490"/>
            </a:xfrm>
            <a:custGeom>
              <a:avLst/>
              <a:gdLst/>
              <a:ahLst/>
              <a:cxnLst/>
              <a:rect l="l" t="t" r="r" b="b"/>
              <a:pathLst>
                <a:path w="810259" h="364489">
                  <a:moveTo>
                    <a:pt x="787527" y="0"/>
                  </a:moveTo>
                  <a:lnTo>
                    <a:pt x="111061" y="0"/>
                  </a:lnTo>
                  <a:lnTo>
                    <a:pt x="103339" y="749"/>
                  </a:lnTo>
                  <a:lnTo>
                    <a:pt x="66167" y="12039"/>
                  </a:lnTo>
                  <a:lnTo>
                    <a:pt x="29298" y="40335"/>
                  </a:lnTo>
                  <a:lnTo>
                    <a:pt x="6057" y="80581"/>
                  </a:lnTo>
                  <a:lnTo>
                    <a:pt x="0" y="111061"/>
                  </a:lnTo>
                  <a:lnTo>
                    <a:pt x="0" y="118872"/>
                  </a:lnTo>
                  <a:lnTo>
                    <a:pt x="0" y="289750"/>
                  </a:lnTo>
                  <a:lnTo>
                    <a:pt x="74295" y="364045"/>
                  </a:lnTo>
                  <a:lnTo>
                    <a:pt x="148590" y="289750"/>
                  </a:lnTo>
                  <a:lnTo>
                    <a:pt x="148590" y="245173"/>
                  </a:lnTo>
                  <a:lnTo>
                    <a:pt x="170878" y="222885"/>
                  </a:lnTo>
                  <a:lnTo>
                    <a:pt x="245173" y="222885"/>
                  </a:lnTo>
                  <a:lnTo>
                    <a:pt x="267462" y="245173"/>
                  </a:lnTo>
                  <a:lnTo>
                    <a:pt x="326898" y="245173"/>
                  </a:lnTo>
                  <a:lnTo>
                    <a:pt x="349186" y="222885"/>
                  </a:lnTo>
                  <a:lnTo>
                    <a:pt x="787527" y="222885"/>
                  </a:lnTo>
                  <a:lnTo>
                    <a:pt x="809815" y="200596"/>
                  </a:lnTo>
                  <a:lnTo>
                    <a:pt x="809815" y="22288"/>
                  </a:lnTo>
                  <a:lnTo>
                    <a:pt x="787527" y="0"/>
                  </a:lnTo>
                  <a:close/>
                </a:path>
              </a:pathLst>
            </a:custGeom>
            <a:solidFill>
              <a:srgbClr val="EB5E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/>
            <p:cNvSpPr/>
            <p:nvPr/>
          </p:nvSpPr>
          <p:spPr>
            <a:xfrm>
              <a:off x="5718116" y="4988181"/>
              <a:ext cx="810260" cy="364490"/>
            </a:xfrm>
            <a:custGeom>
              <a:avLst/>
              <a:gdLst/>
              <a:ahLst/>
              <a:cxnLst/>
              <a:rect l="l" t="t" r="r" b="b"/>
              <a:pathLst>
                <a:path w="810259" h="364489">
                  <a:moveTo>
                    <a:pt x="0" y="118872"/>
                  </a:moveTo>
                  <a:lnTo>
                    <a:pt x="0" y="111061"/>
                  </a:lnTo>
                  <a:lnTo>
                    <a:pt x="762" y="103327"/>
                  </a:lnTo>
                  <a:lnTo>
                    <a:pt x="2286" y="95681"/>
                  </a:lnTo>
                  <a:lnTo>
                    <a:pt x="3797" y="88023"/>
                  </a:lnTo>
                  <a:lnTo>
                    <a:pt x="6057" y="80581"/>
                  </a:lnTo>
                  <a:lnTo>
                    <a:pt x="9055" y="73367"/>
                  </a:lnTo>
                  <a:lnTo>
                    <a:pt x="12039" y="66167"/>
                  </a:lnTo>
                  <a:lnTo>
                    <a:pt x="34823" y="34810"/>
                  </a:lnTo>
                  <a:lnTo>
                    <a:pt x="40335" y="29286"/>
                  </a:lnTo>
                  <a:lnTo>
                    <a:pt x="73380" y="9042"/>
                  </a:lnTo>
                  <a:lnTo>
                    <a:pt x="111061" y="0"/>
                  </a:lnTo>
                  <a:lnTo>
                    <a:pt x="118872" y="0"/>
                  </a:lnTo>
                  <a:lnTo>
                    <a:pt x="787527" y="0"/>
                  </a:lnTo>
                  <a:lnTo>
                    <a:pt x="809815" y="22288"/>
                  </a:lnTo>
                  <a:lnTo>
                    <a:pt x="809815" y="200596"/>
                  </a:lnTo>
                  <a:lnTo>
                    <a:pt x="787527" y="222885"/>
                  </a:lnTo>
                  <a:lnTo>
                    <a:pt x="349186" y="222885"/>
                  </a:lnTo>
                  <a:lnTo>
                    <a:pt x="326898" y="245173"/>
                  </a:lnTo>
                  <a:lnTo>
                    <a:pt x="267462" y="245173"/>
                  </a:lnTo>
                  <a:lnTo>
                    <a:pt x="245173" y="222885"/>
                  </a:lnTo>
                  <a:lnTo>
                    <a:pt x="170878" y="222885"/>
                  </a:lnTo>
                  <a:lnTo>
                    <a:pt x="148590" y="245173"/>
                  </a:lnTo>
                  <a:lnTo>
                    <a:pt x="148590" y="289750"/>
                  </a:lnTo>
                  <a:lnTo>
                    <a:pt x="74295" y="364045"/>
                  </a:lnTo>
                  <a:lnTo>
                    <a:pt x="0" y="289750"/>
                  </a:lnTo>
                  <a:lnTo>
                    <a:pt x="0" y="118872"/>
                  </a:lnTo>
                  <a:close/>
                </a:path>
              </a:pathLst>
            </a:custGeom>
            <a:ln w="7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3" name="object 83"/>
          <p:cNvSpPr txBox="1"/>
          <p:nvPr/>
        </p:nvSpPr>
        <p:spPr>
          <a:xfrm>
            <a:off x="6620799" y="5699829"/>
            <a:ext cx="1510030" cy="132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608965" algn="l"/>
                <a:tab pos="920750" algn="l"/>
                <a:tab pos="1091565" algn="l"/>
              </a:tabLst>
            </a:pPr>
            <a:r>
              <a:rPr dirty="0" sz="700">
                <a:solidFill>
                  <a:srgbClr val="020202"/>
                </a:solidFill>
                <a:latin typeface="Verdana"/>
                <a:cs typeface="Verdana"/>
              </a:rPr>
              <a:t>A  </a:t>
            </a:r>
            <a:r>
              <a:rPr dirty="0" sz="700" spc="70">
                <a:solidFill>
                  <a:srgbClr val="020202"/>
                </a:solidFill>
                <a:latin typeface="Verdana"/>
                <a:cs typeface="Verdana"/>
              </a:rPr>
              <a:t> </a:t>
            </a:r>
            <a:r>
              <a:rPr dirty="0" sz="700" spc="-5">
                <a:solidFill>
                  <a:srgbClr val="FFFFFF"/>
                </a:solidFill>
                <a:latin typeface="Verdana"/>
                <a:cs typeface="Verdana"/>
              </a:rPr>
              <a:t>is</a:t>
            </a:r>
            <a:r>
              <a:rPr dirty="0" sz="700" spc="6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700" spc="-5">
                <a:solidFill>
                  <a:srgbClr val="020202"/>
                </a:solidFill>
                <a:latin typeface="Verdana"/>
                <a:cs typeface="Verdana"/>
              </a:rPr>
              <a:t>HI	</a:t>
            </a:r>
            <a:r>
              <a:rPr dirty="0" sz="700">
                <a:solidFill>
                  <a:srgbClr val="FFFFFF"/>
                </a:solidFill>
                <a:latin typeface="Verdana"/>
                <a:cs typeface="Verdana"/>
              </a:rPr>
              <a:t>or	t	=  </a:t>
            </a:r>
            <a:r>
              <a:rPr dirty="0" sz="700" spc="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700">
                <a:solidFill>
                  <a:srgbClr val="020202"/>
                </a:solidFill>
                <a:latin typeface="Verdana"/>
                <a:cs typeface="Verdana"/>
              </a:rPr>
              <a:t>9999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5862990" y="5031204"/>
            <a:ext cx="805180" cy="518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700">
                <a:solidFill>
                  <a:srgbClr val="FFFFFF"/>
                </a:solidFill>
                <a:latin typeface="Verdana"/>
                <a:cs typeface="Verdana"/>
              </a:rPr>
              <a:t>program</a:t>
            </a:r>
            <a:r>
              <a:rPr dirty="0" sz="700" spc="-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700">
                <a:solidFill>
                  <a:srgbClr val="FFFFFF"/>
                </a:solidFill>
                <a:latin typeface="Verdana"/>
                <a:cs typeface="Verdana"/>
              </a:rPr>
              <a:t>start</a:t>
            </a:r>
            <a:endParaRPr sz="700">
              <a:latin typeface="Verdana"/>
              <a:cs typeface="Verdana"/>
            </a:endParaRPr>
          </a:p>
          <a:p>
            <a:pPr marL="44450">
              <a:lnSpc>
                <a:spcPct val="100000"/>
              </a:lnSpc>
              <a:spcBef>
                <a:spcPts val="680"/>
              </a:spcBef>
            </a:pPr>
            <a:r>
              <a:rPr dirty="0" sz="700">
                <a:solidFill>
                  <a:srgbClr val="FFFFFF"/>
                </a:solidFill>
                <a:latin typeface="Verdana"/>
                <a:cs typeface="Verdana"/>
              </a:rPr>
              <a:t>do</a:t>
            </a:r>
            <a:r>
              <a:rPr dirty="0" sz="700" spc="-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700">
                <a:solidFill>
                  <a:srgbClr val="FFFFFF"/>
                </a:solidFill>
                <a:latin typeface="Verdana"/>
                <a:cs typeface="Verdana"/>
              </a:rPr>
              <a:t>forever</a:t>
            </a:r>
            <a:endParaRPr sz="700">
              <a:latin typeface="Verdana"/>
              <a:cs typeface="Verdana"/>
            </a:endParaRPr>
          </a:p>
          <a:p>
            <a:pPr marL="140970">
              <a:lnSpc>
                <a:spcPct val="100000"/>
              </a:lnSpc>
              <a:spcBef>
                <a:spcPts val="680"/>
              </a:spcBef>
              <a:tabLst>
                <a:tab pos="386080" algn="l"/>
                <a:tab pos="556895" algn="l"/>
              </a:tabLst>
            </a:pPr>
            <a:r>
              <a:rPr dirty="0" sz="700" spc="-5">
                <a:solidFill>
                  <a:srgbClr val="FFFFFF"/>
                </a:solidFill>
                <a:latin typeface="Verdana"/>
                <a:cs typeface="Verdana"/>
              </a:rPr>
              <a:t>let	</a:t>
            </a:r>
            <a:r>
              <a:rPr dirty="0" sz="700">
                <a:solidFill>
                  <a:srgbClr val="FFFFFF"/>
                </a:solidFill>
                <a:latin typeface="Verdana"/>
                <a:cs typeface="Verdana"/>
              </a:rPr>
              <a:t>t	=   </a:t>
            </a:r>
            <a:r>
              <a:rPr dirty="0" sz="700">
                <a:solidFill>
                  <a:srgbClr val="020202"/>
                </a:solidFill>
                <a:latin typeface="Verdana"/>
                <a:cs typeface="Verdana"/>
              </a:rPr>
              <a:t>0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5882167" y="5982091"/>
            <a:ext cx="1704975" cy="712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18440">
              <a:lnSpc>
                <a:spcPct val="100000"/>
              </a:lnSpc>
              <a:spcBef>
                <a:spcPts val="100"/>
              </a:spcBef>
              <a:tabLst>
                <a:tab pos="723900" algn="l"/>
                <a:tab pos="894715" algn="l"/>
              </a:tabLst>
            </a:pPr>
            <a:r>
              <a:rPr dirty="0" sz="700" spc="-5">
                <a:solidFill>
                  <a:srgbClr val="FFFFFF"/>
                </a:solidFill>
                <a:latin typeface="Verdana"/>
                <a:cs typeface="Verdana"/>
              </a:rPr>
              <a:t>increase	</a:t>
            </a:r>
            <a:r>
              <a:rPr dirty="0" sz="700">
                <a:solidFill>
                  <a:srgbClr val="FFFFFF"/>
                </a:solidFill>
                <a:latin typeface="Verdana"/>
                <a:cs typeface="Verdana"/>
              </a:rPr>
              <a:t>t	by  </a:t>
            </a:r>
            <a:r>
              <a:rPr dirty="0" sz="700" spc="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700">
                <a:solidFill>
                  <a:srgbClr val="020202"/>
                </a:solidFill>
                <a:latin typeface="Verdana"/>
                <a:cs typeface="Verdana"/>
              </a:rPr>
              <a:t>1</a:t>
            </a:r>
            <a:endParaRPr sz="700">
              <a:latin typeface="Verdana"/>
              <a:cs typeface="Verdana"/>
            </a:endParaRPr>
          </a:p>
          <a:p>
            <a:pPr marL="121920" marR="30480" indent="96520">
              <a:lnSpc>
                <a:spcPct val="172800"/>
              </a:lnSpc>
              <a:spcBef>
                <a:spcPts val="375"/>
              </a:spcBef>
            </a:pPr>
            <a:r>
              <a:rPr dirty="0" baseline="3968" sz="1050">
                <a:solidFill>
                  <a:srgbClr val="FFFFFF"/>
                </a:solidFill>
                <a:latin typeface="Verdana"/>
                <a:cs typeface="Verdana"/>
              </a:rPr>
              <a:t>digits</a:t>
            </a:r>
            <a:r>
              <a:rPr dirty="0" baseline="3968" sz="1050" spc="-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baseline="3968" sz="1050">
                <a:solidFill>
                  <a:srgbClr val="FFFFFF"/>
                </a:solidFill>
                <a:latin typeface="Verdana"/>
                <a:cs typeface="Verdana"/>
              </a:rPr>
              <a:t>crumb</a:t>
            </a:r>
            <a:r>
              <a:rPr dirty="0" baseline="3968" sz="1050" spc="-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baseline="3968" sz="1050" spc="-270">
                <a:solidFill>
                  <a:srgbClr val="FFFFFF"/>
                </a:solidFill>
                <a:latin typeface="Verdana"/>
                <a:cs typeface="Verdana"/>
              </a:rPr>
              <a:t>oton</a:t>
            </a:r>
            <a:r>
              <a:rPr dirty="0" baseline="3968" sz="1050" spc="-25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baseline="3968" sz="1050" spc="7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700" spc="5">
                <a:solidFill>
                  <a:srgbClr val="020202"/>
                </a:solidFill>
                <a:latin typeface="Verdana"/>
                <a:cs typeface="Verdana"/>
              </a:rPr>
              <a:t>C</a:t>
            </a:r>
            <a:r>
              <a:rPr dirty="0" sz="700" spc="250">
                <a:solidFill>
                  <a:srgbClr val="020202"/>
                </a:solidFill>
                <a:latin typeface="Verdana"/>
                <a:cs typeface="Verdana"/>
              </a:rPr>
              <a:t> </a:t>
            </a:r>
            <a:r>
              <a:rPr dirty="0" baseline="3968" sz="105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r>
              <a:rPr dirty="0" baseline="3968" sz="1050" spc="-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baseline="3968" sz="1050" spc="-7">
                <a:solidFill>
                  <a:srgbClr val="FFFFFF"/>
                </a:solidFill>
                <a:latin typeface="Verdana"/>
                <a:cs typeface="Verdana"/>
              </a:rPr>
              <a:t>display</a:t>
            </a:r>
            <a:r>
              <a:rPr dirty="0" baseline="3968" sz="1050" spc="157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baseline="7936" sz="1050">
                <a:solidFill>
                  <a:srgbClr val="FFFFFF"/>
                </a:solidFill>
                <a:latin typeface="Verdana"/>
                <a:cs typeface="Verdana"/>
              </a:rPr>
              <a:t>t </a:t>
            </a:r>
            <a:r>
              <a:rPr dirty="0" baseline="7936" sz="1050" spc="-352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700" spc="-5">
                <a:solidFill>
                  <a:srgbClr val="FFFFFF"/>
                </a:solidFill>
                <a:latin typeface="Verdana"/>
                <a:cs typeface="Verdana"/>
              </a:rPr>
              <a:t>loop</a:t>
            </a:r>
            <a:endParaRPr sz="700">
              <a:latin typeface="Verdana"/>
              <a:cs typeface="Verdana"/>
            </a:endParaRPr>
          </a:p>
          <a:p>
            <a:pPr marL="25400">
              <a:lnSpc>
                <a:spcPct val="100000"/>
              </a:lnSpc>
              <a:spcBef>
                <a:spcPts val="445"/>
              </a:spcBef>
            </a:pPr>
            <a:r>
              <a:rPr dirty="0" sz="700" spc="-5">
                <a:solidFill>
                  <a:srgbClr val="FFFFFF"/>
                </a:solidFill>
                <a:latin typeface="Verdana"/>
                <a:cs typeface="Verdana"/>
              </a:rPr>
              <a:t>loop</a:t>
            </a:r>
            <a:endParaRPr sz="700">
              <a:latin typeface="Verdana"/>
              <a:cs typeface="Verdana"/>
            </a:endParaRPr>
          </a:p>
        </p:txBody>
      </p:sp>
      <p:grpSp>
        <p:nvGrpSpPr>
          <p:cNvPr id="86" name="object 86"/>
          <p:cNvGrpSpPr/>
          <p:nvPr/>
        </p:nvGrpSpPr>
        <p:grpSpPr>
          <a:xfrm>
            <a:off x="9092760" y="441177"/>
            <a:ext cx="1132205" cy="1188720"/>
            <a:chOff x="9092760" y="441177"/>
            <a:chExt cx="1132205" cy="1188720"/>
          </a:xfrm>
        </p:grpSpPr>
        <p:sp>
          <p:nvSpPr>
            <p:cNvPr id="87" name="object 87"/>
            <p:cNvSpPr/>
            <p:nvPr/>
          </p:nvSpPr>
          <p:spPr>
            <a:xfrm>
              <a:off x="9122016" y="517743"/>
              <a:ext cx="1089025" cy="1089025"/>
            </a:xfrm>
            <a:custGeom>
              <a:avLst/>
              <a:gdLst/>
              <a:ahLst/>
              <a:cxnLst/>
              <a:rect l="l" t="t" r="r" b="b"/>
              <a:pathLst>
                <a:path w="1089025" h="1089025">
                  <a:moveTo>
                    <a:pt x="544449" y="0"/>
                  </a:moveTo>
                  <a:lnTo>
                    <a:pt x="497472" y="1998"/>
                  </a:lnTo>
                  <a:lnTo>
                    <a:pt x="451605" y="7884"/>
                  </a:lnTo>
                  <a:lnTo>
                    <a:pt x="407011" y="17495"/>
                  </a:lnTo>
                  <a:lnTo>
                    <a:pt x="363854" y="30667"/>
                  </a:lnTo>
                  <a:lnTo>
                    <a:pt x="322296" y="47236"/>
                  </a:lnTo>
                  <a:lnTo>
                    <a:pt x="282502" y="67040"/>
                  </a:lnTo>
                  <a:lnTo>
                    <a:pt x="244634" y="89914"/>
                  </a:lnTo>
                  <a:lnTo>
                    <a:pt x="208857" y="115696"/>
                  </a:lnTo>
                  <a:lnTo>
                    <a:pt x="175333" y="144221"/>
                  </a:lnTo>
                  <a:lnTo>
                    <a:pt x="144226" y="175328"/>
                  </a:lnTo>
                  <a:lnTo>
                    <a:pt x="115700" y="208851"/>
                  </a:lnTo>
                  <a:lnTo>
                    <a:pt x="89917" y="244629"/>
                  </a:lnTo>
                  <a:lnTo>
                    <a:pt x="67042" y="282496"/>
                  </a:lnTo>
                  <a:lnTo>
                    <a:pt x="47238" y="322291"/>
                  </a:lnTo>
                  <a:lnTo>
                    <a:pt x="30668" y="363849"/>
                  </a:lnTo>
                  <a:lnTo>
                    <a:pt x="17496" y="407007"/>
                  </a:lnTo>
                  <a:lnTo>
                    <a:pt x="7885" y="451602"/>
                  </a:lnTo>
                  <a:lnTo>
                    <a:pt x="1998" y="497470"/>
                  </a:lnTo>
                  <a:lnTo>
                    <a:pt x="0" y="544448"/>
                  </a:lnTo>
                  <a:lnTo>
                    <a:pt x="1998" y="591427"/>
                  </a:lnTo>
                  <a:lnTo>
                    <a:pt x="7885" y="637295"/>
                  </a:lnTo>
                  <a:lnTo>
                    <a:pt x="17496" y="681890"/>
                  </a:lnTo>
                  <a:lnTo>
                    <a:pt x="30668" y="725048"/>
                  </a:lnTo>
                  <a:lnTo>
                    <a:pt x="47238" y="766606"/>
                  </a:lnTo>
                  <a:lnTo>
                    <a:pt x="67042" y="806401"/>
                  </a:lnTo>
                  <a:lnTo>
                    <a:pt x="89917" y="844268"/>
                  </a:lnTo>
                  <a:lnTo>
                    <a:pt x="115700" y="880046"/>
                  </a:lnTo>
                  <a:lnTo>
                    <a:pt x="144226" y="913569"/>
                  </a:lnTo>
                  <a:lnTo>
                    <a:pt x="175333" y="944676"/>
                  </a:lnTo>
                  <a:lnTo>
                    <a:pt x="208857" y="973201"/>
                  </a:lnTo>
                  <a:lnTo>
                    <a:pt x="244634" y="998983"/>
                  </a:lnTo>
                  <a:lnTo>
                    <a:pt x="282502" y="1021857"/>
                  </a:lnTo>
                  <a:lnTo>
                    <a:pt x="322296" y="1041661"/>
                  </a:lnTo>
                  <a:lnTo>
                    <a:pt x="363854" y="1058230"/>
                  </a:lnTo>
                  <a:lnTo>
                    <a:pt x="407011" y="1071402"/>
                  </a:lnTo>
                  <a:lnTo>
                    <a:pt x="451605" y="1081013"/>
                  </a:lnTo>
                  <a:lnTo>
                    <a:pt x="497472" y="1086899"/>
                  </a:lnTo>
                  <a:lnTo>
                    <a:pt x="544449" y="1088897"/>
                  </a:lnTo>
                  <a:lnTo>
                    <a:pt x="591427" y="1086899"/>
                  </a:lnTo>
                  <a:lnTo>
                    <a:pt x="637295" y="1081013"/>
                  </a:lnTo>
                  <a:lnTo>
                    <a:pt x="681890" y="1071402"/>
                  </a:lnTo>
                  <a:lnTo>
                    <a:pt x="725048" y="1058230"/>
                  </a:lnTo>
                  <a:lnTo>
                    <a:pt x="766606" y="1041661"/>
                  </a:lnTo>
                  <a:lnTo>
                    <a:pt x="806401" y="1021857"/>
                  </a:lnTo>
                  <a:lnTo>
                    <a:pt x="844268" y="998983"/>
                  </a:lnTo>
                  <a:lnTo>
                    <a:pt x="880046" y="973201"/>
                  </a:lnTo>
                  <a:lnTo>
                    <a:pt x="913569" y="944676"/>
                  </a:lnTo>
                  <a:lnTo>
                    <a:pt x="944676" y="913569"/>
                  </a:lnTo>
                  <a:lnTo>
                    <a:pt x="973201" y="880046"/>
                  </a:lnTo>
                  <a:lnTo>
                    <a:pt x="998983" y="844268"/>
                  </a:lnTo>
                  <a:lnTo>
                    <a:pt x="1021857" y="806401"/>
                  </a:lnTo>
                  <a:lnTo>
                    <a:pt x="1041661" y="766606"/>
                  </a:lnTo>
                  <a:lnTo>
                    <a:pt x="1058230" y="725048"/>
                  </a:lnTo>
                  <a:lnTo>
                    <a:pt x="1071402" y="681890"/>
                  </a:lnTo>
                  <a:lnTo>
                    <a:pt x="1081013" y="637295"/>
                  </a:lnTo>
                  <a:lnTo>
                    <a:pt x="1086899" y="591427"/>
                  </a:lnTo>
                  <a:lnTo>
                    <a:pt x="1088898" y="544448"/>
                  </a:lnTo>
                  <a:lnTo>
                    <a:pt x="1086899" y="497470"/>
                  </a:lnTo>
                  <a:lnTo>
                    <a:pt x="1081013" y="451602"/>
                  </a:lnTo>
                  <a:lnTo>
                    <a:pt x="1071402" y="407007"/>
                  </a:lnTo>
                  <a:lnTo>
                    <a:pt x="1058230" y="363849"/>
                  </a:lnTo>
                  <a:lnTo>
                    <a:pt x="1041661" y="322291"/>
                  </a:lnTo>
                  <a:lnTo>
                    <a:pt x="1021857" y="282496"/>
                  </a:lnTo>
                  <a:lnTo>
                    <a:pt x="998983" y="244629"/>
                  </a:lnTo>
                  <a:lnTo>
                    <a:pt x="973201" y="208851"/>
                  </a:lnTo>
                  <a:lnTo>
                    <a:pt x="944676" y="175328"/>
                  </a:lnTo>
                  <a:lnTo>
                    <a:pt x="913569" y="144221"/>
                  </a:lnTo>
                  <a:lnTo>
                    <a:pt x="880046" y="115696"/>
                  </a:lnTo>
                  <a:lnTo>
                    <a:pt x="844268" y="89914"/>
                  </a:lnTo>
                  <a:lnTo>
                    <a:pt x="806401" y="67040"/>
                  </a:lnTo>
                  <a:lnTo>
                    <a:pt x="766606" y="47236"/>
                  </a:lnTo>
                  <a:lnTo>
                    <a:pt x="725048" y="30667"/>
                  </a:lnTo>
                  <a:lnTo>
                    <a:pt x="681890" y="17495"/>
                  </a:lnTo>
                  <a:lnTo>
                    <a:pt x="637295" y="7884"/>
                  </a:lnTo>
                  <a:lnTo>
                    <a:pt x="591427" y="1998"/>
                  </a:lnTo>
                  <a:lnTo>
                    <a:pt x="544449" y="0"/>
                  </a:lnTo>
                  <a:close/>
                </a:path>
              </a:pathLst>
            </a:custGeom>
            <a:solidFill>
              <a:srgbClr val="D709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/>
            <p:cNvSpPr/>
            <p:nvPr/>
          </p:nvSpPr>
          <p:spPr>
            <a:xfrm>
              <a:off x="9108100" y="494838"/>
              <a:ext cx="1116965" cy="1134745"/>
            </a:xfrm>
            <a:custGeom>
              <a:avLst/>
              <a:gdLst/>
              <a:ahLst/>
              <a:cxnLst/>
              <a:rect l="l" t="t" r="r" b="b"/>
              <a:pathLst>
                <a:path w="1116965" h="1134745">
                  <a:moveTo>
                    <a:pt x="558368" y="0"/>
                  </a:moveTo>
                  <a:lnTo>
                    <a:pt x="510259" y="2086"/>
                  </a:lnTo>
                  <a:lnTo>
                    <a:pt x="463274" y="8231"/>
                  </a:lnTo>
                  <a:lnTo>
                    <a:pt x="417580" y="18263"/>
                  </a:lnTo>
                  <a:lnTo>
                    <a:pt x="373348" y="32010"/>
                  </a:lnTo>
                  <a:lnTo>
                    <a:pt x="330744" y="49300"/>
                  </a:lnTo>
                  <a:lnTo>
                    <a:pt x="289940" y="69963"/>
                  </a:lnTo>
                  <a:lnTo>
                    <a:pt x="251103" y="93826"/>
                  </a:lnTo>
                  <a:lnTo>
                    <a:pt x="214402" y="120718"/>
                  </a:lnTo>
                  <a:lnTo>
                    <a:pt x="180007" y="150467"/>
                  </a:lnTo>
                  <a:lnTo>
                    <a:pt x="148086" y="182902"/>
                  </a:lnTo>
                  <a:lnTo>
                    <a:pt x="118807" y="217852"/>
                  </a:lnTo>
                  <a:lnTo>
                    <a:pt x="92341" y="255143"/>
                  </a:lnTo>
                  <a:lnTo>
                    <a:pt x="68856" y="294606"/>
                  </a:lnTo>
                  <a:lnTo>
                    <a:pt x="48520" y="336067"/>
                  </a:lnTo>
                  <a:lnTo>
                    <a:pt x="31503" y="379357"/>
                  </a:lnTo>
                  <a:lnTo>
                    <a:pt x="17974" y="424302"/>
                  </a:lnTo>
                  <a:lnTo>
                    <a:pt x="8101" y="470732"/>
                  </a:lnTo>
                  <a:lnTo>
                    <a:pt x="2053" y="518475"/>
                  </a:lnTo>
                  <a:lnTo>
                    <a:pt x="0" y="567359"/>
                  </a:lnTo>
                  <a:lnTo>
                    <a:pt x="2053" y="616242"/>
                  </a:lnTo>
                  <a:lnTo>
                    <a:pt x="8101" y="663983"/>
                  </a:lnTo>
                  <a:lnTo>
                    <a:pt x="17974" y="710411"/>
                  </a:lnTo>
                  <a:lnTo>
                    <a:pt x="31503" y="755355"/>
                  </a:lnTo>
                  <a:lnTo>
                    <a:pt x="48520" y="798644"/>
                  </a:lnTo>
                  <a:lnTo>
                    <a:pt x="68856" y="840104"/>
                  </a:lnTo>
                  <a:lnTo>
                    <a:pt x="92341" y="879566"/>
                  </a:lnTo>
                  <a:lnTo>
                    <a:pt x="118807" y="916857"/>
                  </a:lnTo>
                  <a:lnTo>
                    <a:pt x="148086" y="951805"/>
                  </a:lnTo>
                  <a:lnTo>
                    <a:pt x="180007" y="984240"/>
                  </a:lnTo>
                  <a:lnTo>
                    <a:pt x="214402" y="1013989"/>
                  </a:lnTo>
                  <a:lnTo>
                    <a:pt x="251103" y="1040880"/>
                  </a:lnTo>
                  <a:lnTo>
                    <a:pt x="289940" y="1064743"/>
                  </a:lnTo>
                  <a:lnTo>
                    <a:pt x="330744" y="1085406"/>
                  </a:lnTo>
                  <a:lnTo>
                    <a:pt x="373348" y="1102696"/>
                  </a:lnTo>
                  <a:lnTo>
                    <a:pt x="417580" y="1116443"/>
                  </a:lnTo>
                  <a:lnTo>
                    <a:pt x="463274" y="1126475"/>
                  </a:lnTo>
                  <a:lnTo>
                    <a:pt x="510259" y="1132620"/>
                  </a:lnTo>
                  <a:lnTo>
                    <a:pt x="558368" y="1134706"/>
                  </a:lnTo>
                  <a:lnTo>
                    <a:pt x="606476" y="1132620"/>
                  </a:lnTo>
                  <a:lnTo>
                    <a:pt x="653461" y="1126475"/>
                  </a:lnTo>
                  <a:lnTo>
                    <a:pt x="699154" y="1116443"/>
                  </a:lnTo>
                  <a:lnTo>
                    <a:pt x="714068" y="1111808"/>
                  </a:lnTo>
                  <a:lnTo>
                    <a:pt x="558368" y="1111808"/>
                  </a:lnTo>
                  <a:lnTo>
                    <a:pt x="509701" y="1109579"/>
                  </a:lnTo>
                  <a:lnTo>
                    <a:pt x="462244" y="1103020"/>
                  </a:lnTo>
                  <a:lnTo>
                    <a:pt x="416187" y="1092326"/>
                  </a:lnTo>
                  <a:lnTo>
                    <a:pt x="371721" y="1077690"/>
                  </a:lnTo>
                  <a:lnTo>
                    <a:pt x="329036" y="1059305"/>
                  </a:lnTo>
                  <a:lnTo>
                    <a:pt x="288323" y="1037367"/>
                  </a:lnTo>
                  <a:lnTo>
                    <a:pt x="249773" y="1012067"/>
                  </a:lnTo>
                  <a:lnTo>
                    <a:pt x="213575" y="983600"/>
                  </a:lnTo>
                  <a:lnTo>
                    <a:pt x="179920" y="952160"/>
                  </a:lnTo>
                  <a:lnTo>
                    <a:pt x="149000" y="917940"/>
                  </a:lnTo>
                  <a:lnTo>
                    <a:pt x="121003" y="881134"/>
                  </a:lnTo>
                  <a:lnTo>
                    <a:pt x="96122" y="841936"/>
                  </a:lnTo>
                  <a:lnTo>
                    <a:pt x="74545" y="800540"/>
                  </a:lnTo>
                  <a:lnTo>
                    <a:pt x="56465" y="757138"/>
                  </a:lnTo>
                  <a:lnTo>
                    <a:pt x="42070" y="711926"/>
                  </a:lnTo>
                  <a:lnTo>
                    <a:pt x="31553" y="665096"/>
                  </a:lnTo>
                  <a:lnTo>
                    <a:pt x="25103" y="616843"/>
                  </a:lnTo>
                  <a:lnTo>
                    <a:pt x="22910" y="567359"/>
                  </a:lnTo>
                  <a:lnTo>
                    <a:pt x="25103" y="517872"/>
                  </a:lnTo>
                  <a:lnTo>
                    <a:pt x="31553" y="469615"/>
                  </a:lnTo>
                  <a:lnTo>
                    <a:pt x="42070" y="422783"/>
                  </a:lnTo>
                  <a:lnTo>
                    <a:pt x="56465" y="377568"/>
                  </a:lnTo>
                  <a:lnTo>
                    <a:pt x="74545" y="334166"/>
                  </a:lnTo>
                  <a:lnTo>
                    <a:pt x="96122" y="292768"/>
                  </a:lnTo>
                  <a:lnTo>
                    <a:pt x="121003" y="253569"/>
                  </a:lnTo>
                  <a:lnTo>
                    <a:pt x="149000" y="216763"/>
                  </a:lnTo>
                  <a:lnTo>
                    <a:pt x="179920" y="182543"/>
                  </a:lnTo>
                  <a:lnTo>
                    <a:pt x="213575" y="151103"/>
                  </a:lnTo>
                  <a:lnTo>
                    <a:pt x="249773" y="122636"/>
                  </a:lnTo>
                  <a:lnTo>
                    <a:pt x="288323" y="97337"/>
                  </a:lnTo>
                  <a:lnTo>
                    <a:pt x="329036" y="75399"/>
                  </a:lnTo>
                  <a:lnTo>
                    <a:pt x="371721" y="57015"/>
                  </a:lnTo>
                  <a:lnTo>
                    <a:pt x="416187" y="42379"/>
                  </a:lnTo>
                  <a:lnTo>
                    <a:pt x="462244" y="31685"/>
                  </a:lnTo>
                  <a:lnTo>
                    <a:pt x="509701" y="25127"/>
                  </a:lnTo>
                  <a:lnTo>
                    <a:pt x="558368" y="22898"/>
                  </a:lnTo>
                  <a:lnTo>
                    <a:pt x="714068" y="22898"/>
                  </a:lnTo>
                  <a:lnTo>
                    <a:pt x="699154" y="18263"/>
                  </a:lnTo>
                  <a:lnTo>
                    <a:pt x="653461" y="8231"/>
                  </a:lnTo>
                  <a:lnTo>
                    <a:pt x="606476" y="2086"/>
                  </a:lnTo>
                  <a:lnTo>
                    <a:pt x="558368" y="0"/>
                  </a:lnTo>
                  <a:close/>
                </a:path>
                <a:path w="1116965" h="1134745">
                  <a:moveTo>
                    <a:pt x="714068" y="22898"/>
                  </a:moveTo>
                  <a:lnTo>
                    <a:pt x="558368" y="22898"/>
                  </a:lnTo>
                  <a:lnTo>
                    <a:pt x="607035" y="25127"/>
                  </a:lnTo>
                  <a:lnTo>
                    <a:pt x="654492" y="31685"/>
                  </a:lnTo>
                  <a:lnTo>
                    <a:pt x="700548" y="42379"/>
                  </a:lnTo>
                  <a:lnTo>
                    <a:pt x="745014" y="57015"/>
                  </a:lnTo>
                  <a:lnTo>
                    <a:pt x="787699" y="75399"/>
                  </a:lnTo>
                  <a:lnTo>
                    <a:pt x="828412" y="97337"/>
                  </a:lnTo>
                  <a:lnTo>
                    <a:pt x="866963" y="122636"/>
                  </a:lnTo>
                  <a:lnTo>
                    <a:pt x="903160" y="151103"/>
                  </a:lnTo>
                  <a:lnTo>
                    <a:pt x="936815" y="182543"/>
                  </a:lnTo>
                  <a:lnTo>
                    <a:pt x="967736" y="216763"/>
                  </a:lnTo>
                  <a:lnTo>
                    <a:pt x="995732" y="253569"/>
                  </a:lnTo>
                  <a:lnTo>
                    <a:pt x="1020614" y="292768"/>
                  </a:lnTo>
                  <a:lnTo>
                    <a:pt x="1042190" y="334166"/>
                  </a:lnTo>
                  <a:lnTo>
                    <a:pt x="1060271" y="377568"/>
                  </a:lnTo>
                  <a:lnTo>
                    <a:pt x="1074665" y="422783"/>
                  </a:lnTo>
                  <a:lnTo>
                    <a:pt x="1085183" y="469615"/>
                  </a:lnTo>
                  <a:lnTo>
                    <a:pt x="1091633" y="517872"/>
                  </a:lnTo>
                  <a:lnTo>
                    <a:pt x="1093825" y="567359"/>
                  </a:lnTo>
                  <a:lnTo>
                    <a:pt x="1091633" y="616843"/>
                  </a:lnTo>
                  <a:lnTo>
                    <a:pt x="1085183" y="665096"/>
                  </a:lnTo>
                  <a:lnTo>
                    <a:pt x="1074665" y="711926"/>
                  </a:lnTo>
                  <a:lnTo>
                    <a:pt x="1060271" y="757138"/>
                  </a:lnTo>
                  <a:lnTo>
                    <a:pt x="1042190" y="800540"/>
                  </a:lnTo>
                  <a:lnTo>
                    <a:pt x="1020614" y="841936"/>
                  </a:lnTo>
                  <a:lnTo>
                    <a:pt x="995732" y="881134"/>
                  </a:lnTo>
                  <a:lnTo>
                    <a:pt x="967736" y="917940"/>
                  </a:lnTo>
                  <a:lnTo>
                    <a:pt x="936815" y="952160"/>
                  </a:lnTo>
                  <a:lnTo>
                    <a:pt x="903160" y="983600"/>
                  </a:lnTo>
                  <a:lnTo>
                    <a:pt x="866963" y="1012067"/>
                  </a:lnTo>
                  <a:lnTo>
                    <a:pt x="828412" y="1037367"/>
                  </a:lnTo>
                  <a:lnTo>
                    <a:pt x="787699" y="1059305"/>
                  </a:lnTo>
                  <a:lnTo>
                    <a:pt x="745014" y="1077690"/>
                  </a:lnTo>
                  <a:lnTo>
                    <a:pt x="700548" y="1092326"/>
                  </a:lnTo>
                  <a:lnTo>
                    <a:pt x="654492" y="1103020"/>
                  </a:lnTo>
                  <a:lnTo>
                    <a:pt x="607035" y="1109579"/>
                  </a:lnTo>
                  <a:lnTo>
                    <a:pt x="558368" y="1111808"/>
                  </a:lnTo>
                  <a:lnTo>
                    <a:pt x="714068" y="1111808"/>
                  </a:lnTo>
                  <a:lnTo>
                    <a:pt x="785989" y="1085406"/>
                  </a:lnTo>
                  <a:lnTo>
                    <a:pt x="826792" y="1064743"/>
                  </a:lnTo>
                  <a:lnTo>
                    <a:pt x="865629" y="1040880"/>
                  </a:lnTo>
                  <a:lnTo>
                    <a:pt x="902328" y="1013989"/>
                  </a:lnTo>
                  <a:lnTo>
                    <a:pt x="936723" y="984240"/>
                  </a:lnTo>
                  <a:lnTo>
                    <a:pt x="968643" y="951805"/>
                  </a:lnTo>
                  <a:lnTo>
                    <a:pt x="997920" y="916857"/>
                  </a:lnTo>
                  <a:lnTo>
                    <a:pt x="1024386" y="879566"/>
                  </a:lnTo>
                  <a:lnTo>
                    <a:pt x="1047870" y="840104"/>
                  </a:lnTo>
                  <a:lnTo>
                    <a:pt x="1068205" y="798644"/>
                  </a:lnTo>
                  <a:lnTo>
                    <a:pt x="1085221" y="755355"/>
                  </a:lnTo>
                  <a:lnTo>
                    <a:pt x="1098750" y="710411"/>
                  </a:lnTo>
                  <a:lnTo>
                    <a:pt x="1108623" y="663983"/>
                  </a:lnTo>
                  <a:lnTo>
                    <a:pt x="1114670" y="616242"/>
                  </a:lnTo>
                  <a:lnTo>
                    <a:pt x="1116723" y="567359"/>
                  </a:lnTo>
                  <a:lnTo>
                    <a:pt x="1114670" y="518475"/>
                  </a:lnTo>
                  <a:lnTo>
                    <a:pt x="1108623" y="470732"/>
                  </a:lnTo>
                  <a:lnTo>
                    <a:pt x="1098750" y="424302"/>
                  </a:lnTo>
                  <a:lnTo>
                    <a:pt x="1085221" y="379357"/>
                  </a:lnTo>
                  <a:lnTo>
                    <a:pt x="1068205" y="336067"/>
                  </a:lnTo>
                  <a:lnTo>
                    <a:pt x="1047870" y="294606"/>
                  </a:lnTo>
                  <a:lnTo>
                    <a:pt x="1024386" y="255143"/>
                  </a:lnTo>
                  <a:lnTo>
                    <a:pt x="997920" y="217852"/>
                  </a:lnTo>
                  <a:lnTo>
                    <a:pt x="968643" y="182902"/>
                  </a:lnTo>
                  <a:lnTo>
                    <a:pt x="936723" y="150467"/>
                  </a:lnTo>
                  <a:lnTo>
                    <a:pt x="902328" y="120718"/>
                  </a:lnTo>
                  <a:lnTo>
                    <a:pt x="865629" y="93826"/>
                  </a:lnTo>
                  <a:lnTo>
                    <a:pt x="826792" y="69963"/>
                  </a:lnTo>
                  <a:lnTo>
                    <a:pt x="785989" y="49300"/>
                  </a:lnTo>
                  <a:lnTo>
                    <a:pt x="743386" y="32010"/>
                  </a:lnTo>
                  <a:lnTo>
                    <a:pt x="714068" y="22898"/>
                  </a:lnTo>
                  <a:close/>
                </a:path>
              </a:pathLst>
            </a:custGeom>
            <a:solidFill>
              <a:srgbClr val="301B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/>
            <p:cNvSpPr/>
            <p:nvPr/>
          </p:nvSpPr>
          <p:spPr>
            <a:xfrm>
              <a:off x="9092763" y="441178"/>
              <a:ext cx="1098550" cy="892175"/>
            </a:xfrm>
            <a:custGeom>
              <a:avLst/>
              <a:gdLst/>
              <a:ahLst/>
              <a:cxnLst/>
              <a:rect l="l" t="t" r="r" b="b"/>
              <a:pathLst>
                <a:path w="1098550" h="892175">
                  <a:moveTo>
                    <a:pt x="0" y="0"/>
                  </a:moveTo>
                  <a:lnTo>
                    <a:pt x="4580" y="13917"/>
                  </a:lnTo>
                  <a:lnTo>
                    <a:pt x="8993" y="28949"/>
                  </a:lnTo>
                  <a:lnTo>
                    <a:pt x="14379" y="50087"/>
                  </a:lnTo>
                  <a:lnTo>
                    <a:pt x="19177" y="74256"/>
                  </a:lnTo>
                  <a:lnTo>
                    <a:pt x="26247" y="96653"/>
                  </a:lnTo>
                  <a:lnTo>
                    <a:pt x="54509" y="151091"/>
                  </a:lnTo>
                  <a:lnTo>
                    <a:pt x="78198" y="188364"/>
                  </a:lnTo>
                  <a:lnTo>
                    <a:pt x="245440" y="383527"/>
                  </a:lnTo>
                  <a:lnTo>
                    <a:pt x="179743" y="353923"/>
                  </a:lnTo>
                  <a:lnTo>
                    <a:pt x="225640" y="433920"/>
                  </a:lnTo>
                  <a:lnTo>
                    <a:pt x="261492" y="472198"/>
                  </a:lnTo>
                  <a:lnTo>
                    <a:pt x="272681" y="815759"/>
                  </a:lnTo>
                  <a:lnTo>
                    <a:pt x="338264" y="877671"/>
                  </a:lnTo>
                  <a:lnTo>
                    <a:pt x="405396" y="814463"/>
                  </a:lnTo>
                  <a:lnTo>
                    <a:pt x="590638" y="844511"/>
                  </a:lnTo>
                  <a:lnTo>
                    <a:pt x="613956" y="864717"/>
                  </a:lnTo>
                  <a:lnTo>
                    <a:pt x="646722" y="866355"/>
                  </a:lnTo>
                  <a:lnTo>
                    <a:pt x="662787" y="860628"/>
                  </a:lnTo>
                  <a:lnTo>
                    <a:pt x="692734" y="882992"/>
                  </a:lnTo>
                  <a:lnTo>
                    <a:pt x="724852" y="891552"/>
                  </a:lnTo>
                  <a:lnTo>
                    <a:pt x="732155" y="874788"/>
                  </a:lnTo>
                  <a:lnTo>
                    <a:pt x="741362" y="864641"/>
                  </a:lnTo>
                  <a:lnTo>
                    <a:pt x="730770" y="849642"/>
                  </a:lnTo>
                  <a:lnTo>
                    <a:pt x="738657" y="845019"/>
                  </a:lnTo>
                  <a:lnTo>
                    <a:pt x="762063" y="822464"/>
                  </a:lnTo>
                  <a:lnTo>
                    <a:pt x="899071" y="725258"/>
                  </a:lnTo>
                  <a:lnTo>
                    <a:pt x="1097991" y="754710"/>
                  </a:lnTo>
                  <a:lnTo>
                    <a:pt x="1043965" y="665746"/>
                  </a:lnTo>
                  <a:lnTo>
                    <a:pt x="1043406" y="664845"/>
                  </a:lnTo>
                  <a:lnTo>
                    <a:pt x="455142" y="389229"/>
                  </a:lnTo>
                  <a:lnTo>
                    <a:pt x="377520" y="287909"/>
                  </a:lnTo>
                  <a:lnTo>
                    <a:pt x="368185" y="339979"/>
                  </a:lnTo>
                  <a:lnTo>
                    <a:pt x="342328" y="308533"/>
                  </a:lnTo>
                  <a:lnTo>
                    <a:pt x="331642" y="290209"/>
                  </a:lnTo>
                  <a:lnTo>
                    <a:pt x="309600" y="253719"/>
                  </a:lnTo>
                  <a:lnTo>
                    <a:pt x="283110" y="212645"/>
                  </a:lnTo>
                  <a:lnTo>
                    <a:pt x="259079" y="180568"/>
                  </a:lnTo>
                  <a:lnTo>
                    <a:pt x="221100" y="148777"/>
                  </a:lnTo>
                  <a:lnTo>
                    <a:pt x="198856" y="137541"/>
                  </a:lnTo>
                  <a:lnTo>
                    <a:pt x="163588" y="103212"/>
                  </a:lnTo>
                  <a:lnTo>
                    <a:pt x="120692" y="69491"/>
                  </a:lnTo>
                  <a:lnTo>
                    <a:pt x="70251" y="37904"/>
                  </a:lnTo>
                  <a:lnTo>
                    <a:pt x="27480" y="141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ABD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/>
            <p:cNvSpPr/>
            <p:nvPr/>
          </p:nvSpPr>
          <p:spPr>
            <a:xfrm>
              <a:off x="9092760" y="441177"/>
              <a:ext cx="1098550" cy="892175"/>
            </a:xfrm>
            <a:custGeom>
              <a:avLst/>
              <a:gdLst/>
              <a:ahLst/>
              <a:cxnLst/>
              <a:rect l="l" t="t" r="r" b="b"/>
              <a:pathLst>
                <a:path w="1098550" h="892175">
                  <a:moveTo>
                    <a:pt x="674512" y="860628"/>
                  </a:moveTo>
                  <a:lnTo>
                    <a:pt x="662800" y="860628"/>
                  </a:lnTo>
                  <a:lnTo>
                    <a:pt x="692721" y="882992"/>
                  </a:lnTo>
                  <a:lnTo>
                    <a:pt x="724852" y="891552"/>
                  </a:lnTo>
                  <a:lnTo>
                    <a:pt x="728459" y="883272"/>
                  </a:lnTo>
                  <a:lnTo>
                    <a:pt x="720801" y="883272"/>
                  </a:lnTo>
                  <a:lnTo>
                    <a:pt x="696366" y="876960"/>
                  </a:lnTo>
                  <a:lnTo>
                    <a:pt x="674512" y="860628"/>
                  </a:lnTo>
                  <a:close/>
                </a:path>
                <a:path w="1098550" h="892175">
                  <a:moveTo>
                    <a:pt x="681228" y="843457"/>
                  </a:moveTo>
                  <a:lnTo>
                    <a:pt x="724928" y="874153"/>
                  </a:lnTo>
                  <a:lnTo>
                    <a:pt x="720801" y="883272"/>
                  </a:lnTo>
                  <a:lnTo>
                    <a:pt x="728459" y="883272"/>
                  </a:lnTo>
                  <a:lnTo>
                    <a:pt x="732155" y="874788"/>
                  </a:lnTo>
                  <a:lnTo>
                    <a:pt x="738132" y="868210"/>
                  </a:lnTo>
                  <a:lnTo>
                    <a:pt x="728662" y="868210"/>
                  </a:lnTo>
                  <a:lnTo>
                    <a:pt x="704583" y="851319"/>
                  </a:lnTo>
                  <a:lnTo>
                    <a:pt x="731955" y="851319"/>
                  </a:lnTo>
                  <a:lnTo>
                    <a:pt x="730770" y="849642"/>
                  </a:lnTo>
                  <a:lnTo>
                    <a:pt x="738657" y="845007"/>
                  </a:lnTo>
                  <a:lnTo>
                    <a:pt x="724814" y="845007"/>
                  </a:lnTo>
                  <a:lnTo>
                    <a:pt x="681228" y="843457"/>
                  </a:lnTo>
                  <a:close/>
                </a:path>
                <a:path w="1098550" h="892175">
                  <a:moveTo>
                    <a:pt x="179743" y="353923"/>
                  </a:moveTo>
                  <a:lnTo>
                    <a:pt x="225640" y="433920"/>
                  </a:lnTo>
                  <a:lnTo>
                    <a:pt x="261505" y="472198"/>
                  </a:lnTo>
                  <a:lnTo>
                    <a:pt x="272681" y="815771"/>
                  </a:lnTo>
                  <a:lnTo>
                    <a:pt x="338264" y="877671"/>
                  </a:lnTo>
                  <a:lnTo>
                    <a:pt x="348504" y="868032"/>
                  </a:lnTo>
                  <a:lnTo>
                    <a:pt x="338264" y="868032"/>
                  </a:lnTo>
                  <a:lnTo>
                    <a:pt x="279603" y="812647"/>
                  </a:lnTo>
                  <a:lnTo>
                    <a:pt x="268782" y="480402"/>
                  </a:lnTo>
                  <a:lnTo>
                    <a:pt x="276659" y="480402"/>
                  </a:lnTo>
                  <a:lnTo>
                    <a:pt x="239915" y="439000"/>
                  </a:lnTo>
                  <a:lnTo>
                    <a:pt x="243700" y="439000"/>
                  </a:lnTo>
                  <a:lnTo>
                    <a:pt x="236270" y="435140"/>
                  </a:lnTo>
                  <a:lnTo>
                    <a:pt x="231521" y="430072"/>
                  </a:lnTo>
                  <a:lnTo>
                    <a:pt x="196596" y="369214"/>
                  </a:lnTo>
                  <a:lnTo>
                    <a:pt x="213676" y="369214"/>
                  </a:lnTo>
                  <a:lnTo>
                    <a:pt x="179743" y="353923"/>
                  </a:lnTo>
                  <a:close/>
                </a:path>
                <a:path w="1098550" h="892175">
                  <a:moveTo>
                    <a:pt x="731955" y="851319"/>
                  </a:moveTo>
                  <a:lnTo>
                    <a:pt x="704583" y="851319"/>
                  </a:lnTo>
                  <a:lnTo>
                    <a:pt x="723849" y="851979"/>
                  </a:lnTo>
                  <a:lnTo>
                    <a:pt x="732409" y="864082"/>
                  </a:lnTo>
                  <a:lnTo>
                    <a:pt x="728662" y="868210"/>
                  </a:lnTo>
                  <a:lnTo>
                    <a:pt x="738132" y="868210"/>
                  </a:lnTo>
                  <a:lnTo>
                    <a:pt x="741375" y="864641"/>
                  </a:lnTo>
                  <a:lnTo>
                    <a:pt x="731955" y="851319"/>
                  </a:lnTo>
                  <a:close/>
                </a:path>
                <a:path w="1098550" h="892175">
                  <a:moveTo>
                    <a:pt x="403123" y="806983"/>
                  </a:moveTo>
                  <a:lnTo>
                    <a:pt x="338264" y="868032"/>
                  </a:lnTo>
                  <a:lnTo>
                    <a:pt x="348504" y="868032"/>
                  </a:lnTo>
                  <a:lnTo>
                    <a:pt x="405409" y="814463"/>
                  </a:lnTo>
                  <a:lnTo>
                    <a:pt x="449151" y="814463"/>
                  </a:lnTo>
                  <a:lnTo>
                    <a:pt x="403123" y="806983"/>
                  </a:lnTo>
                  <a:close/>
                </a:path>
                <a:path w="1098550" h="892175">
                  <a:moveTo>
                    <a:pt x="449151" y="814463"/>
                  </a:moveTo>
                  <a:lnTo>
                    <a:pt x="405409" y="814463"/>
                  </a:lnTo>
                  <a:lnTo>
                    <a:pt x="590638" y="844511"/>
                  </a:lnTo>
                  <a:lnTo>
                    <a:pt x="613956" y="864717"/>
                  </a:lnTo>
                  <a:lnTo>
                    <a:pt x="646734" y="866355"/>
                  </a:lnTo>
                  <a:lnTo>
                    <a:pt x="662800" y="860628"/>
                  </a:lnTo>
                  <a:lnTo>
                    <a:pt x="674512" y="860628"/>
                  </a:lnTo>
                  <a:lnTo>
                    <a:pt x="672728" y="859294"/>
                  </a:lnTo>
                  <a:lnTo>
                    <a:pt x="645680" y="859294"/>
                  </a:lnTo>
                  <a:lnTo>
                    <a:pt x="616724" y="857821"/>
                  </a:lnTo>
                  <a:lnTo>
                    <a:pt x="594677" y="838733"/>
                  </a:lnTo>
                  <a:lnTo>
                    <a:pt x="592411" y="836180"/>
                  </a:lnTo>
                  <a:lnTo>
                    <a:pt x="583069" y="836180"/>
                  </a:lnTo>
                  <a:lnTo>
                    <a:pt x="449151" y="814463"/>
                  </a:lnTo>
                  <a:close/>
                </a:path>
                <a:path w="1098550" h="892175">
                  <a:moveTo>
                    <a:pt x="663994" y="852766"/>
                  </a:moveTo>
                  <a:lnTo>
                    <a:pt x="645680" y="859294"/>
                  </a:lnTo>
                  <a:lnTo>
                    <a:pt x="672728" y="859294"/>
                  </a:lnTo>
                  <a:lnTo>
                    <a:pt x="663994" y="852766"/>
                  </a:lnTo>
                  <a:close/>
                </a:path>
                <a:path w="1098550" h="892175">
                  <a:moveTo>
                    <a:pt x="643509" y="750150"/>
                  </a:moveTo>
                  <a:lnTo>
                    <a:pt x="674855" y="785992"/>
                  </a:lnTo>
                  <a:lnTo>
                    <a:pt x="707953" y="819853"/>
                  </a:lnTo>
                  <a:lnTo>
                    <a:pt x="730846" y="841451"/>
                  </a:lnTo>
                  <a:lnTo>
                    <a:pt x="724814" y="845007"/>
                  </a:lnTo>
                  <a:lnTo>
                    <a:pt x="738657" y="845007"/>
                  </a:lnTo>
                  <a:lnTo>
                    <a:pt x="743299" y="840536"/>
                  </a:lnTo>
                  <a:lnTo>
                    <a:pt x="732421" y="840536"/>
                  </a:lnTo>
                  <a:lnTo>
                    <a:pt x="720653" y="829929"/>
                  </a:lnTo>
                  <a:lnTo>
                    <a:pt x="686409" y="796925"/>
                  </a:lnTo>
                  <a:lnTo>
                    <a:pt x="653866" y="762176"/>
                  </a:lnTo>
                  <a:lnTo>
                    <a:pt x="643509" y="750150"/>
                  </a:lnTo>
                  <a:close/>
                </a:path>
                <a:path w="1098550" h="892175">
                  <a:moveTo>
                    <a:pt x="897305" y="717918"/>
                  </a:moveTo>
                  <a:lnTo>
                    <a:pt x="757605" y="817092"/>
                  </a:lnTo>
                  <a:lnTo>
                    <a:pt x="734745" y="839165"/>
                  </a:lnTo>
                  <a:lnTo>
                    <a:pt x="732421" y="840536"/>
                  </a:lnTo>
                  <a:lnTo>
                    <a:pt x="743299" y="840536"/>
                  </a:lnTo>
                  <a:lnTo>
                    <a:pt x="762063" y="822464"/>
                  </a:lnTo>
                  <a:lnTo>
                    <a:pt x="899071" y="725258"/>
                  </a:lnTo>
                  <a:lnTo>
                    <a:pt x="946912" y="725258"/>
                  </a:lnTo>
                  <a:lnTo>
                    <a:pt x="897305" y="717918"/>
                  </a:lnTo>
                  <a:close/>
                </a:path>
                <a:path w="1098550" h="892175">
                  <a:moveTo>
                    <a:pt x="276659" y="480402"/>
                  </a:moveTo>
                  <a:lnTo>
                    <a:pt x="268782" y="480402"/>
                  </a:lnTo>
                  <a:lnTo>
                    <a:pt x="583069" y="836180"/>
                  </a:lnTo>
                  <a:lnTo>
                    <a:pt x="592411" y="836180"/>
                  </a:lnTo>
                  <a:lnTo>
                    <a:pt x="276659" y="480402"/>
                  </a:lnTo>
                  <a:close/>
                </a:path>
                <a:path w="1098550" h="892175">
                  <a:moveTo>
                    <a:pt x="946912" y="725258"/>
                  </a:moveTo>
                  <a:lnTo>
                    <a:pt x="899071" y="725258"/>
                  </a:lnTo>
                  <a:lnTo>
                    <a:pt x="1097991" y="754710"/>
                  </a:lnTo>
                  <a:lnTo>
                    <a:pt x="1092453" y="745591"/>
                  </a:lnTo>
                  <a:lnTo>
                    <a:pt x="1084249" y="745591"/>
                  </a:lnTo>
                  <a:lnTo>
                    <a:pt x="946912" y="725258"/>
                  </a:lnTo>
                  <a:close/>
                </a:path>
                <a:path w="1098550" h="892175">
                  <a:moveTo>
                    <a:pt x="470674" y="396506"/>
                  </a:moveTo>
                  <a:lnTo>
                    <a:pt x="454126" y="396506"/>
                  </a:lnTo>
                  <a:lnTo>
                    <a:pt x="1038517" y="670280"/>
                  </a:lnTo>
                  <a:lnTo>
                    <a:pt x="1084249" y="745591"/>
                  </a:lnTo>
                  <a:lnTo>
                    <a:pt x="1092453" y="745591"/>
                  </a:lnTo>
                  <a:lnTo>
                    <a:pt x="1043406" y="664845"/>
                  </a:lnTo>
                  <a:lnTo>
                    <a:pt x="470674" y="396506"/>
                  </a:lnTo>
                  <a:close/>
                </a:path>
                <a:path w="1098550" h="892175">
                  <a:moveTo>
                    <a:pt x="305229" y="441452"/>
                  </a:moveTo>
                  <a:lnTo>
                    <a:pt x="298043" y="441452"/>
                  </a:lnTo>
                  <a:lnTo>
                    <a:pt x="455777" y="613930"/>
                  </a:lnTo>
                  <a:lnTo>
                    <a:pt x="305229" y="441452"/>
                  </a:lnTo>
                  <a:close/>
                </a:path>
                <a:path w="1098550" h="892175">
                  <a:moveTo>
                    <a:pt x="371477" y="394690"/>
                  </a:moveTo>
                  <a:lnTo>
                    <a:pt x="362902" y="394690"/>
                  </a:lnTo>
                  <a:lnTo>
                    <a:pt x="521576" y="595414"/>
                  </a:lnTo>
                  <a:lnTo>
                    <a:pt x="371477" y="394690"/>
                  </a:lnTo>
                  <a:close/>
                </a:path>
                <a:path w="1098550" h="892175">
                  <a:moveTo>
                    <a:pt x="390450" y="304787"/>
                  </a:moveTo>
                  <a:lnTo>
                    <a:pt x="381622" y="304787"/>
                  </a:lnTo>
                  <a:lnTo>
                    <a:pt x="450621" y="394855"/>
                  </a:lnTo>
                  <a:lnTo>
                    <a:pt x="452247" y="395617"/>
                  </a:lnTo>
                  <a:lnTo>
                    <a:pt x="452826" y="402631"/>
                  </a:lnTo>
                  <a:lnTo>
                    <a:pt x="464099" y="445831"/>
                  </a:lnTo>
                  <a:lnTo>
                    <a:pt x="487964" y="477239"/>
                  </a:lnTo>
                  <a:lnTo>
                    <a:pt x="529412" y="524714"/>
                  </a:lnTo>
                  <a:lnTo>
                    <a:pt x="592188" y="595414"/>
                  </a:lnTo>
                  <a:lnTo>
                    <a:pt x="529916" y="524283"/>
                  </a:lnTo>
                  <a:lnTo>
                    <a:pt x="509295" y="500456"/>
                  </a:lnTo>
                  <a:lnTo>
                    <a:pt x="478752" y="464408"/>
                  </a:lnTo>
                  <a:lnTo>
                    <a:pt x="459753" y="430633"/>
                  </a:lnTo>
                  <a:lnTo>
                    <a:pt x="454126" y="396506"/>
                  </a:lnTo>
                  <a:lnTo>
                    <a:pt x="470674" y="396506"/>
                  </a:lnTo>
                  <a:lnTo>
                    <a:pt x="455142" y="389229"/>
                  </a:lnTo>
                  <a:lnTo>
                    <a:pt x="390450" y="304787"/>
                  </a:lnTo>
                  <a:close/>
                </a:path>
                <a:path w="1098550" h="892175">
                  <a:moveTo>
                    <a:pt x="243700" y="439000"/>
                  </a:moveTo>
                  <a:lnTo>
                    <a:pt x="239915" y="439000"/>
                  </a:lnTo>
                  <a:lnTo>
                    <a:pt x="298043" y="469214"/>
                  </a:lnTo>
                  <a:lnTo>
                    <a:pt x="298043" y="466331"/>
                  </a:lnTo>
                  <a:lnTo>
                    <a:pt x="296291" y="466331"/>
                  </a:lnTo>
                  <a:lnTo>
                    <a:pt x="243700" y="439000"/>
                  </a:lnTo>
                  <a:close/>
                </a:path>
                <a:path w="1098550" h="892175">
                  <a:moveTo>
                    <a:pt x="213676" y="369214"/>
                  </a:moveTo>
                  <a:lnTo>
                    <a:pt x="196596" y="369214"/>
                  </a:lnTo>
                  <a:lnTo>
                    <a:pt x="256794" y="396328"/>
                  </a:lnTo>
                  <a:lnTo>
                    <a:pt x="296291" y="439534"/>
                  </a:lnTo>
                  <a:lnTo>
                    <a:pt x="296291" y="466331"/>
                  </a:lnTo>
                  <a:lnTo>
                    <a:pt x="298043" y="466331"/>
                  </a:lnTo>
                  <a:lnTo>
                    <a:pt x="298043" y="441452"/>
                  </a:lnTo>
                  <a:lnTo>
                    <a:pt x="305229" y="441452"/>
                  </a:lnTo>
                  <a:lnTo>
                    <a:pt x="256832" y="386003"/>
                  </a:lnTo>
                  <a:lnTo>
                    <a:pt x="254699" y="383527"/>
                  </a:lnTo>
                  <a:lnTo>
                    <a:pt x="245440" y="383527"/>
                  </a:lnTo>
                  <a:lnTo>
                    <a:pt x="213676" y="369214"/>
                  </a:lnTo>
                  <a:close/>
                </a:path>
                <a:path w="1098550" h="892175">
                  <a:moveTo>
                    <a:pt x="27022" y="13881"/>
                  </a:moveTo>
                  <a:lnTo>
                    <a:pt x="11912" y="13881"/>
                  </a:lnTo>
                  <a:lnTo>
                    <a:pt x="31773" y="24416"/>
                  </a:lnTo>
                  <a:lnTo>
                    <a:pt x="59864" y="40078"/>
                  </a:lnTo>
                  <a:lnTo>
                    <a:pt x="92008" y="59268"/>
                  </a:lnTo>
                  <a:lnTo>
                    <a:pt x="124028" y="80391"/>
                  </a:lnTo>
                  <a:lnTo>
                    <a:pt x="363651" y="363956"/>
                  </a:lnTo>
                  <a:lnTo>
                    <a:pt x="359004" y="386003"/>
                  </a:lnTo>
                  <a:lnTo>
                    <a:pt x="359081" y="389229"/>
                  </a:lnTo>
                  <a:lnTo>
                    <a:pt x="361035" y="448005"/>
                  </a:lnTo>
                  <a:lnTo>
                    <a:pt x="362902" y="394690"/>
                  </a:lnTo>
                  <a:lnTo>
                    <a:pt x="371477" y="394690"/>
                  </a:lnTo>
                  <a:lnTo>
                    <a:pt x="363880" y="384530"/>
                  </a:lnTo>
                  <a:lnTo>
                    <a:pt x="368943" y="361772"/>
                  </a:lnTo>
                  <a:lnTo>
                    <a:pt x="364109" y="361772"/>
                  </a:lnTo>
                  <a:lnTo>
                    <a:pt x="129921" y="84658"/>
                  </a:lnTo>
                  <a:lnTo>
                    <a:pt x="139986" y="84658"/>
                  </a:lnTo>
                  <a:lnTo>
                    <a:pt x="120694" y="69491"/>
                  </a:lnTo>
                  <a:lnTo>
                    <a:pt x="70256" y="37904"/>
                  </a:lnTo>
                  <a:lnTo>
                    <a:pt x="27485" y="14121"/>
                  </a:lnTo>
                  <a:lnTo>
                    <a:pt x="27022" y="13881"/>
                  </a:lnTo>
                  <a:close/>
                </a:path>
                <a:path w="1098550" h="892175">
                  <a:moveTo>
                    <a:pt x="0" y="0"/>
                  </a:moveTo>
                  <a:lnTo>
                    <a:pt x="14379" y="50087"/>
                  </a:lnTo>
                  <a:lnTo>
                    <a:pt x="19177" y="74256"/>
                  </a:lnTo>
                  <a:lnTo>
                    <a:pt x="26247" y="96655"/>
                  </a:lnTo>
                  <a:lnTo>
                    <a:pt x="54509" y="151096"/>
                  </a:lnTo>
                  <a:lnTo>
                    <a:pt x="78201" y="188364"/>
                  </a:lnTo>
                  <a:lnTo>
                    <a:pt x="245440" y="383527"/>
                  </a:lnTo>
                  <a:lnTo>
                    <a:pt x="254699" y="383527"/>
                  </a:lnTo>
                  <a:lnTo>
                    <a:pt x="93967" y="196888"/>
                  </a:lnTo>
                  <a:lnTo>
                    <a:pt x="88791" y="190639"/>
                  </a:lnTo>
                  <a:lnTo>
                    <a:pt x="62070" y="150081"/>
                  </a:lnTo>
                  <a:lnTo>
                    <a:pt x="33475" y="95768"/>
                  </a:lnTo>
                  <a:lnTo>
                    <a:pt x="22778" y="55600"/>
                  </a:lnTo>
                  <a:lnTo>
                    <a:pt x="18942" y="39147"/>
                  </a:lnTo>
                  <a:lnTo>
                    <a:pt x="15134" y="24876"/>
                  </a:lnTo>
                  <a:lnTo>
                    <a:pt x="11912" y="13881"/>
                  </a:lnTo>
                  <a:lnTo>
                    <a:pt x="27022" y="13881"/>
                  </a:lnTo>
                  <a:lnTo>
                    <a:pt x="7594" y="3810"/>
                  </a:lnTo>
                  <a:lnTo>
                    <a:pt x="0" y="0"/>
                  </a:lnTo>
                  <a:close/>
                </a:path>
                <a:path w="1098550" h="892175">
                  <a:moveTo>
                    <a:pt x="139986" y="84658"/>
                  </a:moveTo>
                  <a:lnTo>
                    <a:pt x="129921" y="84658"/>
                  </a:lnTo>
                  <a:lnTo>
                    <a:pt x="137928" y="90636"/>
                  </a:lnTo>
                  <a:lnTo>
                    <a:pt x="145549" y="96655"/>
                  </a:lnTo>
                  <a:lnTo>
                    <a:pt x="189814" y="138434"/>
                  </a:lnTo>
                  <a:lnTo>
                    <a:pt x="226433" y="177864"/>
                  </a:lnTo>
                  <a:lnTo>
                    <a:pt x="288364" y="253726"/>
                  </a:lnTo>
                  <a:lnTo>
                    <a:pt x="366750" y="349262"/>
                  </a:lnTo>
                  <a:lnTo>
                    <a:pt x="364109" y="361772"/>
                  </a:lnTo>
                  <a:lnTo>
                    <a:pt x="368943" y="361772"/>
                  </a:lnTo>
                  <a:lnTo>
                    <a:pt x="373792" y="339979"/>
                  </a:lnTo>
                  <a:lnTo>
                    <a:pt x="368185" y="339979"/>
                  </a:lnTo>
                  <a:lnTo>
                    <a:pt x="342328" y="308521"/>
                  </a:lnTo>
                  <a:lnTo>
                    <a:pt x="331648" y="290210"/>
                  </a:lnTo>
                  <a:lnTo>
                    <a:pt x="321173" y="272872"/>
                  </a:lnTo>
                  <a:lnTo>
                    <a:pt x="313080" y="272872"/>
                  </a:lnTo>
                  <a:lnTo>
                    <a:pt x="297363" y="253674"/>
                  </a:lnTo>
                  <a:lnTo>
                    <a:pt x="242230" y="185879"/>
                  </a:lnTo>
                  <a:lnTo>
                    <a:pt x="231508" y="173010"/>
                  </a:lnTo>
                  <a:lnTo>
                    <a:pt x="222071" y="162101"/>
                  </a:lnTo>
                  <a:lnTo>
                    <a:pt x="213194" y="152323"/>
                  </a:lnTo>
                  <a:lnTo>
                    <a:pt x="226111" y="152323"/>
                  </a:lnTo>
                  <a:lnTo>
                    <a:pt x="221102" y="148772"/>
                  </a:lnTo>
                  <a:lnTo>
                    <a:pt x="206745" y="140944"/>
                  </a:lnTo>
                  <a:lnTo>
                    <a:pt x="198856" y="137541"/>
                  </a:lnTo>
                  <a:lnTo>
                    <a:pt x="192691" y="131422"/>
                  </a:lnTo>
                  <a:lnTo>
                    <a:pt x="185921" y="124799"/>
                  </a:lnTo>
                  <a:lnTo>
                    <a:pt x="163588" y="103212"/>
                  </a:lnTo>
                  <a:lnTo>
                    <a:pt x="139986" y="84658"/>
                  </a:lnTo>
                  <a:close/>
                </a:path>
                <a:path w="1098550" h="892175">
                  <a:moveTo>
                    <a:pt x="377520" y="287909"/>
                  </a:moveTo>
                  <a:lnTo>
                    <a:pt x="368185" y="339979"/>
                  </a:lnTo>
                  <a:lnTo>
                    <a:pt x="373792" y="339979"/>
                  </a:lnTo>
                  <a:lnTo>
                    <a:pt x="381622" y="304787"/>
                  </a:lnTo>
                  <a:lnTo>
                    <a:pt x="390450" y="304787"/>
                  </a:lnTo>
                  <a:lnTo>
                    <a:pt x="377520" y="287909"/>
                  </a:lnTo>
                  <a:close/>
                </a:path>
                <a:path w="1098550" h="892175">
                  <a:moveTo>
                    <a:pt x="226111" y="152323"/>
                  </a:moveTo>
                  <a:lnTo>
                    <a:pt x="213194" y="152323"/>
                  </a:lnTo>
                  <a:lnTo>
                    <a:pt x="222343" y="157972"/>
                  </a:lnTo>
                  <a:lnTo>
                    <a:pt x="232483" y="165261"/>
                  </a:lnTo>
                  <a:lnTo>
                    <a:pt x="267181" y="202158"/>
                  </a:lnTo>
                  <a:lnTo>
                    <a:pt x="298288" y="248892"/>
                  </a:lnTo>
                  <a:lnTo>
                    <a:pt x="313080" y="272872"/>
                  </a:lnTo>
                  <a:lnTo>
                    <a:pt x="321173" y="272872"/>
                  </a:lnTo>
                  <a:lnTo>
                    <a:pt x="309573" y="253674"/>
                  </a:lnTo>
                  <a:lnTo>
                    <a:pt x="283117" y="212651"/>
                  </a:lnTo>
                  <a:lnTo>
                    <a:pt x="259092" y="180568"/>
                  </a:lnTo>
                  <a:lnTo>
                    <a:pt x="239395" y="161742"/>
                  </a:lnTo>
                  <a:lnTo>
                    <a:pt x="226111" y="1523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1" name="object 9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650731" y="1160364"/>
              <a:ext cx="109169" cy="109169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9539035" y="1048680"/>
              <a:ext cx="332740" cy="332740"/>
            </a:xfrm>
            <a:custGeom>
              <a:avLst/>
              <a:gdLst/>
              <a:ahLst/>
              <a:cxnLst/>
              <a:rect l="l" t="t" r="r" b="b"/>
              <a:pathLst>
                <a:path w="332740" h="332740">
                  <a:moveTo>
                    <a:pt x="332549" y="166268"/>
                  </a:moveTo>
                  <a:lnTo>
                    <a:pt x="326609" y="210471"/>
                  </a:lnTo>
                  <a:lnTo>
                    <a:pt x="309847" y="250190"/>
                  </a:lnTo>
                  <a:lnTo>
                    <a:pt x="283848" y="283840"/>
                  </a:lnTo>
                  <a:lnTo>
                    <a:pt x="250197" y="309837"/>
                  </a:lnTo>
                  <a:lnTo>
                    <a:pt x="210479" y="326597"/>
                  </a:lnTo>
                  <a:lnTo>
                    <a:pt x="166281" y="332536"/>
                  </a:lnTo>
                  <a:lnTo>
                    <a:pt x="122077" y="326597"/>
                  </a:lnTo>
                  <a:lnTo>
                    <a:pt x="82356" y="309837"/>
                  </a:lnTo>
                  <a:lnTo>
                    <a:pt x="48702" y="283840"/>
                  </a:lnTo>
                  <a:lnTo>
                    <a:pt x="22702" y="250190"/>
                  </a:lnTo>
                  <a:lnTo>
                    <a:pt x="5939" y="210471"/>
                  </a:lnTo>
                  <a:lnTo>
                    <a:pt x="0" y="166268"/>
                  </a:lnTo>
                  <a:lnTo>
                    <a:pt x="5939" y="122065"/>
                  </a:lnTo>
                  <a:lnTo>
                    <a:pt x="22702" y="82346"/>
                  </a:lnTo>
                  <a:lnTo>
                    <a:pt x="48702" y="48696"/>
                  </a:lnTo>
                  <a:lnTo>
                    <a:pt x="82356" y="22699"/>
                  </a:lnTo>
                  <a:lnTo>
                    <a:pt x="122077" y="5938"/>
                  </a:lnTo>
                  <a:lnTo>
                    <a:pt x="166281" y="0"/>
                  </a:lnTo>
                  <a:lnTo>
                    <a:pt x="210479" y="5938"/>
                  </a:lnTo>
                  <a:lnTo>
                    <a:pt x="250197" y="22699"/>
                  </a:lnTo>
                  <a:lnTo>
                    <a:pt x="283848" y="48696"/>
                  </a:lnTo>
                  <a:lnTo>
                    <a:pt x="309847" y="82346"/>
                  </a:lnTo>
                  <a:lnTo>
                    <a:pt x="326609" y="122065"/>
                  </a:lnTo>
                  <a:lnTo>
                    <a:pt x="332549" y="166268"/>
                  </a:lnTo>
                  <a:close/>
                </a:path>
              </a:pathLst>
            </a:custGeom>
            <a:ln w="439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/>
            <p:cNvSpPr/>
            <p:nvPr/>
          </p:nvSpPr>
          <p:spPr>
            <a:xfrm>
              <a:off x="9391213" y="900840"/>
              <a:ext cx="628650" cy="628650"/>
            </a:xfrm>
            <a:custGeom>
              <a:avLst/>
              <a:gdLst/>
              <a:ahLst/>
              <a:cxnLst/>
              <a:rect l="l" t="t" r="r" b="b"/>
              <a:pathLst>
                <a:path w="628650" h="628650">
                  <a:moveTo>
                    <a:pt x="628205" y="314109"/>
                  </a:moveTo>
                  <a:lnTo>
                    <a:pt x="624799" y="360523"/>
                  </a:lnTo>
                  <a:lnTo>
                    <a:pt x="614906" y="404824"/>
                  </a:lnTo>
                  <a:lnTo>
                    <a:pt x="599012" y="446525"/>
                  </a:lnTo>
                  <a:lnTo>
                    <a:pt x="577601" y="485141"/>
                  </a:lnTo>
                  <a:lnTo>
                    <a:pt x="551161" y="520184"/>
                  </a:lnTo>
                  <a:lnTo>
                    <a:pt x="520176" y="551169"/>
                  </a:lnTo>
                  <a:lnTo>
                    <a:pt x="485134" y="577611"/>
                  </a:lnTo>
                  <a:lnTo>
                    <a:pt x="446518" y="599022"/>
                  </a:lnTo>
                  <a:lnTo>
                    <a:pt x="404816" y="614918"/>
                  </a:lnTo>
                  <a:lnTo>
                    <a:pt x="360514" y="624812"/>
                  </a:lnTo>
                  <a:lnTo>
                    <a:pt x="314096" y="628218"/>
                  </a:lnTo>
                  <a:lnTo>
                    <a:pt x="267681" y="624812"/>
                  </a:lnTo>
                  <a:lnTo>
                    <a:pt x="223381" y="614918"/>
                  </a:lnTo>
                  <a:lnTo>
                    <a:pt x="181681" y="599022"/>
                  </a:lnTo>
                  <a:lnTo>
                    <a:pt x="143068" y="577611"/>
                  </a:lnTo>
                  <a:lnTo>
                    <a:pt x="108026" y="551169"/>
                  </a:lnTo>
                  <a:lnTo>
                    <a:pt x="77043" y="520184"/>
                  </a:lnTo>
                  <a:lnTo>
                    <a:pt x="50603" y="485141"/>
                  </a:lnTo>
                  <a:lnTo>
                    <a:pt x="29193" y="446525"/>
                  </a:lnTo>
                  <a:lnTo>
                    <a:pt x="13298" y="404824"/>
                  </a:lnTo>
                  <a:lnTo>
                    <a:pt x="3405" y="360523"/>
                  </a:lnTo>
                  <a:lnTo>
                    <a:pt x="0" y="314109"/>
                  </a:lnTo>
                  <a:lnTo>
                    <a:pt x="3405" y="267694"/>
                  </a:lnTo>
                  <a:lnTo>
                    <a:pt x="13298" y="223393"/>
                  </a:lnTo>
                  <a:lnTo>
                    <a:pt x="29193" y="181692"/>
                  </a:lnTo>
                  <a:lnTo>
                    <a:pt x="50603" y="143077"/>
                  </a:lnTo>
                  <a:lnTo>
                    <a:pt x="77043" y="108033"/>
                  </a:lnTo>
                  <a:lnTo>
                    <a:pt x="108026" y="77048"/>
                  </a:lnTo>
                  <a:lnTo>
                    <a:pt x="143068" y="50607"/>
                  </a:lnTo>
                  <a:lnTo>
                    <a:pt x="181681" y="29195"/>
                  </a:lnTo>
                  <a:lnTo>
                    <a:pt x="223381" y="13299"/>
                  </a:lnTo>
                  <a:lnTo>
                    <a:pt x="267681" y="3405"/>
                  </a:lnTo>
                  <a:lnTo>
                    <a:pt x="314096" y="0"/>
                  </a:lnTo>
                  <a:lnTo>
                    <a:pt x="360514" y="3405"/>
                  </a:lnTo>
                  <a:lnTo>
                    <a:pt x="404816" y="13299"/>
                  </a:lnTo>
                  <a:lnTo>
                    <a:pt x="446518" y="29195"/>
                  </a:lnTo>
                  <a:lnTo>
                    <a:pt x="485134" y="50607"/>
                  </a:lnTo>
                  <a:lnTo>
                    <a:pt x="520176" y="77048"/>
                  </a:lnTo>
                  <a:lnTo>
                    <a:pt x="551161" y="108033"/>
                  </a:lnTo>
                  <a:lnTo>
                    <a:pt x="577601" y="143077"/>
                  </a:lnTo>
                  <a:lnTo>
                    <a:pt x="599012" y="181692"/>
                  </a:lnTo>
                  <a:lnTo>
                    <a:pt x="614906" y="223393"/>
                  </a:lnTo>
                  <a:lnTo>
                    <a:pt x="624799" y="267694"/>
                  </a:lnTo>
                  <a:lnTo>
                    <a:pt x="628205" y="314109"/>
                  </a:lnTo>
                  <a:close/>
                </a:path>
              </a:pathLst>
            </a:custGeom>
            <a:ln w="219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4" name="object 94"/>
          <p:cNvSpPr txBox="1"/>
          <p:nvPr/>
        </p:nvSpPr>
        <p:spPr>
          <a:xfrm>
            <a:off x="7366932" y="1838471"/>
            <a:ext cx="1425575" cy="4445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20320" marR="22225" indent="-20955">
              <a:lnSpc>
                <a:spcPct val="114599"/>
              </a:lnSpc>
              <a:spcBef>
                <a:spcPts val="95"/>
              </a:spcBef>
            </a:pPr>
            <a:r>
              <a:rPr dirty="0" sz="800" spc="-5">
                <a:latin typeface="Montserrat"/>
                <a:cs typeface="Montserrat"/>
              </a:rPr>
              <a:t>Example</a:t>
            </a:r>
            <a:r>
              <a:rPr dirty="0" sz="800" spc="-25">
                <a:latin typeface="Montserrat"/>
                <a:cs typeface="Montserrat"/>
              </a:rPr>
              <a:t> </a:t>
            </a:r>
            <a:r>
              <a:rPr dirty="0" sz="800" spc="-5">
                <a:latin typeface="Montserrat"/>
                <a:cs typeface="Montserrat"/>
              </a:rPr>
              <a:t>program</a:t>
            </a:r>
            <a:r>
              <a:rPr dirty="0" sz="800" spc="-20">
                <a:latin typeface="Montserrat"/>
                <a:cs typeface="Montserrat"/>
              </a:rPr>
              <a:t> </a:t>
            </a:r>
            <a:r>
              <a:rPr dirty="0" sz="800" spc="-10">
                <a:latin typeface="Montserrat"/>
                <a:cs typeface="Montserrat"/>
              </a:rPr>
              <a:t>to</a:t>
            </a:r>
            <a:r>
              <a:rPr dirty="0" sz="800" spc="-20">
                <a:latin typeface="Montserrat"/>
                <a:cs typeface="Montserrat"/>
              </a:rPr>
              <a:t> </a:t>
            </a:r>
            <a:r>
              <a:rPr dirty="0" sz="800" spc="-10">
                <a:latin typeface="Montserrat"/>
                <a:cs typeface="Montserrat"/>
              </a:rPr>
              <a:t>create </a:t>
            </a:r>
            <a:r>
              <a:rPr dirty="0" sz="800" spc="-195">
                <a:latin typeface="Montserrat"/>
                <a:cs typeface="Montserrat"/>
              </a:rPr>
              <a:t> </a:t>
            </a:r>
            <a:r>
              <a:rPr dirty="0" sz="800">
                <a:latin typeface="Montserrat"/>
                <a:cs typeface="Montserrat"/>
              </a:rPr>
              <a:t>a</a:t>
            </a:r>
            <a:r>
              <a:rPr dirty="0" sz="800" spc="-25">
                <a:latin typeface="Montserrat"/>
                <a:cs typeface="Montserrat"/>
              </a:rPr>
              <a:t> </a:t>
            </a:r>
            <a:r>
              <a:rPr dirty="0" sz="800" spc="-5">
                <a:latin typeface="Montserrat"/>
                <a:cs typeface="Montserrat"/>
              </a:rPr>
              <a:t>countdown</a:t>
            </a:r>
            <a:r>
              <a:rPr dirty="0" sz="800" spc="-25">
                <a:latin typeface="Montserrat"/>
                <a:cs typeface="Montserrat"/>
              </a:rPr>
              <a:t> </a:t>
            </a:r>
            <a:r>
              <a:rPr dirty="0" sz="800">
                <a:latin typeface="Montserrat"/>
                <a:cs typeface="Montserrat"/>
              </a:rPr>
              <a:t>timer</a:t>
            </a:r>
            <a:r>
              <a:rPr dirty="0" sz="800" spc="-25">
                <a:latin typeface="Montserrat"/>
                <a:cs typeface="Montserrat"/>
              </a:rPr>
              <a:t> </a:t>
            </a:r>
            <a:r>
              <a:rPr dirty="0" sz="800">
                <a:latin typeface="Montserrat"/>
                <a:cs typeface="Montserrat"/>
              </a:rPr>
              <a:t>using</a:t>
            </a:r>
            <a:r>
              <a:rPr dirty="0" sz="800" spc="-25">
                <a:latin typeface="Montserrat"/>
                <a:cs typeface="Montserrat"/>
              </a:rPr>
              <a:t> </a:t>
            </a:r>
            <a:r>
              <a:rPr dirty="0" sz="800">
                <a:latin typeface="Montserrat"/>
                <a:cs typeface="Montserrat"/>
              </a:rPr>
              <a:t>a</a:t>
            </a:r>
            <a:endParaRPr sz="800">
              <a:latin typeface="Montserrat"/>
              <a:cs typeface="Montserrat"/>
            </a:endParaRPr>
          </a:p>
          <a:p>
            <a:pPr algn="r" marR="5080">
              <a:lnSpc>
                <a:spcPct val="100000"/>
              </a:lnSpc>
              <a:spcBef>
                <a:spcPts val="140"/>
              </a:spcBef>
            </a:pPr>
            <a:r>
              <a:rPr dirty="0" sz="800">
                <a:latin typeface="Montserrat"/>
                <a:cs typeface="Montserrat"/>
              </a:rPr>
              <a:t>S</a:t>
            </a:r>
            <a:r>
              <a:rPr dirty="0" sz="800" spc="-5">
                <a:latin typeface="Montserrat"/>
                <a:cs typeface="Montserrat"/>
              </a:rPr>
              <a:t>p</a:t>
            </a:r>
            <a:r>
              <a:rPr dirty="0" sz="800">
                <a:latin typeface="Montserrat"/>
                <a:cs typeface="Montserrat"/>
              </a:rPr>
              <a:t>a</a:t>
            </a:r>
            <a:r>
              <a:rPr dirty="0" sz="800" spc="-10">
                <a:latin typeface="Montserrat"/>
                <a:cs typeface="Montserrat"/>
              </a:rPr>
              <a:t>r</a:t>
            </a:r>
            <a:r>
              <a:rPr dirty="0" sz="800">
                <a:latin typeface="Montserrat"/>
                <a:cs typeface="Montserrat"/>
              </a:rPr>
              <a:t>kle Ba</a:t>
            </a:r>
            <a:r>
              <a:rPr dirty="0" sz="800" spc="-20">
                <a:latin typeface="Montserrat"/>
                <a:cs typeface="Montserrat"/>
              </a:rPr>
              <a:t>t</a:t>
            </a:r>
            <a:r>
              <a:rPr dirty="0" sz="800">
                <a:latin typeface="Montserrat"/>
                <a:cs typeface="Montserrat"/>
              </a:rPr>
              <a:t>on.</a:t>
            </a:r>
            <a:endParaRPr sz="800">
              <a:latin typeface="Montserrat"/>
              <a:cs typeface="Montserrat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7054346" y="4814538"/>
            <a:ext cx="1737995" cy="304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 marR="5080" indent="-38735">
              <a:lnSpc>
                <a:spcPct val="114599"/>
              </a:lnSpc>
              <a:spcBef>
                <a:spcPts val="95"/>
              </a:spcBef>
            </a:pPr>
            <a:r>
              <a:rPr dirty="0" sz="800" spc="-5">
                <a:latin typeface="Montserrat"/>
                <a:cs typeface="Montserrat"/>
              </a:rPr>
              <a:t>Example program </a:t>
            </a:r>
            <a:r>
              <a:rPr dirty="0" sz="800">
                <a:latin typeface="Montserrat"/>
                <a:cs typeface="Montserrat"/>
              </a:rPr>
              <a:t>that will time a </a:t>
            </a:r>
            <a:r>
              <a:rPr dirty="0" sz="800" spc="-195">
                <a:latin typeface="Montserrat"/>
                <a:cs typeface="Montserrat"/>
              </a:rPr>
              <a:t> </a:t>
            </a:r>
            <a:r>
              <a:rPr dirty="0" sz="800" spc="-5">
                <a:latin typeface="Montserrat"/>
                <a:cs typeface="Montserrat"/>
              </a:rPr>
              <a:t>race</a:t>
            </a:r>
            <a:r>
              <a:rPr dirty="0" sz="800" spc="-15">
                <a:latin typeface="Montserrat"/>
                <a:cs typeface="Montserrat"/>
              </a:rPr>
              <a:t> </a:t>
            </a:r>
            <a:r>
              <a:rPr dirty="0" sz="800">
                <a:latin typeface="Montserrat"/>
                <a:cs typeface="Montserrat"/>
              </a:rPr>
              <a:t>using</a:t>
            </a:r>
            <a:r>
              <a:rPr dirty="0" sz="800" spc="-15">
                <a:latin typeface="Montserrat"/>
                <a:cs typeface="Montserrat"/>
              </a:rPr>
              <a:t> </a:t>
            </a:r>
            <a:r>
              <a:rPr dirty="0" sz="800">
                <a:latin typeface="Montserrat"/>
                <a:cs typeface="Montserrat"/>
              </a:rPr>
              <a:t>a</a:t>
            </a:r>
            <a:r>
              <a:rPr dirty="0" sz="800" spc="-15">
                <a:latin typeface="Montserrat"/>
                <a:cs typeface="Montserrat"/>
              </a:rPr>
              <a:t> </a:t>
            </a:r>
            <a:r>
              <a:rPr dirty="0" sz="800">
                <a:latin typeface="Montserrat"/>
                <a:cs typeface="Montserrat"/>
              </a:rPr>
              <a:t>Smart</a:t>
            </a:r>
            <a:r>
              <a:rPr dirty="0" sz="800" spc="-15">
                <a:latin typeface="Montserrat"/>
                <a:cs typeface="Montserrat"/>
              </a:rPr>
              <a:t> </a:t>
            </a:r>
            <a:r>
              <a:rPr dirty="0" sz="800">
                <a:latin typeface="Montserrat"/>
                <a:cs typeface="Montserrat"/>
              </a:rPr>
              <a:t>Digits</a:t>
            </a:r>
            <a:r>
              <a:rPr dirty="0" sz="800" spc="-15">
                <a:latin typeface="Montserrat"/>
                <a:cs typeface="Montserrat"/>
              </a:rPr>
              <a:t> </a:t>
            </a:r>
            <a:r>
              <a:rPr dirty="0" sz="800" spc="-5">
                <a:latin typeface="Montserrat"/>
                <a:cs typeface="Montserrat"/>
              </a:rPr>
              <a:t>Crumb.</a:t>
            </a:r>
            <a:endParaRPr sz="800">
              <a:latin typeface="Montserrat"/>
              <a:cs typeface="Montserrat"/>
            </a:endParaRPr>
          </a:p>
        </p:txBody>
      </p:sp>
      <p:pic>
        <p:nvPicPr>
          <p:cNvPr id="96" name="object 9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467999" y="5652884"/>
            <a:ext cx="4373989" cy="118711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4348" y="12"/>
            <a:ext cx="10467975" cy="7560309"/>
            <a:chOff x="224348" y="12"/>
            <a:chExt cx="10467975" cy="7560309"/>
          </a:xfrm>
        </p:grpSpPr>
        <p:sp>
          <p:nvSpPr>
            <p:cNvPr id="3" name="object 3"/>
            <p:cNvSpPr/>
            <p:nvPr/>
          </p:nvSpPr>
          <p:spPr>
            <a:xfrm>
              <a:off x="3780002" y="12"/>
              <a:ext cx="6912609" cy="7560309"/>
            </a:xfrm>
            <a:custGeom>
              <a:avLst/>
              <a:gdLst/>
              <a:ahLst/>
              <a:cxnLst/>
              <a:rect l="l" t="t" r="r" b="b"/>
              <a:pathLst>
                <a:path w="6912609" h="7560309">
                  <a:moveTo>
                    <a:pt x="6912000" y="0"/>
                  </a:moveTo>
                  <a:lnTo>
                    <a:pt x="0" y="0"/>
                  </a:lnTo>
                  <a:lnTo>
                    <a:pt x="0" y="7559992"/>
                  </a:lnTo>
                  <a:lnTo>
                    <a:pt x="6912000" y="7559992"/>
                  </a:lnTo>
                  <a:lnTo>
                    <a:pt x="6912000" y="0"/>
                  </a:lnTo>
                  <a:close/>
                </a:path>
              </a:pathLst>
            </a:custGeom>
            <a:solidFill>
              <a:srgbClr val="D0EBF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41117" y="7106399"/>
              <a:ext cx="7258888" cy="273608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455300" y="7165565"/>
            <a:ext cx="184277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solidFill>
                  <a:srgbClr val="002D5A"/>
                </a:solidFill>
                <a:latin typeface="Montserrat"/>
                <a:cs typeface="Montserrat"/>
              </a:rPr>
              <a:t>Future</a:t>
            </a:r>
            <a:r>
              <a:rPr dirty="0" sz="900" spc="-20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900" b="1">
                <a:solidFill>
                  <a:srgbClr val="002D5A"/>
                </a:solidFill>
                <a:latin typeface="Montserrat"/>
                <a:cs typeface="Montserrat"/>
              </a:rPr>
              <a:t>of</a:t>
            </a:r>
            <a:r>
              <a:rPr dirty="0" sz="900" spc="-20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900" b="1">
                <a:solidFill>
                  <a:srgbClr val="002D5A"/>
                </a:solidFill>
                <a:latin typeface="Montserrat"/>
                <a:cs typeface="Montserrat"/>
              </a:rPr>
              <a:t>flight:</a:t>
            </a:r>
            <a:r>
              <a:rPr dirty="0" sz="900" spc="-20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900" spc="-10" b="1">
                <a:solidFill>
                  <a:srgbClr val="002D5A"/>
                </a:solidFill>
                <a:latin typeface="Montserrat"/>
                <a:cs typeface="Montserrat"/>
              </a:rPr>
              <a:t>Teacher</a:t>
            </a:r>
            <a:r>
              <a:rPr dirty="0" sz="900" spc="-20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900" b="1">
                <a:solidFill>
                  <a:srgbClr val="002D5A"/>
                </a:solidFill>
                <a:latin typeface="Montserrat"/>
                <a:cs typeface="Montserrat"/>
              </a:rPr>
              <a:t>guide</a:t>
            </a:r>
            <a:endParaRPr sz="900">
              <a:latin typeface="Montserrat"/>
              <a:cs typeface="Montserra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080618" y="7161154"/>
            <a:ext cx="15621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002D5A"/>
                </a:solidFill>
                <a:latin typeface="Montserrat"/>
                <a:cs typeface="Montserrat"/>
              </a:rPr>
              <a:t>16</a:t>
            </a:r>
            <a:endParaRPr sz="1000">
              <a:latin typeface="Montserrat"/>
              <a:cs typeface="Montserra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61650" y="4450486"/>
            <a:ext cx="9768840" cy="2559685"/>
            <a:chOff x="461650" y="4450486"/>
            <a:chExt cx="9768840" cy="2559685"/>
          </a:xfrm>
        </p:grpSpPr>
        <p:sp>
          <p:nvSpPr>
            <p:cNvPr id="8" name="object 8"/>
            <p:cNvSpPr/>
            <p:nvPr/>
          </p:nvSpPr>
          <p:spPr>
            <a:xfrm>
              <a:off x="468000" y="7003542"/>
              <a:ext cx="9756140" cy="0"/>
            </a:xfrm>
            <a:custGeom>
              <a:avLst/>
              <a:gdLst/>
              <a:ahLst/>
              <a:cxnLst/>
              <a:rect l="l" t="t" r="r" b="b"/>
              <a:pathLst>
                <a:path w="9756140" h="0">
                  <a:moveTo>
                    <a:pt x="0" y="0"/>
                  </a:moveTo>
                  <a:lnTo>
                    <a:pt x="975600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8198802" y="4456836"/>
              <a:ext cx="2019300" cy="2090420"/>
            </a:xfrm>
            <a:custGeom>
              <a:avLst/>
              <a:gdLst/>
              <a:ahLst/>
              <a:cxnLst/>
              <a:rect l="l" t="t" r="r" b="b"/>
              <a:pathLst>
                <a:path w="2019300" h="2090420">
                  <a:moveTo>
                    <a:pt x="2018906" y="0"/>
                  </a:moveTo>
                  <a:lnTo>
                    <a:pt x="0" y="0"/>
                  </a:lnTo>
                  <a:lnTo>
                    <a:pt x="0" y="2090191"/>
                  </a:lnTo>
                  <a:lnTo>
                    <a:pt x="2018906" y="2090191"/>
                  </a:lnTo>
                  <a:lnTo>
                    <a:pt x="20189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8198802" y="4456836"/>
              <a:ext cx="2019300" cy="2090420"/>
            </a:xfrm>
            <a:custGeom>
              <a:avLst/>
              <a:gdLst/>
              <a:ahLst/>
              <a:cxnLst/>
              <a:rect l="l" t="t" r="r" b="b"/>
              <a:pathLst>
                <a:path w="2019300" h="2090420">
                  <a:moveTo>
                    <a:pt x="0" y="2090191"/>
                  </a:moveTo>
                  <a:lnTo>
                    <a:pt x="2018906" y="2090191"/>
                  </a:lnTo>
                  <a:lnTo>
                    <a:pt x="2018906" y="0"/>
                  </a:lnTo>
                  <a:lnTo>
                    <a:pt x="0" y="0"/>
                  </a:lnTo>
                  <a:lnTo>
                    <a:pt x="0" y="2090191"/>
                  </a:lnTo>
                  <a:close/>
                </a:path>
              </a:pathLst>
            </a:custGeom>
            <a:ln w="12573">
              <a:solidFill>
                <a:srgbClr val="D7092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8198802" y="6553313"/>
            <a:ext cx="2019300" cy="287020"/>
          </a:xfrm>
          <a:prstGeom prst="rect">
            <a:avLst/>
          </a:prstGeom>
          <a:solidFill>
            <a:srgbClr val="D70929"/>
          </a:solidFill>
        </p:spPr>
        <p:txBody>
          <a:bodyPr wrap="square" lIns="0" tIns="66040" rIns="0" bIns="0" rtlCol="0" vert="horz">
            <a:spAutoFit/>
          </a:bodyPr>
          <a:lstStyle/>
          <a:p>
            <a:pPr marL="100330">
              <a:lnSpc>
                <a:spcPct val="100000"/>
              </a:lnSpc>
              <a:spcBef>
                <a:spcPts val="520"/>
              </a:spcBef>
            </a:pPr>
            <a:r>
              <a:rPr dirty="0" sz="950" spc="-10" b="1">
                <a:solidFill>
                  <a:srgbClr val="FFFFFF"/>
                </a:solidFill>
                <a:latin typeface="Montserrat"/>
                <a:cs typeface="Montserrat"/>
              </a:rPr>
              <a:t>3</a:t>
            </a:r>
            <a:r>
              <a:rPr dirty="0" sz="950" spc="-20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 spc="-10">
                <a:solidFill>
                  <a:srgbClr val="FFFFFF"/>
                </a:solidFill>
                <a:latin typeface="Montserrat"/>
                <a:cs typeface="Montserrat"/>
              </a:rPr>
              <a:t>×</a:t>
            </a:r>
            <a:r>
              <a:rPr dirty="0" sz="950" spc="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 spc="-5" b="1">
                <a:solidFill>
                  <a:srgbClr val="FFFFFF"/>
                </a:solidFill>
                <a:latin typeface="Montserrat"/>
                <a:cs typeface="Montserrat"/>
              </a:rPr>
              <a:t>120</a:t>
            </a:r>
            <a:r>
              <a:rPr dirty="0" baseline="3086" sz="1350" spc="-7" b="1">
                <a:solidFill>
                  <a:srgbClr val="FFFFFF"/>
                </a:solidFill>
                <a:latin typeface="Montserrat"/>
                <a:cs typeface="Montserrat"/>
              </a:rPr>
              <a:t>°</a:t>
            </a:r>
            <a:r>
              <a:rPr dirty="0" baseline="3086" sz="1350" spc="-22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baseline="3086" sz="1350" spc="7" b="1">
                <a:solidFill>
                  <a:srgbClr val="FFFFFF"/>
                </a:solidFill>
                <a:latin typeface="Montserrat"/>
                <a:cs typeface="Montserrat"/>
              </a:rPr>
              <a:t>=</a:t>
            </a:r>
            <a:r>
              <a:rPr dirty="0" baseline="3086" sz="1350" spc="-15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baseline="3086" sz="1350" spc="7" b="1">
                <a:solidFill>
                  <a:srgbClr val="FFFFFF"/>
                </a:solidFill>
                <a:latin typeface="Montserrat"/>
                <a:cs typeface="Montserrat"/>
              </a:rPr>
              <a:t>360°</a:t>
            </a:r>
            <a:endParaRPr baseline="3086" sz="1350">
              <a:latin typeface="Montserrat"/>
              <a:cs typeface="Montserrat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947299" y="444733"/>
            <a:ext cx="1539875" cy="4216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600" spc="-25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</a:rPr>
              <a:t>Materials</a:t>
            </a:r>
            <a:endParaRPr sz="2600">
              <a:latin typeface="Montserrat Medium"/>
              <a:cs typeface="Montserrat Medium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5254" y="1036200"/>
            <a:ext cx="3157855" cy="2620010"/>
          </a:xfrm>
          <a:prstGeom prst="rect">
            <a:avLst/>
          </a:prstGeom>
        </p:spPr>
        <p:txBody>
          <a:bodyPr wrap="square" lIns="0" tIns="1066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dirty="0" sz="1100" spc="-10" b="1">
                <a:solidFill>
                  <a:srgbClr val="002D5A"/>
                </a:solidFill>
                <a:latin typeface="Montserrat"/>
                <a:cs typeface="Montserrat"/>
              </a:rPr>
              <a:t>Faster </a:t>
            </a:r>
            <a:r>
              <a:rPr dirty="0" sz="1100" b="1">
                <a:solidFill>
                  <a:srgbClr val="002D5A"/>
                </a:solidFill>
                <a:latin typeface="Montserrat"/>
                <a:cs typeface="Montserrat"/>
              </a:rPr>
              <a:t>than</a:t>
            </a:r>
            <a:r>
              <a:rPr dirty="0" sz="1100" spc="-10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1100" b="1">
                <a:solidFill>
                  <a:srgbClr val="002D5A"/>
                </a:solidFill>
                <a:latin typeface="Montserrat"/>
                <a:cs typeface="Montserrat"/>
              </a:rPr>
              <a:t>the</a:t>
            </a:r>
            <a:r>
              <a:rPr dirty="0" sz="1100" spc="-10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1100" b="1">
                <a:solidFill>
                  <a:srgbClr val="002D5A"/>
                </a:solidFill>
                <a:latin typeface="Montserrat"/>
                <a:cs typeface="Montserrat"/>
              </a:rPr>
              <a:t>speed</a:t>
            </a:r>
            <a:r>
              <a:rPr dirty="0" sz="1100" spc="-10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1100" b="1">
                <a:solidFill>
                  <a:srgbClr val="002D5A"/>
                </a:solidFill>
                <a:latin typeface="Montserrat"/>
                <a:cs typeface="Montserrat"/>
              </a:rPr>
              <a:t>of</a:t>
            </a:r>
            <a:r>
              <a:rPr dirty="0" sz="1100" spc="-10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1100" b="1">
                <a:solidFill>
                  <a:srgbClr val="002D5A"/>
                </a:solidFill>
                <a:latin typeface="Montserrat"/>
                <a:cs typeface="Montserrat"/>
              </a:rPr>
              <a:t>the</a:t>
            </a:r>
            <a:r>
              <a:rPr dirty="0" sz="1100" spc="-5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1100" b="1">
                <a:solidFill>
                  <a:srgbClr val="002D5A"/>
                </a:solidFill>
                <a:latin typeface="Montserrat"/>
                <a:cs typeface="Montserrat"/>
              </a:rPr>
              <a:t>sound</a:t>
            </a:r>
            <a:endParaRPr sz="1100">
              <a:latin typeface="Montserrat"/>
              <a:cs typeface="Montserrat"/>
            </a:endParaRPr>
          </a:p>
          <a:p>
            <a:pPr marL="12700" marR="36195">
              <a:lnSpc>
                <a:spcPct val="109200"/>
              </a:lnSpc>
              <a:spcBef>
                <a:spcPts val="535"/>
              </a:spcBef>
            </a:pPr>
            <a:r>
              <a:rPr dirty="0" sz="950">
                <a:latin typeface="Montserrat"/>
                <a:cs typeface="Montserrat"/>
              </a:rPr>
              <a:t>Students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can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use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the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materials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provided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in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the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box, </a:t>
            </a:r>
            <a:r>
              <a:rPr dirty="0" sz="950" spc="-23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as </a:t>
            </a:r>
            <a:r>
              <a:rPr dirty="0" sz="950" spc="-5">
                <a:latin typeface="Montserrat"/>
                <a:cs typeface="Montserrat"/>
              </a:rPr>
              <a:t>well </a:t>
            </a:r>
            <a:r>
              <a:rPr dirty="0" sz="950">
                <a:latin typeface="Montserrat"/>
                <a:cs typeface="Montserrat"/>
              </a:rPr>
              <a:t>as another </a:t>
            </a:r>
            <a:r>
              <a:rPr dirty="0" sz="950" spc="-5">
                <a:latin typeface="Montserrat"/>
                <a:cs typeface="Montserrat"/>
              </a:rPr>
              <a:t>materials they want </a:t>
            </a:r>
            <a:r>
              <a:rPr dirty="0" sz="950" spc="-10">
                <a:latin typeface="Montserrat"/>
                <a:cs typeface="Montserrat"/>
              </a:rPr>
              <a:t>to </a:t>
            </a:r>
            <a:r>
              <a:rPr dirty="0" sz="950">
                <a:latin typeface="Montserrat"/>
                <a:cs typeface="Montserrat"/>
              </a:rPr>
              <a:t>use </a:t>
            </a:r>
            <a:r>
              <a:rPr dirty="0" sz="950" spc="-10">
                <a:latin typeface="Montserrat"/>
                <a:cs typeface="Montserrat"/>
              </a:rPr>
              <a:t>to 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build their </a:t>
            </a:r>
            <a:r>
              <a:rPr dirty="0" sz="950" spc="-5">
                <a:latin typeface="Montserrat"/>
                <a:cs typeface="Montserrat"/>
              </a:rPr>
              <a:t>balloon craft car. There </a:t>
            </a:r>
            <a:r>
              <a:rPr dirty="0" sz="950">
                <a:latin typeface="Montserrat"/>
                <a:cs typeface="Montserrat"/>
              </a:rPr>
              <a:t>is a hand pump </a:t>
            </a:r>
            <a:r>
              <a:rPr dirty="0" sz="950" spc="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in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each</a:t>
            </a:r>
            <a:r>
              <a:rPr dirty="0" sz="950" spc="-5">
                <a:latin typeface="Montserrat"/>
                <a:cs typeface="Montserrat"/>
              </a:rPr>
              <a:t> kit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to</a:t>
            </a:r>
            <a:r>
              <a:rPr dirty="0" sz="950" spc="-5">
                <a:latin typeface="Montserrat"/>
                <a:cs typeface="Montserrat"/>
              </a:rPr>
              <a:t> make </a:t>
            </a:r>
            <a:r>
              <a:rPr dirty="0" sz="950">
                <a:latin typeface="Montserrat"/>
                <a:cs typeface="Montserrat"/>
              </a:rPr>
              <a:t>it </a:t>
            </a:r>
            <a:r>
              <a:rPr dirty="0" sz="950" spc="-5">
                <a:latin typeface="Montserrat"/>
                <a:cs typeface="Montserrat"/>
              </a:rPr>
              <a:t>easier </a:t>
            </a:r>
            <a:r>
              <a:rPr dirty="0" sz="950">
                <a:latin typeface="Montserrat"/>
                <a:cs typeface="Montserrat"/>
              </a:rPr>
              <a:t>and</a:t>
            </a:r>
            <a:r>
              <a:rPr dirty="0" sz="950" spc="-5">
                <a:latin typeface="Montserrat"/>
                <a:cs typeface="Montserrat"/>
              </a:rPr>
              <a:t> consistent</a:t>
            </a:r>
            <a:r>
              <a:rPr dirty="0" sz="950">
                <a:latin typeface="Montserrat"/>
                <a:cs typeface="Montserrat"/>
              </a:rPr>
              <a:t> when </a:t>
            </a:r>
            <a:r>
              <a:rPr dirty="0" sz="950" spc="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blowing </a:t>
            </a:r>
            <a:r>
              <a:rPr dirty="0" sz="950">
                <a:latin typeface="Montserrat"/>
                <a:cs typeface="Montserrat"/>
              </a:rPr>
              <a:t>up the </a:t>
            </a:r>
            <a:r>
              <a:rPr dirty="0" sz="950" spc="-5">
                <a:latin typeface="Montserrat"/>
                <a:cs typeface="Montserrat"/>
              </a:rPr>
              <a:t>balloons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for </a:t>
            </a:r>
            <a:r>
              <a:rPr dirty="0" sz="950">
                <a:latin typeface="Montserrat"/>
                <a:cs typeface="Montserrat"/>
              </a:rPr>
              <a:t>the </a:t>
            </a:r>
            <a:r>
              <a:rPr dirty="0" sz="950" spc="-5">
                <a:latin typeface="Montserrat"/>
                <a:cs typeface="Montserrat"/>
              </a:rPr>
              <a:t>race.</a:t>
            </a:r>
            <a:endParaRPr sz="95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969"/>
              </a:spcBef>
            </a:pPr>
            <a:r>
              <a:rPr dirty="0" sz="1000" spc="-5" b="1">
                <a:latin typeface="Montserrat"/>
                <a:cs typeface="Montserrat"/>
              </a:rPr>
              <a:t>Time</a:t>
            </a:r>
            <a:r>
              <a:rPr dirty="0" sz="1000" spc="-25" b="1">
                <a:latin typeface="Montserrat"/>
                <a:cs typeface="Montserrat"/>
              </a:rPr>
              <a:t> </a:t>
            </a:r>
            <a:r>
              <a:rPr dirty="0" sz="1000" spc="-10" b="1">
                <a:latin typeface="Montserrat"/>
                <a:cs typeface="Montserrat"/>
              </a:rPr>
              <a:t>to</a:t>
            </a:r>
            <a:r>
              <a:rPr dirty="0" sz="1000" spc="-20" b="1">
                <a:latin typeface="Montserrat"/>
                <a:cs typeface="Montserrat"/>
              </a:rPr>
              <a:t> </a:t>
            </a:r>
            <a:r>
              <a:rPr dirty="0" sz="1000" spc="-5" b="1">
                <a:latin typeface="Montserrat"/>
                <a:cs typeface="Montserrat"/>
              </a:rPr>
              <a:t>calculate</a:t>
            </a:r>
            <a:endParaRPr sz="1000">
              <a:latin typeface="Montserrat"/>
              <a:cs typeface="Montserrat"/>
            </a:endParaRPr>
          </a:p>
          <a:p>
            <a:pPr marL="12700" marR="202565">
              <a:lnSpc>
                <a:spcPct val="109200"/>
              </a:lnSpc>
              <a:spcBef>
                <a:spcPts val="840"/>
              </a:spcBef>
            </a:pPr>
            <a:r>
              <a:rPr dirty="0" sz="950">
                <a:latin typeface="Montserrat"/>
                <a:cs typeface="Montserrat"/>
              </a:rPr>
              <a:t>Sound </a:t>
            </a:r>
            <a:r>
              <a:rPr dirty="0" sz="950" spc="-10">
                <a:latin typeface="Montserrat"/>
                <a:cs typeface="Montserrat"/>
              </a:rPr>
              <a:t>waves travel </a:t>
            </a:r>
            <a:r>
              <a:rPr dirty="0" sz="950">
                <a:latin typeface="Montserrat"/>
                <a:cs typeface="Montserrat"/>
              </a:rPr>
              <a:t>at </a:t>
            </a:r>
            <a:r>
              <a:rPr dirty="0" sz="950" spc="-5">
                <a:latin typeface="Montserrat"/>
                <a:cs typeface="Montserrat"/>
              </a:rPr>
              <a:t>approximately </a:t>
            </a:r>
            <a:r>
              <a:rPr dirty="0" sz="950">
                <a:latin typeface="Montserrat"/>
                <a:cs typeface="Montserrat"/>
              </a:rPr>
              <a:t>340 </a:t>
            </a:r>
            <a:r>
              <a:rPr dirty="0" sz="950" spc="-5">
                <a:latin typeface="Montserrat"/>
                <a:cs typeface="Montserrat"/>
              </a:rPr>
              <a:t>metres </a:t>
            </a:r>
            <a:r>
              <a:rPr dirty="0" sz="950" spc="-23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per</a:t>
            </a:r>
            <a:r>
              <a:rPr dirty="0" sz="950" spc="-5">
                <a:latin typeface="Montserrat"/>
                <a:cs typeface="Montserrat"/>
              </a:rPr>
              <a:t> second</a:t>
            </a:r>
            <a:r>
              <a:rPr dirty="0" sz="950">
                <a:latin typeface="Montserrat"/>
                <a:cs typeface="Montserrat"/>
              </a:rPr>
              <a:t> in </a:t>
            </a:r>
            <a:r>
              <a:rPr dirty="0" sz="950" spc="-5">
                <a:latin typeface="Montserrat"/>
                <a:cs typeface="Montserrat"/>
              </a:rPr>
              <a:t>air.</a:t>
            </a:r>
            <a:endParaRPr sz="950">
              <a:latin typeface="Montserrat"/>
              <a:cs typeface="Montserrat"/>
            </a:endParaRPr>
          </a:p>
          <a:p>
            <a:pPr marL="174625" indent="-162560">
              <a:lnSpc>
                <a:spcPct val="100000"/>
              </a:lnSpc>
              <a:spcBef>
                <a:spcPts val="955"/>
              </a:spcBef>
              <a:buClr>
                <a:srgbClr val="0093D6"/>
              </a:buClr>
              <a:buSzPct val="89473"/>
              <a:buFont typeface="Arial"/>
              <a:buChar char="■"/>
              <a:tabLst>
                <a:tab pos="175260" algn="l"/>
              </a:tabLst>
            </a:pPr>
            <a:r>
              <a:rPr dirty="0" sz="950" spc="-5">
                <a:latin typeface="Montserrat"/>
                <a:cs typeface="Montserrat"/>
              </a:rPr>
              <a:t>How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fast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did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the</a:t>
            </a:r>
            <a:r>
              <a:rPr dirty="0" sz="950" spc="-10">
                <a:latin typeface="Montserrat"/>
                <a:cs typeface="Montserrat"/>
              </a:rPr>
              <a:t> Concorde </a:t>
            </a:r>
            <a:r>
              <a:rPr dirty="0" sz="950" spc="-5">
                <a:latin typeface="Montserrat"/>
                <a:cs typeface="Montserrat"/>
              </a:rPr>
              <a:t>travel?</a:t>
            </a:r>
            <a:endParaRPr sz="950">
              <a:latin typeface="Montserrat"/>
              <a:cs typeface="Montserrat"/>
            </a:endParaRPr>
          </a:p>
          <a:p>
            <a:pPr marL="174625">
              <a:lnSpc>
                <a:spcPct val="100000"/>
              </a:lnSpc>
              <a:spcBef>
                <a:spcPts val="100"/>
              </a:spcBef>
            </a:pPr>
            <a:r>
              <a:rPr dirty="0" sz="950" spc="-5" b="0">
                <a:solidFill>
                  <a:srgbClr val="0093D6"/>
                </a:solidFill>
                <a:latin typeface="Montserrat Medium"/>
                <a:cs typeface="Montserrat Medium"/>
              </a:rPr>
              <a:t>2,179</a:t>
            </a:r>
            <a:r>
              <a:rPr dirty="0" sz="950" spc="-35" b="0">
                <a:solidFill>
                  <a:srgbClr val="0093D6"/>
                </a:solidFill>
                <a:latin typeface="Montserrat Medium"/>
                <a:cs typeface="Montserrat Medium"/>
              </a:rPr>
              <a:t> </a:t>
            </a:r>
            <a:r>
              <a:rPr dirty="0" sz="950" spc="-5" b="0">
                <a:solidFill>
                  <a:srgbClr val="0093D6"/>
                </a:solidFill>
                <a:latin typeface="Montserrat Medium"/>
                <a:cs typeface="Montserrat Medium"/>
              </a:rPr>
              <a:t>km/h</a:t>
            </a:r>
            <a:endParaRPr sz="950">
              <a:latin typeface="Montserrat Medium"/>
              <a:cs typeface="Montserrat Medium"/>
            </a:endParaRPr>
          </a:p>
          <a:p>
            <a:pPr marL="174625" indent="-162560">
              <a:lnSpc>
                <a:spcPct val="100000"/>
              </a:lnSpc>
              <a:spcBef>
                <a:spcPts val="390"/>
              </a:spcBef>
              <a:buClr>
                <a:srgbClr val="0093D6"/>
              </a:buClr>
              <a:buSzPct val="89473"/>
              <a:buFont typeface="Arial"/>
              <a:buChar char="■"/>
              <a:tabLst>
                <a:tab pos="175260" algn="l"/>
              </a:tabLst>
            </a:pPr>
            <a:r>
              <a:rPr dirty="0" sz="950" spc="-15">
                <a:latin typeface="Montserrat"/>
                <a:cs typeface="Montserrat"/>
              </a:rPr>
              <a:t>What</a:t>
            </a:r>
            <a:r>
              <a:rPr dirty="0" sz="950" spc="-30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is</a:t>
            </a:r>
            <a:r>
              <a:rPr dirty="0" sz="950" spc="-30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the</a:t>
            </a:r>
            <a:r>
              <a:rPr dirty="0" sz="950" spc="-25">
                <a:latin typeface="Montserrat"/>
                <a:cs typeface="Montserrat"/>
              </a:rPr>
              <a:t> </a:t>
            </a:r>
            <a:r>
              <a:rPr dirty="0" sz="950" spc="-20">
                <a:latin typeface="Montserrat"/>
                <a:cs typeface="Montserrat"/>
              </a:rPr>
              <a:t>average</a:t>
            </a:r>
            <a:r>
              <a:rPr dirty="0" sz="950" spc="-30">
                <a:latin typeface="Montserrat"/>
                <a:cs typeface="Montserrat"/>
              </a:rPr>
              <a:t> </a:t>
            </a:r>
            <a:r>
              <a:rPr dirty="0" sz="950" spc="-15">
                <a:latin typeface="Montserrat"/>
                <a:cs typeface="Montserrat"/>
              </a:rPr>
              <a:t>speed</a:t>
            </a:r>
            <a:r>
              <a:rPr dirty="0" sz="950" spc="-25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of</a:t>
            </a:r>
            <a:r>
              <a:rPr dirty="0" sz="950" spc="-2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a</a:t>
            </a:r>
            <a:r>
              <a:rPr dirty="0" sz="950" spc="-20">
                <a:latin typeface="Montserrat"/>
                <a:cs typeface="Montserrat"/>
              </a:rPr>
              <a:t> </a:t>
            </a:r>
            <a:r>
              <a:rPr dirty="0" sz="950" spc="-15">
                <a:latin typeface="Montserrat"/>
                <a:cs typeface="Montserrat"/>
              </a:rPr>
              <a:t>passenger</a:t>
            </a:r>
            <a:r>
              <a:rPr dirty="0" sz="950" spc="-30">
                <a:latin typeface="Montserrat"/>
                <a:cs typeface="Montserrat"/>
              </a:rPr>
              <a:t> </a:t>
            </a:r>
            <a:r>
              <a:rPr dirty="0" sz="950" spc="-20">
                <a:latin typeface="Montserrat"/>
                <a:cs typeface="Montserrat"/>
              </a:rPr>
              <a:t>aircraft?</a:t>
            </a:r>
            <a:endParaRPr sz="950">
              <a:latin typeface="Montserrat"/>
              <a:cs typeface="Montserrat"/>
            </a:endParaRPr>
          </a:p>
          <a:p>
            <a:pPr marL="174625">
              <a:lnSpc>
                <a:spcPct val="100000"/>
              </a:lnSpc>
              <a:spcBef>
                <a:spcPts val="105"/>
              </a:spcBef>
            </a:pPr>
            <a:r>
              <a:rPr dirty="0" sz="950" spc="-5" b="0">
                <a:solidFill>
                  <a:srgbClr val="0093D6"/>
                </a:solidFill>
                <a:latin typeface="Montserrat Medium"/>
                <a:cs typeface="Montserrat Medium"/>
              </a:rPr>
              <a:t>Approx.</a:t>
            </a:r>
            <a:r>
              <a:rPr dirty="0" sz="950" spc="-30" b="0">
                <a:solidFill>
                  <a:srgbClr val="0093D6"/>
                </a:solidFill>
                <a:latin typeface="Montserrat Medium"/>
                <a:cs typeface="Montserrat Medium"/>
              </a:rPr>
              <a:t> </a:t>
            </a:r>
            <a:r>
              <a:rPr dirty="0" sz="950" b="0">
                <a:solidFill>
                  <a:srgbClr val="0093D6"/>
                </a:solidFill>
                <a:latin typeface="Montserrat Medium"/>
                <a:cs typeface="Montserrat Medium"/>
              </a:rPr>
              <a:t>900</a:t>
            </a:r>
            <a:r>
              <a:rPr dirty="0" sz="950" spc="-30" b="0">
                <a:solidFill>
                  <a:srgbClr val="0093D6"/>
                </a:solidFill>
                <a:latin typeface="Montserrat Medium"/>
                <a:cs typeface="Montserrat Medium"/>
              </a:rPr>
              <a:t> </a:t>
            </a:r>
            <a:r>
              <a:rPr dirty="0" sz="950" spc="-5" b="0">
                <a:solidFill>
                  <a:srgbClr val="0093D6"/>
                </a:solidFill>
                <a:latin typeface="Montserrat Medium"/>
                <a:cs typeface="Montserrat Medium"/>
              </a:rPr>
              <a:t>km/h</a:t>
            </a:r>
            <a:endParaRPr sz="950">
              <a:latin typeface="Montserrat Medium"/>
              <a:cs typeface="Montserrat Medium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5254" y="3682258"/>
            <a:ext cx="3130550" cy="1611630"/>
          </a:xfrm>
          <a:prstGeom prst="rect">
            <a:avLst/>
          </a:prstGeom>
        </p:spPr>
        <p:txBody>
          <a:bodyPr wrap="square" lIns="0" tIns="10413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dirty="0" sz="1100" b="1">
                <a:solidFill>
                  <a:srgbClr val="002D5A"/>
                </a:solidFill>
                <a:latin typeface="Montserrat"/>
                <a:cs typeface="Montserrat"/>
              </a:rPr>
              <a:t>When</a:t>
            </a:r>
            <a:r>
              <a:rPr dirty="0" sz="1100" spc="-10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1100" b="1">
                <a:solidFill>
                  <a:srgbClr val="002D5A"/>
                </a:solidFill>
                <a:latin typeface="Montserrat"/>
                <a:cs typeface="Montserrat"/>
              </a:rPr>
              <a:t>will</a:t>
            </a:r>
            <a:r>
              <a:rPr dirty="0" sz="1100" spc="-5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1100" spc="-10" b="1">
                <a:solidFill>
                  <a:srgbClr val="002D5A"/>
                </a:solidFill>
                <a:latin typeface="Montserrat"/>
                <a:cs typeface="Montserrat"/>
              </a:rPr>
              <a:t>you</a:t>
            </a:r>
            <a:r>
              <a:rPr dirty="0" sz="1100" spc="-5" b="1">
                <a:solidFill>
                  <a:srgbClr val="002D5A"/>
                </a:solidFill>
                <a:latin typeface="Montserrat"/>
                <a:cs typeface="Montserrat"/>
              </a:rPr>
              <a:t> hear </a:t>
            </a:r>
            <a:r>
              <a:rPr dirty="0" sz="1100" b="1">
                <a:solidFill>
                  <a:srgbClr val="002D5A"/>
                </a:solidFill>
                <a:latin typeface="Montserrat"/>
                <a:cs typeface="Montserrat"/>
              </a:rPr>
              <a:t>the</a:t>
            </a:r>
            <a:r>
              <a:rPr dirty="0" sz="1100" spc="-10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1100" b="1">
                <a:solidFill>
                  <a:srgbClr val="002D5A"/>
                </a:solidFill>
                <a:latin typeface="Montserrat"/>
                <a:cs typeface="Montserrat"/>
              </a:rPr>
              <a:t>One</a:t>
            </a:r>
            <a:r>
              <a:rPr dirty="0" sz="1100" spc="-5" b="1">
                <a:solidFill>
                  <a:srgbClr val="002D5A"/>
                </a:solidFill>
                <a:latin typeface="Montserrat"/>
                <a:cs typeface="Montserrat"/>
              </a:rPr>
              <a:t> O’Clock </a:t>
            </a:r>
            <a:r>
              <a:rPr dirty="0" sz="1100" spc="-15" b="1">
                <a:solidFill>
                  <a:srgbClr val="002D5A"/>
                </a:solidFill>
                <a:latin typeface="Montserrat"/>
                <a:cs typeface="Montserrat"/>
              </a:rPr>
              <a:t>Gun?</a:t>
            </a:r>
            <a:endParaRPr sz="11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dirty="0" sz="1000" b="1">
                <a:latin typeface="Montserrat"/>
                <a:cs typeface="Montserrat"/>
              </a:rPr>
              <a:t>Use</a:t>
            </a:r>
            <a:r>
              <a:rPr dirty="0" sz="1000" spc="-15" b="1">
                <a:latin typeface="Montserrat"/>
                <a:cs typeface="Montserrat"/>
              </a:rPr>
              <a:t> </a:t>
            </a:r>
            <a:r>
              <a:rPr dirty="0" sz="1000" b="1">
                <a:latin typeface="Montserrat"/>
                <a:cs typeface="Montserrat"/>
              </a:rPr>
              <a:t>the</a:t>
            </a:r>
            <a:r>
              <a:rPr dirty="0" sz="1000" spc="-15" b="1">
                <a:latin typeface="Montserrat"/>
                <a:cs typeface="Montserrat"/>
              </a:rPr>
              <a:t> </a:t>
            </a:r>
            <a:r>
              <a:rPr dirty="0" sz="1000" b="1">
                <a:latin typeface="Montserrat"/>
                <a:cs typeface="Montserrat"/>
              </a:rPr>
              <a:t>map</a:t>
            </a:r>
            <a:r>
              <a:rPr dirty="0" sz="1000" spc="-10" b="1">
                <a:latin typeface="Montserrat"/>
                <a:cs typeface="Montserrat"/>
              </a:rPr>
              <a:t> to</a:t>
            </a:r>
            <a:r>
              <a:rPr dirty="0" sz="1000" spc="-15" b="1">
                <a:latin typeface="Montserrat"/>
                <a:cs typeface="Montserrat"/>
              </a:rPr>
              <a:t> </a:t>
            </a:r>
            <a:r>
              <a:rPr dirty="0" sz="1000" spc="-5" b="1">
                <a:latin typeface="Montserrat"/>
                <a:cs typeface="Montserrat"/>
              </a:rPr>
              <a:t>calculate:</a:t>
            </a:r>
            <a:endParaRPr sz="1000">
              <a:latin typeface="Montserrat"/>
              <a:cs typeface="Montserrat"/>
            </a:endParaRPr>
          </a:p>
          <a:p>
            <a:pPr marL="174625" marR="532765" indent="-162560">
              <a:lnSpc>
                <a:spcPct val="109200"/>
              </a:lnSpc>
              <a:spcBef>
                <a:spcPts val="840"/>
              </a:spcBef>
              <a:buClr>
                <a:srgbClr val="0093D6"/>
              </a:buClr>
              <a:buSzPct val="89473"/>
              <a:buFont typeface="Arial"/>
              <a:buChar char="■"/>
              <a:tabLst>
                <a:tab pos="175260" algn="l"/>
              </a:tabLst>
            </a:pPr>
            <a:r>
              <a:rPr dirty="0" sz="950">
                <a:latin typeface="Montserrat"/>
                <a:cs typeface="Montserrat"/>
              </a:rPr>
              <a:t>The </a:t>
            </a:r>
            <a:r>
              <a:rPr dirty="0" sz="950" spc="-5">
                <a:latin typeface="Montserrat"/>
                <a:cs typeface="Montserrat"/>
              </a:rPr>
              <a:t>distance between </a:t>
            </a:r>
            <a:r>
              <a:rPr dirty="0" sz="950">
                <a:latin typeface="Montserrat"/>
                <a:cs typeface="Montserrat"/>
              </a:rPr>
              <a:t>Arthur’s </a:t>
            </a:r>
            <a:r>
              <a:rPr dirty="0" sz="950" spc="-5">
                <a:latin typeface="Montserrat"/>
                <a:cs typeface="Montserrat"/>
              </a:rPr>
              <a:t>Seat </a:t>
            </a:r>
            <a:r>
              <a:rPr dirty="0" sz="950">
                <a:latin typeface="Montserrat"/>
                <a:cs typeface="Montserrat"/>
              </a:rPr>
              <a:t>and </a:t>
            </a:r>
            <a:r>
              <a:rPr dirty="0" sz="950" spc="-24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Edinburgh Castle</a:t>
            </a:r>
            <a:endParaRPr sz="950">
              <a:latin typeface="Montserrat"/>
              <a:cs typeface="Montserrat"/>
            </a:endParaRPr>
          </a:p>
          <a:p>
            <a:pPr marL="174625">
              <a:lnSpc>
                <a:spcPct val="100000"/>
              </a:lnSpc>
              <a:spcBef>
                <a:spcPts val="105"/>
              </a:spcBef>
            </a:pPr>
            <a:r>
              <a:rPr dirty="0" sz="950" spc="-5" b="0">
                <a:solidFill>
                  <a:srgbClr val="0093D6"/>
                </a:solidFill>
                <a:latin typeface="Montserrat Medium"/>
                <a:cs typeface="Montserrat Medium"/>
              </a:rPr>
              <a:t>Distance </a:t>
            </a:r>
            <a:r>
              <a:rPr dirty="0" sz="950" b="0">
                <a:solidFill>
                  <a:srgbClr val="0093D6"/>
                </a:solidFill>
                <a:latin typeface="Montserrat Medium"/>
                <a:cs typeface="Montserrat Medium"/>
              </a:rPr>
              <a:t>=</a:t>
            </a:r>
            <a:r>
              <a:rPr dirty="0" sz="950" spc="-5" b="0">
                <a:solidFill>
                  <a:srgbClr val="0093D6"/>
                </a:solidFill>
                <a:latin typeface="Montserrat Medium"/>
                <a:cs typeface="Montserrat Medium"/>
              </a:rPr>
              <a:t> </a:t>
            </a:r>
            <a:r>
              <a:rPr dirty="0" sz="950" b="0">
                <a:solidFill>
                  <a:srgbClr val="0093D6"/>
                </a:solidFill>
                <a:latin typeface="Montserrat Medium"/>
                <a:cs typeface="Montserrat Medium"/>
              </a:rPr>
              <a:t>speed </a:t>
            </a:r>
            <a:r>
              <a:rPr dirty="0" sz="950">
                <a:solidFill>
                  <a:srgbClr val="0093D6"/>
                </a:solidFill>
                <a:latin typeface="Montserrat"/>
                <a:cs typeface="Montserrat"/>
              </a:rPr>
              <a:t>× </a:t>
            </a:r>
            <a:r>
              <a:rPr dirty="0" sz="950" b="0">
                <a:solidFill>
                  <a:srgbClr val="0093D6"/>
                </a:solidFill>
                <a:latin typeface="Montserrat Medium"/>
                <a:cs typeface="Montserrat Medium"/>
              </a:rPr>
              <a:t>time =</a:t>
            </a:r>
            <a:r>
              <a:rPr dirty="0" sz="950" spc="-5" b="0">
                <a:solidFill>
                  <a:srgbClr val="0093D6"/>
                </a:solidFill>
                <a:latin typeface="Montserrat Medium"/>
                <a:cs typeface="Montserrat Medium"/>
              </a:rPr>
              <a:t> </a:t>
            </a:r>
            <a:r>
              <a:rPr dirty="0" sz="950" spc="-15" b="0">
                <a:solidFill>
                  <a:srgbClr val="0093D6"/>
                </a:solidFill>
                <a:latin typeface="Montserrat Medium"/>
                <a:cs typeface="Montserrat Medium"/>
              </a:rPr>
              <a:t>340m/s</a:t>
            </a:r>
            <a:r>
              <a:rPr dirty="0" sz="950" b="0">
                <a:solidFill>
                  <a:srgbClr val="0093D6"/>
                </a:solidFill>
                <a:latin typeface="Montserrat Medium"/>
                <a:cs typeface="Montserrat Medium"/>
              </a:rPr>
              <a:t> </a:t>
            </a:r>
            <a:r>
              <a:rPr dirty="0" sz="950">
                <a:solidFill>
                  <a:srgbClr val="0093D6"/>
                </a:solidFill>
                <a:latin typeface="Montserrat"/>
                <a:cs typeface="Montserrat"/>
              </a:rPr>
              <a:t>× </a:t>
            </a:r>
            <a:r>
              <a:rPr dirty="0" sz="950" b="0">
                <a:solidFill>
                  <a:srgbClr val="0093D6"/>
                </a:solidFill>
                <a:latin typeface="Montserrat Medium"/>
                <a:cs typeface="Montserrat Medium"/>
              </a:rPr>
              <a:t>6s =</a:t>
            </a:r>
            <a:r>
              <a:rPr dirty="0" sz="950" spc="-5" b="0">
                <a:solidFill>
                  <a:srgbClr val="0093D6"/>
                </a:solidFill>
                <a:latin typeface="Montserrat Medium"/>
                <a:cs typeface="Montserrat Medium"/>
              </a:rPr>
              <a:t> 2040</a:t>
            </a:r>
            <a:r>
              <a:rPr dirty="0" sz="950" b="0">
                <a:solidFill>
                  <a:srgbClr val="0093D6"/>
                </a:solidFill>
                <a:latin typeface="Montserrat Medium"/>
                <a:cs typeface="Montserrat Medium"/>
              </a:rPr>
              <a:t> m</a:t>
            </a:r>
            <a:endParaRPr sz="950">
              <a:latin typeface="Montserrat Medium"/>
              <a:cs typeface="Montserrat Medium"/>
            </a:endParaRPr>
          </a:p>
          <a:p>
            <a:pPr marL="174625" marR="567690" indent="-162560">
              <a:lnSpc>
                <a:spcPct val="109200"/>
              </a:lnSpc>
              <a:spcBef>
                <a:spcPts val="280"/>
              </a:spcBef>
              <a:buClr>
                <a:srgbClr val="0093D6"/>
              </a:buClr>
              <a:buSzPct val="89473"/>
              <a:buFont typeface="Arial"/>
              <a:buChar char="■"/>
              <a:tabLst>
                <a:tab pos="175260" algn="l"/>
              </a:tabLst>
            </a:pPr>
            <a:r>
              <a:rPr dirty="0" sz="950">
                <a:latin typeface="Montserrat"/>
                <a:cs typeface="Montserrat"/>
              </a:rPr>
              <a:t>The </a:t>
            </a:r>
            <a:r>
              <a:rPr dirty="0" sz="950" spc="-5">
                <a:latin typeface="Montserrat"/>
                <a:cs typeface="Montserrat"/>
              </a:rPr>
              <a:t>distance between Port </a:t>
            </a:r>
            <a:r>
              <a:rPr dirty="0" sz="950">
                <a:latin typeface="Montserrat"/>
                <a:cs typeface="Montserrat"/>
              </a:rPr>
              <a:t>of </a:t>
            </a:r>
            <a:r>
              <a:rPr dirty="0" sz="950" spc="-5">
                <a:latin typeface="Montserrat"/>
                <a:cs typeface="Montserrat"/>
              </a:rPr>
              <a:t>Leith </a:t>
            </a:r>
            <a:r>
              <a:rPr dirty="0" sz="950">
                <a:latin typeface="Montserrat"/>
                <a:cs typeface="Montserrat"/>
              </a:rPr>
              <a:t>and </a:t>
            </a:r>
            <a:r>
              <a:rPr dirty="0" sz="950" spc="-23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Edinburgh Castle</a:t>
            </a:r>
            <a:endParaRPr sz="950">
              <a:latin typeface="Montserrat"/>
              <a:cs typeface="Montserrat"/>
            </a:endParaRPr>
          </a:p>
          <a:p>
            <a:pPr marL="174625">
              <a:lnSpc>
                <a:spcPct val="100000"/>
              </a:lnSpc>
              <a:spcBef>
                <a:spcPts val="105"/>
              </a:spcBef>
            </a:pPr>
            <a:r>
              <a:rPr dirty="0" sz="950" spc="-10" b="0">
                <a:solidFill>
                  <a:srgbClr val="0093D6"/>
                </a:solidFill>
                <a:latin typeface="Montserrat Medium"/>
                <a:cs typeface="Montserrat Medium"/>
              </a:rPr>
              <a:t>Distance</a:t>
            </a:r>
            <a:r>
              <a:rPr dirty="0" sz="950" spc="-25" b="0">
                <a:solidFill>
                  <a:srgbClr val="0093D6"/>
                </a:solidFill>
                <a:latin typeface="Montserrat Medium"/>
                <a:cs typeface="Montserrat Medium"/>
              </a:rPr>
              <a:t> </a:t>
            </a:r>
            <a:r>
              <a:rPr dirty="0" sz="950" b="0">
                <a:solidFill>
                  <a:srgbClr val="0093D6"/>
                </a:solidFill>
                <a:latin typeface="Montserrat Medium"/>
                <a:cs typeface="Montserrat Medium"/>
              </a:rPr>
              <a:t>=</a:t>
            </a:r>
            <a:r>
              <a:rPr dirty="0" sz="950" spc="-25" b="0">
                <a:solidFill>
                  <a:srgbClr val="0093D6"/>
                </a:solidFill>
                <a:latin typeface="Montserrat Medium"/>
                <a:cs typeface="Montserrat Medium"/>
              </a:rPr>
              <a:t> </a:t>
            </a:r>
            <a:r>
              <a:rPr dirty="0" sz="950" spc="-10" b="0">
                <a:solidFill>
                  <a:srgbClr val="0093D6"/>
                </a:solidFill>
                <a:latin typeface="Montserrat Medium"/>
                <a:cs typeface="Montserrat Medium"/>
              </a:rPr>
              <a:t>speed</a:t>
            </a:r>
            <a:r>
              <a:rPr dirty="0" sz="950" spc="-25" b="0">
                <a:solidFill>
                  <a:srgbClr val="0093D6"/>
                </a:solidFill>
                <a:latin typeface="Montserrat Medium"/>
                <a:cs typeface="Montserrat Medium"/>
              </a:rPr>
              <a:t> </a:t>
            </a:r>
            <a:r>
              <a:rPr dirty="0" sz="950">
                <a:solidFill>
                  <a:srgbClr val="0093D6"/>
                </a:solidFill>
                <a:latin typeface="Montserrat"/>
                <a:cs typeface="Montserrat"/>
              </a:rPr>
              <a:t>×</a:t>
            </a:r>
            <a:r>
              <a:rPr dirty="0" sz="950" spc="-15">
                <a:solidFill>
                  <a:srgbClr val="0093D6"/>
                </a:solidFill>
                <a:latin typeface="Montserrat"/>
                <a:cs typeface="Montserrat"/>
              </a:rPr>
              <a:t> </a:t>
            </a:r>
            <a:r>
              <a:rPr dirty="0" sz="950" spc="-10" b="0">
                <a:solidFill>
                  <a:srgbClr val="0093D6"/>
                </a:solidFill>
                <a:latin typeface="Montserrat Medium"/>
                <a:cs typeface="Montserrat Medium"/>
              </a:rPr>
              <a:t>time</a:t>
            </a:r>
            <a:r>
              <a:rPr dirty="0" sz="950" spc="-25" b="0">
                <a:solidFill>
                  <a:srgbClr val="0093D6"/>
                </a:solidFill>
                <a:latin typeface="Montserrat Medium"/>
                <a:cs typeface="Montserrat Medium"/>
              </a:rPr>
              <a:t> </a:t>
            </a:r>
            <a:r>
              <a:rPr dirty="0" sz="950" b="0">
                <a:solidFill>
                  <a:srgbClr val="0093D6"/>
                </a:solidFill>
                <a:latin typeface="Montserrat Medium"/>
                <a:cs typeface="Montserrat Medium"/>
              </a:rPr>
              <a:t>=</a:t>
            </a:r>
            <a:r>
              <a:rPr dirty="0" sz="950" spc="-25" b="0">
                <a:solidFill>
                  <a:srgbClr val="0093D6"/>
                </a:solidFill>
                <a:latin typeface="Montserrat Medium"/>
                <a:cs typeface="Montserrat Medium"/>
              </a:rPr>
              <a:t> </a:t>
            </a:r>
            <a:r>
              <a:rPr dirty="0" sz="950" spc="-20" b="0">
                <a:solidFill>
                  <a:srgbClr val="0093D6"/>
                </a:solidFill>
                <a:latin typeface="Montserrat Medium"/>
                <a:cs typeface="Montserrat Medium"/>
              </a:rPr>
              <a:t>340m/s </a:t>
            </a:r>
            <a:r>
              <a:rPr dirty="0" sz="950">
                <a:solidFill>
                  <a:srgbClr val="0093D6"/>
                </a:solidFill>
                <a:latin typeface="Montserrat"/>
                <a:cs typeface="Montserrat"/>
              </a:rPr>
              <a:t>×</a:t>
            </a:r>
            <a:r>
              <a:rPr dirty="0" sz="950" spc="-15">
                <a:solidFill>
                  <a:srgbClr val="0093D6"/>
                </a:solidFill>
                <a:latin typeface="Montserrat"/>
                <a:cs typeface="Montserrat"/>
              </a:rPr>
              <a:t> </a:t>
            </a:r>
            <a:r>
              <a:rPr dirty="0" sz="950" spc="-10" b="0">
                <a:solidFill>
                  <a:srgbClr val="0093D6"/>
                </a:solidFill>
                <a:latin typeface="Montserrat Medium"/>
                <a:cs typeface="Montserrat Medium"/>
              </a:rPr>
              <a:t>11s</a:t>
            </a:r>
            <a:r>
              <a:rPr dirty="0" sz="950" spc="-25" b="0">
                <a:solidFill>
                  <a:srgbClr val="0093D6"/>
                </a:solidFill>
                <a:latin typeface="Montserrat Medium"/>
                <a:cs typeface="Montserrat Medium"/>
              </a:rPr>
              <a:t> </a:t>
            </a:r>
            <a:r>
              <a:rPr dirty="0" sz="950" b="0">
                <a:solidFill>
                  <a:srgbClr val="0093D6"/>
                </a:solidFill>
                <a:latin typeface="Montserrat Medium"/>
                <a:cs typeface="Montserrat Medium"/>
              </a:rPr>
              <a:t>=</a:t>
            </a:r>
            <a:r>
              <a:rPr dirty="0" sz="950" spc="-25" b="0">
                <a:solidFill>
                  <a:srgbClr val="0093D6"/>
                </a:solidFill>
                <a:latin typeface="Montserrat Medium"/>
                <a:cs typeface="Montserrat Medium"/>
              </a:rPr>
              <a:t> </a:t>
            </a:r>
            <a:r>
              <a:rPr dirty="0" sz="950" spc="-10" b="0">
                <a:solidFill>
                  <a:srgbClr val="0093D6"/>
                </a:solidFill>
                <a:latin typeface="Montserrat Medium"/>
                <a:cs typeface="Montserrat Medium"/>
              </a:rPr>
              <a:t>14960</a:t>
            </a:r>
            <a:r>
              <a:rPr dirty="0" sz="950" spc="-25" b="0">
                <a:solidFill>
                  <a:srgbClr val="0093D6"/>
                </a:solidFill>
                <a:latin typeface="Montserrat Medium"/>
                <a:cs typeface="Montserrat Medium"/>
              </a:rPr>
              <a:t> </a:t>
            </a:r>
            <a:r>
              <a:rPr dirty="0" sz="950" b="0">
                <a:solidFill>
                  <a:srgbClr val="0093D6"/>
                </a:solidFill>
                <a:latin typeface="Montserrat Medium"/>
                <a:cs typeface="Montserrat Medium"/>
              </a:rPr>
              <a:t>m</a:t>
            </a:r>
            <a:endParaRPr sz="950">
              <a:latin typeface="Montserrat Medium"/>
              <a:cs typeface="Montserrat Medium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68000" y="468006"/>
            <a:ext cx="9893300" cy="6372225"/>
            <a:chOff x="468000" y="468006"/>
            <a:chExt cx="9893300" cy="6372225"/>
          </a:xfrm>
        </p:grpSpPr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8000" y="5437898"/>
              <a:ext cx="3131992" cy="140210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8398644" y="4702789"/>
              <a:ext cx="925194" cy="799465"/>
            </a:xfrm>
            <a:custGeom>
              <a:avLst/>
              <a:gdLst/>
              <a:ahLst/>
              <a:cxnLst/>
              <a:rect l="l" t="t" r="r" b="b"/>
              <a:pathLst>
                <a:path w="925195" h="799464">
                  <a:moveTo>
                    <a:pt x="693546" y="0"/>
                  </a:moveTo>
                  <a:lnTo>
                    <a:pt x="231178" y="0"/>
                  </a:lnTo>
                  <a:lnTo>
                    <a:pt x="0" y="400418"/>
                  </a:lnTo>
                  <a:lnTo>
                    <a:pt x="230200" y="799147"/>
                  </a:lnTo>
                  <a:lnTo>
                    <a:pt x="694512" y="799147"/>
                  </a:lnTo>
                  <a:lnTo>
                    <a:pt x="924712" y="400418"/>
                  </a:lnTo>
                  <a:lnTo>
                    <a:pt x="693546" y="0"/>
                  </a:lnTo>
                  <a:close/>
                </a:path>
              </a:pathLst>
            </a:custGeom>
            <a:solidFill>
              <a:srgbClr val="DCF0F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8398644" y="4702789"/>
              <a:ext cx="925194" cy="799465"/>
            </a:xfrm>
            <a:custGeom>
              <a:avLst/>
              <a:gdLst/>
              <a:ahLst/>
              <a:cxnLst/>
              <a:rect l="l" t="t" r="r" b="b"/>
              <a:pathLst>
                <a:path w="925195" h="799464">
                  <a:moveTo>
                    <a:pt x="231178" y="0"/>
                  </a:moveTo>
                  <a:lnTo>
                    <a:pt x="0" y="400418"/>
                  </a:lnTo>
                  <a:lnTo>
                    <a:pt x="230200" y="799147"/>
                  </a:lnTo>
                  <a:lnTo>
                    <a:pt x="694512" y="799147"/>
                  </a:lnTo>
                  <a:lnTo>
                    <a:pt x="924712" y="400418"/>
                  </a:lnTo>
                  <a:lnTo>
                    <a:pt x="693546" y="0"/>
                  </a:lnTo>
                  <a:lnTo>
                    <a:pt x="231178" y="0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8398644" y="5501929"/>
              <a:ext cx="925194" cy="799465"/>
            </a:xfrm>
            <a:custGeom>
              <a:avLst/>
              <a:gdLst/>
              <a:ahLst/>
              <a:cxnLst/>
              <a:rect l="l" t="t" r="r" b="b"/>
              <a:pathLst>
                <a:path w="925195" h="799464">
                  <a:moveTo>
                    <a:pt x="694512" y="0"/>
                  </a:moveTo>
                  <a:lnTo>
                    <a:pt x="230200" y="0"/>
                  </a:lnTo>
                  <a:lnTo>
                    <a:pt x="0" y="398729"/>
                  </a:lnTo>
                  <a:lnTo>
                    <a:pt x="231178" y="799147"/>
                  </a:lnTo>
                  <a:lnTo>
                    <a:pt x="693546" y="799147"/>
                  </a:lnTo>
                  <a:lnTo>
                    <a:pt x="924712" y="398729"/>
                  </a:lnTo>
                  <a:lnTo>
                    <a:pt x="694512" y="0"/>
                  </a:lnTo>
                  <a:close/>
                </a:path>
              </a:pathLst>
            </a:custGeom>
            <a:solidFill>
              <a:srgbClr val="DCF0F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8398644" y="5501929"/>
              <a:ext cx="925194" cy="799465"/>
            </a:xfrm>
            <a:custGeom>
              <a:avLst/>
              <a:gdLst/>
              <a:ahLst/>
              <a:cxnLst/>
              <a:rect l="l" t="t" r="r" b="b"/>
              <a:pathLst>
                <a:path w="925195" h="799464">
                  <a:moveTo>
                    <a:pt x="231178" y="799147"/>
                  </a:moveTo>
                  <a:lnTo>
                    <a:pt x="0" y="398729"/>
                  </a:lnTo>
                  <a:lnTo>
                    <a:pt x="230200" y="0"/>
                  </a:lnTo>
                  <a:lnTo>
                    <a:pt x="694512" y="0"/>
                  </a:lnTo>
                  <a:lnTo>
                    <a:pt x="924712" y="398729"/>
                  </a:lnTo>
                  <a:lnTo>
                    <a:pt x="693546" y="799147"/>
                  </a:lnTo>
                  <a:lnTo>
                    <a:pt x="231178" y="799147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9093154" y="5102354"/>
              <a:ext cx="925194" cy="799465"/>
            </a:xfrm>
            <a:custGeom>
              <a:avLst/>
              <a:gdLst/>
              <a:ahLst/>
              <a:cxnLst/>
              <a:rect l="l" t="t" r="r" b="b"/>
              <a:pathLst>
                <a:path w="925195" h="799464">
                  <a:moveTo>
                    <a:pt x="694512" y="0"/>
                  </a:moveTo>
                  <a:lnTo>
                    <a:pt x="230200" y="0"/>
                  </a:lnTo>
                  <a:lnTo>
                    <a:pt x="0" y="398729"/>
                  </a:lnTo>
                  <a:lnTo>
                    <a:pt x="231178" y="799147"/>
                  </a:lnTo>
                  <a:lnTo>
                    <a:pt x="693546" y="799147"/>
                  </a:lnTo>
                  <a:lnTo>
                    <a:pt x="924712" y="398729"/>
                  </a:lnTo>
                  <a:lnTo>
                    <a:pt x="694512" y="0"/>
                  </a:lnTo>
                  <a:close/>
                </a:path>
              </a:pathLst>
            </a:custGeom>
            <a:solidFill>
              <a:srgbClr val="DCF0F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9093154" y="5102354"/>
              <a:ext cx="925194" cy="799465"/>
            </a:xfrm>
            <a:custGeom>
              <a:avLst/>
              <a:gdLst/>
              <a:ahLst/>
              <a:cxnLst/>
              <a:rect l="l" t="t" r="r" b="b"/>
              <a:pathLst>
                <a:path w="925195" h="799464">
                  <a:moveTo>
                    <a:pt x="231178" y="799147"/>
                  </a:moveTo>
                  <a:lnTo>
                    <a:pt x="0" y="398729"/>
                  </a:lnTo>
                  <a:lnTo>
                    <a:pt x="230200" y="0"/>
                  </a:lnTo>
                  <a:lnTo>
                    <a:pt x="694512" y="0"/>
                  </a:lnTo>
                  <a:lnTo>
                    <a:pt x="924712" y="398729"/>
                  </a:lnTo>
                  <a:lnTo>
                    <a:pt x="693546" y="799147"/>
                  </a:lnTo>
                  <a:lnTo>
                    <a:pt x="231178" y="799147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55951" y="468006"/>
              <a:ext cx="1404727" cy="1134706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3966286" y="4456836"/>
              <a:ext cx="2019300" cy="2090420"/>
            </a:xfrm>
            <a:custGeom>
              <a:avLst/>
              <a:gdLst/>
              <a:ahLst/>
              <a:cxnLst/>
              <a:rect l="l" t="t" r="r" b="b"/>
              <a:pathLst>
                <a:path w="2019300" h="2090420">
                  <a:moveTo>
                    <a:pt x="2018906" y="0"/>
                  </a:moveTo>
                  <a:lnTo>
                    <a:pt x="0" y="0"/>
                  </a:lnTo>
                  <a:lnTo>
                    <a:pt x="0" y="2090191"/>
                  </a:lnTo>
                  <a:lnTo>
                    <a:pt x="2018906" y="2090191"/>
                  </a:lnTo>
                  <a:lnTo>
                    <a:pt x="20189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3966286" y="4456836"/>
              <a:ext cx="2019300" cy="2090420"/>
            </a:xfrm>
            <a:custGeom>
              <a:avLst/>
              <a:gdLst/>
              <a:ahLst/>
              <a:cxnLst/>
              <a:rect l="l" t="t" r="r" b="b"/>
              <a:pathLst>
                <a:path w="2019300" h="2090420">
                  <a:moveTo>
                    <a:pt x="0" y="2090191"/>
                  </a:moveTo>
                  <a:lnTo>
                    <a:pt x="2018906" y="2090191"/>
                  </a:lnTo>
                  <a:lnTo>
                    <a:pt x="2018906" y="0"/>
                  </a:lnTo>
                  <a:lnTo>
                    <a:pt x="0" y="0"/>
                  </a:lnTo>
                  <a:lnTo>
                    <a:pt x="0" y="2090191"/>
                  </a:lnTo>
                  <a:close/>
                </a:path>
              </a:pathLst>
            </a:custGeom>
            <a:ln w="12573">
              <a:solidFill>
                <a:srgbClr val="D7092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 txBox="1"/>
          <p:nvPr/>
        </p:nvSpPr>
        <p:spPr>
          <a:xfrm>
            <a:off x="3947299" y="1130462"/>
            <a:ext cx="1882139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solidFill>
                  <a:srgbClr val="002D5A"/>
                </a:solidFill>
                <a:latin typeface="Montserrat"/>
                <a:cs typeface="Montserrat"/>
              </a:rPr>
              <a:t>Biomimicry</a:t>
            </a:r>
            <a:r>
              <a:rPr dirty="0" sz="1100" spc="-20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1100" b="1">
                <a:solidFill>
                  <a:srgbClr val="002D5A"/>
                </a:solidFill>
                <a:latin typeface="Montserrat"/>
                <a:cs typeface="Montserrat"/>
              </a:rPr>
              <a:t>–</a:t>
            </a:r>
            <a:r>
              <a:rPr dirty="0" sz="1100" spc="-20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1100" b="1">
                <a:solidFill>
                  <a:srgbClr val="002D5A"/>
                </a:solidFill>
                <a:latin typeface="Montserrat"/>
                <a:cs typeface="Montserrat"/>
              </a:rPr>
              <a:t>in</a:t>
            </a:r>
            <a:r>
              <a:rPr dirty="0" sz="1100" spc="-20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1100" spc="-5" b="1">
                <a:solidFill>
                  <a:srgbClr val="002D5A"/>
                </a:solidFill>
                <a:latin typeface="Montserrat"/>
                <a:cs typeface="Montserrat"/>
              </a:rPr>
              <a:t>materials</a:t>
            </a:r>
            <a:endParaRPr sz="1100">
              <a:latin typeface="Montserrat"/>
              <a:cs typeface="Montserrat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4824005" y="1990204"/>
            <a:ext cx="1044575" cy="2286000"/>
            <a:chOff x="4824005" y="1990204"/>
            <a:chExt cx="1044575" cy="2286000"/>
          </a:xfrm>
        </p:grpSpPr>
        <p:sp>
          <p:nvSpPr>
            <p:cNvPr id="28" name="object 28"/>
            <p:cNvSpPr/>
            <p:nvPr/>
          </p:nvSpPr>
          <p:spPr>
            <a:xfrm>
              <a:off x="4824006" y="1990204"/>
              <a:ext cx="1044575" cy="2286000"/>
            </a:xfrm>
            <a:custGeom>
              <a:avLst/>
              <a:gdLst/>
              <a:ahLst/>
              <a:cxnLst/>
              <a:rect l="l" t="t" r="r" b="b"/>
              <a:pathLst>
                <a:path w="1044575" h="2286000">
                  <a:moveTo>
                    <a:pt x="1043990" y="0"/>
                  </a:moveTo>
                  <a:lnTo>
                    <a:pt x="0" y="0"/>
                  </a:lnTo>
                  <a:lnTo>
                    <a:pt x="0" y="1371523"/>
                  </a:lnTo>
                  <a:lnTo>
                    <a:pt x="0" y="2285873"/>
                  </a:lnTo>
                  <a:lnTo>
                    <a:pt x="1043990" y="2285873"/>
                  </a:lnTo>
                  <a:lnTo>
                    <a:pt x="1043990" y="1371523"/>
                  </a:lnTo>
                  <a:lnTo>
                    <a:pt x="10439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5022000" y="2680620"/>
              <a:ext cx="288290" cy="0"/>
            </a:xfrm>
            <a:custGeom>
              <a:avLst/>
              <a:gdLst/>
              <a:ahLst/>
              <a:cxnLst/>
              <a:rect l="l" t="t" r="r" b="b"/>
              <a:pathLst>
                <a:path w="288289" h="0">
                  <a:moveTo>
                    <a:pt x="0" y="0"/>
                  </a:moveTo>
                  <a:lnTo>
                    <a:pt x="287997" y="0"/>
                  </a:lnTo>
                </a:path>
              </a:pathLst>
            </a:custGeom>
            <a:ln w="50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5022000" y="3137796"/>
              <a:ext cx="288290" cy="0"/>
            </a:xfrm>
            <a:custGeom>
              <a:avLst/>
              <a:gdLst/>
              <a:ahLst/>
              <a:cxnLst/>
              <a:rect l="l" t="t" r="r" b="b"/>
              <a:pathLst>
                <a:path w="288289" h="0">
                  <a:moveTo>
                    <a:pt x="0" y="0"/>
                  </a:moveTo>
                  <a:lnTo>
                    <a:pt x="287997" y="0"/>
                  </a:lnTo>
                </a:path>
              </a:pathLst>
            </a:custGeom>
            <a:ln w="50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5022000" y="3594971"/>
              <a:ext cx="288290" cy="0"/>
            </a:xfrm>
            <a:custGeom>
              <a:avLst/>
              <a:gdLst/>
              <a:ahLst/>
              <a:cxnLst/>
              <a:rect l="l" t="t" r="r" b="b"/>
              <a:pathLst>
                <a:path w="288289" h="0">
                  <a:moveTo>
                    <a:pt x="0" y="0"/>
                  </a:moveTo>
                  <a:lnTo>
                    <a:pt x="287997" y="0"/>
                  </a:lnTo>
                </a:path>
              </a:pathLst>
            </a:custGeom>
            <a:ln w="50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5022000" y="4052145"/>
              <a:ext cx="288290" cy="0"/>
            </a:xfrm>
            <a:custGeom>
              <a:avLst/>
              <a:gdLst/>
              <a:ahLst/>
              <a:cxnLst/>
              <a:rect l="l" t="t" r="r" b="b"/>
              <a:pathLst>
                <a:path w="288289" h="0">
                  <a:moveTo>
                    <a:pt x="0" y="0"/>
                  </a:moveTo>
                  <a:lnTo>
                    <a:pt x="287997" y="0"/>
                  </a:lnTo>
                </a:path>
              </a:pathLst>
            </a:custGeom>
            <a:ln w="50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3" name="object 33"/>
          <p:cNvGrpSpPr/>
          <p:nvPr/>
        </p:nvGrpSpPr>
        <p:grpSpPr>
          <a:xfrm>
            <a:off x="6912000" y="1990204"/>
            <a:ext cx="900430" cy="2286000"/>
            <a:chOff x="6912000" y="1990204"/>
            <a:chExt cx="900430" cy="2286000"/>
          </a:xfrm>
        </p:grpSpPr>
        <p:sp>
          <p:nvSpPr>
            <p:cNvPr id="34" name="object 34"/>
            <p:cNvSpPr/>
            <p:nvPr/>
          </p:nvSpPr>
          <p:spPr>
            <a:xfrm>
              <a:off x="6912000" y="1990204"/>
              <a:ext cx="900430" cy="2286000"/>
            </a:xfrm>
            <a:custGeom>
              <a:avLst/>
              <a:gdLst/>
              <a:ahLst/>
              <a:cxnLst/>
              <a:rect l="l" t="t" r="r" b="b"/>
              <a:pathLst>
                <a:path w="900429" h="2286000">
                  <a:moveTo>
                    <a:pt x="899985" y="0"/>
                  </a:moveTo>
                  <a:lnTo>
                    <a:pt x="0" y="0"/>
                  </a:lnTo>
                  <a:lnTo>
                    <a:pt x="0" y="1371523"/>
                  </a:lnTo>
                  <a:lnTo>
                    <a:pt x="0" y="2285873"/>
                  </a:lnTo>
                  <a:lnTo>
                    <a:pt x="899985" y="2285873"/>
                  </a:lnTo>
                  <a:lnTo>
                    <a:pt x="899985" y="1371523"/>
                  </a:lnTo>
                  <a:lnTo>
                    <a:pt x="8999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7109999" y="2680620"/>
              <a:ext cx="288290" cy="0"/>
            </a:xfrm>
            <a:custGeom>
              <a:avLst/>
              <a:gdLst/>
              <a:ahLst/>
              <a:cxnLst/>
              <a:rect l="l" t="t" r="r" b="b"/>
              <a:pathLst>
                <a:path w="288290" h="0">
                  <a:moveTo>
                    <a:pt x="0" y="0"/>
                  </a:moveTo>
                  <a:lnTo>
                    <a:pt x="287997" y="0"/>
                  </a:lnTo>
                </a:path>
              </a:pathLst>
            </a:custGeom>
            <a:ln w="50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7020000" y="3137796"/>
              <a:ext cx="288290" cy="0"/>
            </a:xfrm>
            <a:custGeom>
              <a:avLst/>
              <a:gdLst/>
              <a:ahLst/>
              <a:cxnLst/>
              <a:rect l="l" t="t" r="r" b="b"/>
              <a:pathLst>
                <a:path w="288290" h="0">
                  <a:moveTo>
                    <a:pt x="0" y="0"/>
                  </a:moveTo>
                  <a:lnTo>
                    <a:pt x="287997" y="0"/>
                  </a:lnTo>
                </a:path>
              </a:pathLst>
            </a:custGeom>
            <a:ln w="50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7109999" y="3594971"/>
              <a:ext cx="288290" cy="0"/>
            </a:xfrm>
            <a:custGeom>
              <a:avLst/>
              <a:gdLst/>
              <a:ahLst/>
              <a:cxnLst/>
              <a:rect l="l" t="t" r="r" b="b"/>
              <a:pathLst>
                <a:path w="288290" h="0">
                  <a:moveTo>
                    <a:pt x="0" y="0"/>
                  </a:moveTo>
                  <a:lnTo>
                    <a:pt x="287997" y="0"/>
                  </a:lnTo>
                </a:path>
              </a:pathLst>
            </a:custGeom>
            <a:ln w="50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7020000" y="4052145"/>
              <a:ext cx="288290" cy="0"/>
            </a:xfrm>
            <a:custGeom>
              <a:avLst/>
              <a:gdLst/>
              <a:ahLst/>
              <a:cxnLst/>
              <a:rect l="l" t="t" r="r" b="b"/>
              <a:pathLst>
                <a:path w="288290" h="0">
                  <a:moveTo>
                    <a:pt x="0" y="0"/>
                  </a:moveTo>
                  <a:lnTo>
                    <a:pt x="287997" y="0"/>
                  </a:lnTo>
                </a:path>
              </a:pathLst>
            </a:custGeom>
            <a:ln w="50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39" name="object 39"/>
          <p:cNvGraphicFramePr>
            <a:graphicFrameLocks noGrp="1"/>
          </p:cNvGraphicFramePr>
          <p:nvPr/>
        </p:nvGraphicFramePr>
        <p:xfrm>
          <a:off x="3959999" y="1427060"/>
          <a:ext cx="4716145" cy="28454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4235"/>
                <a:gridCol w="1043940"/>
                <a:gridCol w="1043939"/>
                <a:gridCol w="899794"/>
                <a:gridCol w="863600"/>
              </a:tblGrid>
              <a:tr h="5626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180340" marR="172720" indent="9525">
                        <a:lnSpc>
                          <a:spcPct val="111300"/>
                        </a:lnSpc>
                        <a:spcBef>
                          <a:spcPts val="5"/>
                        </a:spcBef>
                      </a:pPr>
                      <a:r>
                        <a:rPr dirty="0" sz="900" spc="10" b="1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Regular </a:t>
                      </a:r>
                      <a:r>
                        <a:rPr dirty="0" sz="900" spc="-240" b="1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900" b="1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pol</a:t>
                      </a:r>
                      <a:r>
                        <a:rPr dirty="0" sz="900" spc="-15" b="1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y</a:t>
                      </a:r>
                      <a:r>
                        <a:rPr dirty="0" sz="900" b="1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gon</a:t>
                      </a:r>
                      <a:endParaRPr sz="900">
                        <a:latin typeface="Montserrat"/>
                        <a:cs typeface="Montserrat"/>
                      </a:endParaRPr>
                    </a:p>
                  </a:txBody>
                  <a:tcPr marL="0" marR="0" marB="0" marT="1270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D70929"/>
                    </a:solidFill>
                  </a:tcPr>
                </a:tc>
                <a:tc>
                  <a:txBody>
                    <a:bodyPr/>
                    <a:lstStyle/>
                    <a:p>
                      <a:pPr marL="118110" marR="109855" indent="201930">
                        <a:lnSpc>
                          <a:spcPct val="111300"/>
                        </a:lnSpc>
                        <a:spcBef>
                          <a:spcPts val="390"/>
                        </a:spcBef>
                      </a:pPr>
                      <a:r>
                        <a:rPr dirty="0" sz="900" spc="10" b="1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Size of </a:t>
                      </a:r>
                      <a:r>
                        <a:rPr dirty="0" sz="900" spc="15" b="1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900" spc="10" b="1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each</a:t>
                      </a:r>
                      <a:r>
                        <a:rPr dirty="0" sz="900" spc="-60" b="1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900" spc="5" b="1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exterior</a:t>
                      </a:r>
                      <a:endParaRPr sz="900">
                        <a:latin typeface="Montserrat"/>
                        <a:cs typeface="Montserrat"/>
                      </a:endParaRPr>
                    </a:p>
                    <a:p>
                      <a:pPr marL="34861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900" spc="15" b="1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angle</a:t>
                      </a:r>
                      <a:endParaRPr sz="900">
                        <a:latin typeface="Montserrat"/>
                        <a:cs typeface="Montserrat"/>
                      </a:endParaRPr>
                    </a:p>
                  </a:txBody>
                  <a:tcPr marL="0" marR="0" marB="0" marT="4953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D70929"/>
                    </a:solidFill>
                  </a:tcPr>
                </a:tc>
                <a:tc>
                  <a:txBody>
                    <a:bodyPr/>
                    <a:lstStyle/>
                    <a:p>
                      <a:pPr marL="130810" marR="123189" indent="189230">
                        <a:lnSpc>
                          <a:spcPct val="111300"/>
                        </a:lnSpc>
                        <a:spcBef>
                          <a:spcPts val="390"/>
                        </a:spcBef>
                      </a:pPr>
                      <a:r>
                        <a:rPr dirty="0" sz="900" spc="10" b="1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Size of </a:t>
                      </a:r>
                      <a:r>
                        <a:rPr dirty="0" sz="900" spc="15" b="1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900" spc="10" b="1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each</a:t>
                      </a:r>
                      <a:r>
                        <a:rPr dirty="0" sz="900" spc="-50" b="1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900" spc="5" b="1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interior</a:t>
                      </a:r>
                      <a:endParaRPr sz="900">
                        <a:latin typeface="Montserrat"/>
                        <a:cs typeface="Montserrat"/>
                      </a:endParaRPr>
                    </a:p>
                    <a:p>
                      <a:pPr marL="34861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900" spc="15" b="1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angle</a:t>
                      </a:r>
                      <a:endParaRPr sz="900">
                        <a:latin typeface="Montserrat"/>
                        <a:cs typeface="Montserrat"/>
                      </a:endParaRPr>
                    </a:p>
                  </a:txBody>
                  <a:tcPr marL="0" marR="0" marB="0" marT="4953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D7092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2729" marR="245110">
                        <a:lnSpc>
                          <a:spcPct val="111300"/>
                        </a:lnSpc>
                        <a:spcBef>
                          <a:spcPts val="390"/>
                        </a:spcBef>
                      </a:pPr>
                      <a:r>
                        <a:rPr dirty="0" sz="900" b="1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Divide  </a:t>
                      </a:r>
                      <a:r>
                        <a:rPr dirty="0" sz="900" b="1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by </a:t>
                      </a:r>
                      <a:r>
                        <a:rPr dirty="0" sz="900" spc="5" b="1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900" spc="10" b="1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360°</a:t>
                      </a:r>
                      <a:endParaRPr sz="900">
                        <a:latin typeface="Montserrat"/>
                        <a:cs typeface="Montserrat"/>
                      </a:endParaRPr>
                    </a:p>
                  </a:txBody>
                  <a:tcPr marL="0" marR="0" marB="0" marT="4953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D7092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5410" marR="97790">
                        <a:lnSpc>
                          <a:spcPct val="111300"/>
                        </a:lnSpc>
                        <a:spcBef>
                          <a:spcPts val="390"/>
                        </a:spcBef>
                      </a:pPr>
                      <a:r>
                        <a:rPr dirty="0" sz="900" spc="15" b="1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Does </a:t>
                      </a:r>
                      <a:r>
                        <a:rPr dirty="0" sz="900" spc="10" b="1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this </a:t>
                      </a:r>
                      <a:r>
                        <a:rPr dirty="0" sz="900" spc="15" b="1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900" spc="10" b="1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polygon </a:t>
                      </a:r>
                      <a:r>
                        <a:rPr dirty="0" sz="900" spc="15" b="1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900" spc="-20" b="1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t</a:t>
                      </a:r>
                      <a:r>
                        <a:rPr dirty="0" sz="900" b="1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essella</a:t>
                      </a:r>
                      <a:r>
                        <a:rPr dirty="0" sz="900" spc="-20" b="1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t</a:t>
                      </a:r>
                      <a:r>
                        <a:rPr dirty="0" sz="900" spc="-45" b="1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e</a:t>
                      </a:r>
                      <a:r>
                        <a:rPr dirty="0" sz="900" b="1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?</a:t>
                      </a:r>
                      <a:endParaRPr sz="900">
                        <a:latin typeface="Montserrat"/>
                        <a:cs typeface="Montserrat"/>
                      </a:endParaRPr>
                    </a:p>
                  </a:txBody>
                  <a:tcPr marL="0" marR="0" marB="0" marT="49530">
                    <a:lnL w="6350">
                      <a:solidFill>
                        <a:srgbClr val="FFFFFF"/>
                      </a:solidFill>
                      <a:prstDash val="solid"/>
                    </a:lnL>
                    <a:solidFill>
                      <a:srgbClr val="D70929"/>
                    </a:solidFill>
                  </a:tcPr>
                </a:tc>
              </a:tr>
              <a:tr h="4565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 spc="10" b="1">
                          <a:latin typeface="Montserrat"/>
                          <a:cs typeface="Montserrat"/>
                        </a:rPr>
                        <a:t>Triangle</a:t>
                      </a:r>
                      <a:endParaRPr sz="900">
                        <a:latin typeface="Montserrat"/>
                        <a:cs typeface="Montserrat"/>
                      </a:endParaRPr>
                    </a:p>
                  </a:txBody>
                  <a:tcPr marL="0" marR="0" marB="0" marT="3810">
                    <a:lnR w="6350">
                      <a:solidFill>
                        <a:srgbClr val="D70929"/>
                      </a:solidFill>
                      <a:prstDash val="solid"/>
                    </a:lnR>
                    <a:lnB w="6350">
                      <a:solidFill>
                        <a:srgbClr val="D7092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ts val="1055"/>
                        </a:lnSpc>
                        <a:spcBef>
                          <a:spcPts val="1060"/>
                        </a:spcBef>
                      </a:pPr>
                      <a:r>
                        <a:rPr dirty="0" u="sng" baseline="32163" sz="1425" spc="15">
                          <a:uFill>
                            <a:solidFill>
                              <a:srgbClr val="000000"/>
                            </a:solidFill>
                          </a:uFill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u="sng" baseline="32163" sz="1425">
                          <a:uFill>
                            <a:solidFill>
                              <a:srgbClr val="000000"/>
                            </a:solidFill>
                          </a:uFill>
                          <a:latin typeface="Montserrat"/>
                          <a:cs typeface="Montserrat"/>
                        </a:rPr>
                        <a:t>360</a:t>
                      </a:r>
                      <a:r>
                        <a:rPr dirty="0" baseline="32163" sz="1425" spc="367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950">
                          <a:latin typeface="Montserrat"/>
                          <a:cs typeface="Montserrat"/>
                        </a:rPr>
                        <a:t>=</a:t>
                      </a:r>
                      <a:r>
                        <a:rPr dirty="0" sz="950" spc="-2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950" spc="-5">
                          <a:latin typeface="Montserrat"/>
                          <a:cs typeface="Montserrat"/>
                        </a:rPr>
                        <a:t>120°</a:t>
                      </a:r>
                      <a:endParaRPr sz="950">
                        <a:latin typeface="Montserrat"/>
                        <a:cs typeface="Montserrat"/>
                      </a:endParaRPr>
                    </a:p>
                    <a:p>
                      <a:pPr marL="289560">
                        <a:lnSpc>
                          <a:spcPts val="1055"/>
                        </a:lnSpc>
                      </a:pPr>
                      <a:r>
                        <a:rPr dirty="0" sz="950">
                          <a:latin typeface="Montserrat"/>
                          <a:cs typeface="Montserrat"/>
                        </a:rPr>
                        <a:t>3</a:t>
                      </a:r>
                      <a:endParaRPr sz="950">
                        <a:latin typeface="Montserrat"/>
                        <a:cs typeface="Montserrat"/>
                      </a:endParaRPr>
                    </a:p>
                  </a:txBody>
                  <a:tcPr marL="0" marR="0" marB="0" marT="134620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B w="6350">
                      <a:solidFill>
                        <a:srgbClr val="D7092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13664">
                        <a:lnSpc>
                          <a:spcPct val="100000"/>
                        </a:lnSpc>
                      </a:pPr>
                      <a:r>
                        <a:rPr dirty="0" sz="900" spc="10">
                          <a:latin typeface="Montserrat"/>
                          <a:cs typeface="Montserrat"/>
                        </a:rPr>
                        <a:t>180</a:t>
                      </a:r>
                      <a:r>
                        <a:rPr dirty="0" sz="900" spc="-1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900" spc="5">
                          <a:latin typeface="Montserrat"/>
                          <a:cs typeface="Montserrat"/>
                        </a:rPr>
                        <a:t>-</a:t>
                      </a:r>
                      <a:r>
                        <a:rPr dirty="0" sz="900" spc="-5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900" spc="10">
                          <a:latin typeface="Montserrat"/>
                          <a:cs typeface="Montserrat"/>
                        </a:rPr>
                        <a:t>120</a:t>
                      </a:r>
                      <a:r>
                        <a:rPr dirty="0" sz="900" spc="-1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900" spc="10">
                          <a:latin typeface="Montserrat"/>
                          <a:cs typeface="Montserrat"/>
                        </a:rPr>
                        <a:t>=</a:t>
                      </a:r>
                      <a:r>
                        <a:rPr dirty="0" sz="900" spc="-5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900" spc="10">
                          <a:latin typeface="Montserrat"/>
                          <a:cs typeface="Montserrat"/>
                        </a:rPr>
                        <a:t>60°</a:t>
                      </a:r>
                      <a:endParaRPr sz="900">
                        <a:latin typeface="Montserrat"/>
                        <a:cs typeface="Montserrat"/>
                      </a:endParaRPr>
                    </a:p>
                  </a:txBody>
                  <a:tcPr marL="0" marR="0" marB="0" marT="3810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B w="6350">
                      <a:solidFill>
                        <a:srgbClr val="D7092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dirty="0" u="sng" sz="950" spc="10">
                          <a:uFill>
                            <a:solidFill>
                              <a:srgbClr val="000000"/>
                            </a:solidFill>
                          </a:uFill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u="sng" sz="950">
                          <a:uFill>
                            <a:solidFill>
                              <a:srgbClr val="000000"/>
                            </a:solidFill>
                          </a:uFill>
                          <a:latin typeface="Montserrat"/>
                          <a:cs typeface="Montserrat"/>
                        </a:rPr>
                        <a:t>360</a:t>
                      </a:r>
                      <a:r>
                        <a:rPr dirty="0" sz="950" spc="24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baseline="-32163" sz="1425">
                          <a:latin typeface="Montserrat"/>
                          <a:cs typeface="Montserrat"/>
                        </a:rPr>
                        <a:t>=</a:t>
                      </a:r>
                      <a:r>
                        <a:rPr dirty="0" baseline="-32163" sz="1425" spc="-37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baseline="-32163" sz="1425">
                          <a:latin typeface="Montserrat"/>
                          <a:cs typeface="Montserrat"/>
                        </a:rPr>
                        <a:t>6</a:t>
                      </a:r>
                      <a:endParaRPr baseline="-32163" sz="1425">
                        <a:latin typeface="Montserrat"/>
                        <a:cs typeface="Montserrat"/>
                      </a:endParaRPr>
                    </a:p>
                    <a:p>
                      <a:pPr marL="24701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950">
                          <a:latin typeface="Montserrat"/>
                          <a:cs typeface="Montserrat"/>
                        </a:rPr>
                        <a:t>60</a:t>
                      </a:r>
                      <a:endParaRPr sz="950">
                        <a:latin typeface="Montserrat"/>
                        <a:cs typeface="Montserrat"/>
                      </a:endParaRPr>
                    </a:p>
                  </a:txBody>
                  <a:tcPr marL="0" marR="0" marB="0" marT="61594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B w="6350">
                      <a:solidFill>
                        <a:srgbClr val="D7092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334010">
                        <a:lnSpc>
                          <a:spcPct val="100000"/>
                        </a:lnSpc>
                      </a:pPr>
                      <a:r>
                        <a:rPr dirty="0" sz="900" spc="-10">
                          <a:latin typeface="Montserrat"/>
                          <a:cs typeface="Montserrat"/>
                        </a:rPr>
                        <a:t>Yes</a:t>
                      </a:r>
                      <a:endParaRPr sz="900">
                        <a:latin typeface="Montserrat"/>
                        <a:cs typeface="Montserrat"/>
                      </a:endParaRPr>
                    </a:p>
                  </a:txBody>
                  <a:tcPr marL="0" marR="0" marB="0" marT="3175">
                    <a:lnL w="6350">
                      <a:solidFill>
                        <a:srgbClr val="D70929"/>
                      </a:solidFill>
                      <a:prstDash val="solid"/>
                    </a:lnL>
                    <a:lnB w="6350">
                      <a:solidFill>
                        <a:srgbClr val="D7092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4565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 spc="10" b="1">
                          <a:latin typeface="Montserrat"/>
                          <a:cs typeface="Montserrat"/>
                        </a:rPr>
                        <a:t>Square</a:t>
                      </a:r>
                      <a:endParaRPr sz="900">
                        <a:latin typeface="Montserrat"/>
                        <a:cs typeface="Montserrat"/>
                      </a:endParaRPr>
                    </a:p>
                  </a:txBody>
                  <a:tcPr marL="0" marR="0" marB="0" marT="3810"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31140">
                        <a:lnSpc>
                          <a:spcPts val="1055"/>
                        </a:lnSpc>
                        <a:spcBef>
                          <a:spcPts val="1060"/>
                        </a:spcBef>
                      </a:pPr>
                      <a:r>
                        <a:rPr dirty="0" baseline="32163" sz="1425">
                          <a:latin typeface="Montserrat"/>
                          <a:cs typeface="Montserrat"/>
                        </a:rPr>
                        <a:t>360</a:t>
                      </a:r>
                      <a:r>
                        <a:rPr dirty="0" baseline="32163" sz="1425" spc="359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950">
                          <a:latin typeface="Montserrat"/>
                          <a:cs typeface="Montserrat"/>
                        </a:rPr>
                        <a:t>=</a:t>
                      </a:r>
                      <a:r>
                        <a:rPr dirty="0" sz="950" spc="-2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950">
                          <a:latin typeface="Montserrat"/>
                          <a:cs typeface="Montserrat"/>
                        </a:rPr>
                        <a:t>90°</a:t>
                      </a:r>
                      <a:endParaRPr sz="950">
                        <a:latin typeface="Montserrat"/>
                        <a:cs typeface="Montserrat"/>
                      </a:endParaRPr>
                    </a:p>
                    <a:p>
                      <a:pPr marL="301625">
                        <a:lnSpc>
                          <a:spcPts val="1055"/>
                        </a:lnSpc>
                      </a:pPr>
                      <a:r>
                        <a:rPr dirty="0" sz="950">
                          <a:latin typeface="Montserrat"/>
                          <a:cs typeface="Montserrat"/>
                        </a:rPr>
                        <a:t>4</a:t>
                      </a:r>
                      <a:endParaRPr sz="950">
                        <a:latin typeface="Montserrat"/>
                        <a:cs typeface="Montserrat"/>
                      </a:endParaRPr>
                    </a:p>
                  </a:txBody>
                  <a:tcPr marL="0" marR="0" marB="0" marT="134620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32080">
                        <a:lnSpc>
                          <a:spcPct val="100000"/>
                        </a:lnSpc>
                      </a:pPr>
                      <a:r>
                        <a:rPr dirty="0" sz="900" spc="10">
                          <a:latin typeface="Montserrat"/>
                          <a:cs typeface="Montserrat"/>
                        </a:rPr>
                        <a:t>180</a:t>
                      </a:r>
                      <a:r>
                        <a:rPr dirty="0" sz="900" spc="-1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900" spc="5">
                          <a:latin typeface="Montserrat"/>
                          <a:cs typeface="Montserrat"/>
                        </a:rPr>
                        <a:t>-</a:t>
                      </a:r>
                      <a:r>
                        <a:rPr dirty="0" sz="900" spc="-5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900" spc="15">
                          <a:latin typeface="Montserrat"/>
                          <a:cs typeface="Montserrat"/>
                        </a:rPr>
                        <a:t>90</a:t>
                      </a:r>
                      <a:r>
                        <a:rPr dirty="0" sz="900" spc="-1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900" spc="10">
                          <a:latin typeface="Montserrat"/>
                          <a:cs typeface="Montserrat"/>
                        </a:rPr>
                        <a:t>=</a:t>
                      </a:r>
                      <a:r>
                        <a:rPr dirty="0" sz="900" spc="-5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900" spc="10">
                          <a:latin typeface="Montserrat"/>
                          <a:cs typeface="Montserrat"/>
                        </a:rPr>
                        <a:t>90°</a:t>
                      </a:r>
                      <a:endParaRPr sz="900">
                        <a:latin typeface="Montserrat"/>
                        <a:cs typeface="Montserrat"/>
                      </a:endParaRPr>
                    </a:p>
                  </a:txBody>
                  <a:tcPr marL="0" marR="0" marB="0" marT="3810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3114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dirty="0" sz="950">
                          <a:latin typeface="Montserrat"/>
                          <a:cs typeface="Montserrat"/>
                        </a:rPr>
                        <a:t>360</a:t>
                      </a:r>
                      <a:r>
                        <a:rPr dirty="0" sz="950" spc="24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baseline="-32163" sz="1425">
                          <a:latin typeface="Montserrat"/>
                          <a:cs typeface="Montserrat"/>
                        </a:rPr>
                        <a:t>=</a:t>
                      </a:r>
                      <a:r>
                        <a:rPr dirty="0" baseline="-32163" sz="1425" spc="-44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baseline="-32163" sz="1425">
                          <a:latin typeface="Montserrat"/>
                          <a:cs typeface="Montserrat"/>
                        </a:rPr>
                        <a:t>4</a:t>
                      </a:r>
                      <a:endParaRPr baseline="-32163" sz="1425">
                        <a:latin typeface="Montserrat"/>
                        <a:cs typeface="Montserrat"/>
                      </a:endParaRPr>
                    </a:p>
                    <a:p>
                      <a:pPr marL="26479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950">
                          <a:latin typeface="Montserrat"/>
                          <a:cs typeface="Montserrat"/>
                        </a:rPr>
                        <a:t>90</a:t>
                      </a:r>
                      <a:endParaRPr sz="950">
                        <a:latin typeface="Montserrat"/>
                        <a:cs typeface="Montserrat"/>
                      </a:endParaRPr>
                    </a:p>
                  </a:txBody>
                  <a:tcPr marL="0" marR="0" marB="0" marT="61594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334010">
                        <a:lnSpc>
                          <a:spcPct val="100000"/>
                        </a:lnSpc>
                      </a:pPr>
                      <a:r>
                        <a:rPr dirty="0" sz="900" spc="-10">
                          <a:latin typeface="Montserrat"/>
                          <a:cs typeface="Montserrat"/>
                        </a:rPr>
                        <a:t>Yes</a:t>
                      </a:r>
                      <a:endParaRPr sz="900">
                        <a:latin typeface="Montserrat"/>
                        <a:cs typeface="Montserrat"/>
                      </a:endParaRPr>
                    </a:p>
                  </a:txBody>
                  <a:tcPr marL="0" marR="0" marB="0" marT="3175">
                    <a:lnL w="6350">
                      <a:solidFill>
                        <a:srgbClr val="D70929"/>
                      </a:solidFill>
                      <a:prstDash val="solid"/>
                    </a:lnL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4565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 spc="10" b="1">
                          <a:latin typeface="Montserrat"/>
                          <a:cs typeface="Montserrat"/>
                        </a:rPr>
                        <a:t>Pentagon</a:t>
                      </a:r>
                      <a:endParaRPr sz="900">
                        <a:latin typeface="Montserrat"/>
                        <a:cs typeface="Montserrat"/>
                      </a:endParaRPr>
                    </a:p>
                  </a:txBody>
                  <a:tcPr marL="0" marR="0" marB="0" marT="3810"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31140">
                        <a:lnSpc>
                          <a:spcPts val="1055"/>
                        </a:lnSpc>
                        <a:spcBef>
                          <a:spcPts val="1060"/>
                        </a:spcBef>
                      </a:pPr>
                      <a:r>
                        <a:rPr dirty="0" baseline="32163" sz="1425">
                          <a:latin typeface="Montserrat"/>
                          <a:cs typeface="Montserrat"/>
                        </a:rPr>
                        <a:t>360</a:t>
                      </a:r>
                      <a:r>
                        <a:rPr dirty="0" baseline="32163" sz="1425" spc="359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950">
                          <a:latin typeface="Montserrat"/>
                          <a:cs typeface="Montserrat"/>
                        </a:rPr>
                        <a:t>=</a:t>
                      </a:r>
                      <a:r>
                        <a:rPr dirty="0" sz="950" spc="-2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950">
                          <a:latin typeface="Montserrat"/>
                          <a:cs typeface="Montserrat"/>
                        </a:rPr>
                        <a:t>72°</a:t>
                      </a:r>
                      <a:endParaRPr sz="950">
                        <a:latin typeface="Montserrat"/>
                        <a:cs typeface="Montserrat"/>
                      </a:endParaRPr>
                    </a:p>
                    <a:p>
                      <a:pPr marL="307340">
                        <a:lnSpc>
                          <a:spcPts val="1055"/>
                        </a:lnSpc>
                      </a:pPr>
                      <a:r>
                        <a:rPr dirty="0" sz="950">
                          <a:latin typeface="Montserrat"/>
                          <a:cs typeface="Montserrat"/>
                        </a:rPr>
                        <a:t>5</a:t>
                      </a:r>
                      <a:endParaRPr sz="950">
                        <a:latin typeface="Montserrat"/>
                        <a:cs typeface="Montserrat"/>
                      </a:endParaRPr>
                    </a:p>
                  </a:txBody>
                  <a:tcPr marL="0" marR="0" marB="0" marT="134620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16205">
                        <a:lnSpc>
                          <a:spcPct val="100000"/>
                        </a:lnSpc>
                      </a:pPr>
                      <a:r>
                        <a:rPr dirty="0" sz="900" spc="10">
                          <a:latin typeface="Montserrat"/>
                          <a:cs typeface="Montserrat"/>
                        </a:rPr>
                        <a:t>180</a:t>
                      </a:r>
                      <a:r>
                        <a:rPr dirty="0" sz="900" spc="-1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900" spc="5">
                          <a:latin typeface="Montserrat"/>
                          <a:cs typeface="Montserrat"/>
                        </a:rPr>
                        <a:t>-</a:t>
                      </a:r>
                      <a:r>
                        <a:rPr dirty="0" sz="900" spc="-5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900" spc="10">
                          <a:latin typeface="Montserrat"/>
                          <a:cs typeface="Montserrat"/>
                        </a:rPr>
                        <a:t>72</a:t>
                      </a:r>
                      <a:r>
                        <a:rPr dirty="0" sz="900" spc="-5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900" spc="10">
                          <a:latin typeface="Montserrat"/>
                          <a:cs typeface="Montserrat"/>
                        </a:rPr>
                        <a:t>=</a:t>
                      </a:r>
                      <a:r>
                        <a:rPr dirty="0" sz="900" spc="-5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900" spc="10">
                          <a:latin typeface="Montserrat"/>
                          <a:cs typeface="Montserrat"/>
                        </a:rPr>
                        <a:t>108°</a:t>
                      </a:r>
                      <a:endParaRPr sz="900">
                        <a:latin typeface="Montserrat"/>
                        <a:cs typeface="Montserrat"/>
                      </a:endParaRPr>
                    </a:p>
                  </a:txBody>
                  <a:tcPr marL="0" marR="0" marB="0" marT="3810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40970">
                        <a:lnSpc>
                          <a:spcPts val="1055"/>
                        </a:lnSpc>
                        <a:spcBef>
                          <a:spcPts val="1060"/>
                        </a:spcBef>
                      </a:pPr>
                      <a:r>
                        <a:rPr dirty="0" baseline="32163" sz="1425">
                          <a:latin typeface="Montserrat"/>
                          <a:cs typeface="Montserrat"/>
                        </a:rPr>
                        <a:t>360</a:t>
                      </a:r>
                      <a:r>
                        <a:rPr dirty="0" baseline="32163" sz="1425" spc="359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950">
                          <a:latin typeface="Montserrat"/>
                          <a:cs typeface="Montserrat"/>
                        </a:rPr>
                        <a:t>=</a:t>
                      </a:r>
                      <a:r>
                        <a:rPr dirty="0" sz="950" spc="-2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950">
                          <a:latin typeface="Montserrat"/>
                          <a:cs typeface="Montserrat"/>
                        </a:rPr>
                        <a:t>3.33</a:t>
                      </a:r>
                      <a:endParaRPr sz="950">
                        <a:latin typeface="Montserrat"/>
                        <a:cs typeface="Montserrat"/>
                      </a:endParaRPr>
                    </a:p>
                    <a:p>
                      <a:pPr marL="151765">
                        <a:lnSpc>
                          <a:spcPts val="1055"/>
                        </a:lnSpc>
                      </a:pPr>
                      <a:r>
                        <a:rPr dirty="0" sz="950">
                          <a:latin typeface="Montserrat"/>
                          <a:cs typeface="Montserrat"/>
                        </a:rPr>
                        <a:t>108</a:t>
                      </a:r>
                      <a:endParaRPr sz="950">
                        <a:latin typeface="Montserrat"/>
                        <a:cs typeface="Montserrat"/>
                      </a:endParaRPr>
                    </a:p>
                  </a:txBody>
                  <a:tcPr marL="0" marR="0" marB="0" marT="134620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347345">
                        <a:lnSpc>
                          <a:spcPct val="100000"/>
                        </a:lnSpc>
                      </a:pPr>
                      <a:r>
                        <a:rPr dirty="0" sz="900" spc="15">
                          <a:latin typeface="Montserrat"/>
                          <a:cs typeface="Montserrat"/>
                        </a:rPr>
                        <a:t>No</a:t>
                      </a:r>
                      <a:endParaRPr sz="900">
                        <a:latin typeface="Montserrat"/>
                        <a:cs typeface="Montserrat"/>
                      </a:endParaRPr>
                    </a:p>
                  </a:txBody>
                  <a:tcPr marL="0" marR="0" marB="0" marT="3175">
                    <a:lnL w="6350">
                      <a:solidFill>
                        <a:srgbClr val="D70929"/>
                      </a:solidFill>
                      <a:prstDash val="solid"/>
                    </a:lnL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4565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 spc="10" b="1">
                          <a:latin typeface="Montserrat"/>
                          <a:cs typeface="Montserrat"/>
                        </a:rPr>
                        <a:t>Hexagon</a:t>
                      </a:r>
                      <a:endParaRPr sz="900">
                        <a:latin typeface="Montserrat"/>
                        <a:cs typeface="Montserrat"/>
                      </a:endParaRPr>
                    </a:p>
                  </a:txBody>
                  <a:tcPr marL="0" marR="0" marB="0" marT="3810"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31140">
                        <a:lnSpc>
                          <a:spcPts val="1055"/>
                        </a:lnSpc>
                        <a:spcBef>
                          <a:spcPts val="1060"/>
                        </a:spcBef>
                      </a:pPr>
                      <a:r>
                        <a:rPr dirty="0" baseline="32163" sz="1425">
                          <a:latin typeface="Montserrat"/>
                          <a:cs typeface="Montserrat"/>
                        </a:rPr>
                        <a:t>360</a:t>
                      </a:r>
                      <a:r>
                        <a:rPr dirty="0" baseline="32163" sz="1425" spc="359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950">
                          <a:latin typeface="Montserrat"/>
                          <a:cs typeface="Montserrat"/>
                        </a:rPr>
                        <a:t>=</a:t>
                      </a:r>
                      <a:r>
                        <a:rPr dirty="0" sz="950" spc="-2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950">
                          <a:latin typeface="Montserrat"/>
                          <a:cs typeface="Montserrat"/>
                        </a:rPr>
                        <a:t>60°</a:t>
                      </a:r>
                      <a:endParaRPr sz="950">
                        <a:latin typeface="Montserrat"/>
                        <a:cs typeface="Montserrat"/>
                      </a:endParaRPr>
                    </a:p>
                    <a:p>
                      <a:pPr marL="304800">
                        <a:lnSpc>
                          <a:spcPts val="1055"/>
                        </a:lnSpc>
                      </a:pPr>
                      <a:r>
                        <a:rPr dirty="0" sz="950">
                          <a:latin typeface="Montserrat"/>
                          <a:cs typeface="Montserrat"/>
                        </a:rPr>
                        <a:t>6</a:t>
                      </a:r>
                      <a:endParaRPr sz="950">
                        <a:latin typeface="Montserrat"/>
                        <a:cs typeface="Montserrat"/>
                      </a:endParaRPr>
                    </a:p>
                  </a:txBody>
                  <a:tcPr marL="0" marR="0" marB="0" marT="134620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13664">
                        <a:lnSpc>
                          <a:spcPct val="100000"/>
                        </a:lnSpc>
                      </a:pPr>
                      <a:r>
                        <a:rPr dirty="0" sz="900" spc="10">
                          <a:latin typeface="Montserrat"/>
                          <a:cs typeface="Montserrat"/>
                        </a:rPr>
                        <a:t>180</a:t>
                      </a:r>
                      <a:r>
                        <a:rPr dirty="0" sz="900" spc="-1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900" spc="5">
                          <a:latin typeface="Montserrat"/>
                          <a:cs typeface="Montserrat"/>
                        </a:rPr>
                        <a:t>-</a:t>
                      </a:r>
                      <a:r>
                        <a:rPr dirty="0" sz="900" spc="-1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900" spc="15">
                          <a:latin typeface="Montserrat"/>
                          <a:cs typeface="Montserrat"/>
                        </a:rPr>
                        <a:t>60</a:t>
                      </a:r>
                      <a:r>
                        <a:rPr dirty="0" sz="900" spc="-1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900" spc="10">
                          <a:latin typeface="Montserrat"/>
                          <a:cs typeface="Montserrat"/>
                        </a:rPr>
                        <a:t>=</a:t>
                      </a:r>
                      <a:r>
                        <a:rPr dirty="0" sz="900" spc="-1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900" spc="10">
                          <a:latin typeface="Montserrat"/>
                          <a:cs typeface="Montserrat"/>
                        </a:rPr>
                        <a:t>120°</a:t>
                      </a:r>
                      <a:endParaRPr sz="900">
                        <a:latin typeface="Montserrat"/>
                        <a:cs typeface="Montserrat"/>
                      </a:endParaRPr>
                    </a:p>
                  </a:txBody>
                  <a:tcPr marL="0" marR="0" marB="0" marT="3810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3114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dirty="0" sz="950">
                          <a:latin typeface="Montserrat"/>
                          <a:cs typeface="Montserrat"/>
                        </a:rPr>
                        <a:t>360</a:t>
                      </a:r>
                      <a:r>
                        <a:rPr dirty="0" sz="950" spc="24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baseline="-32163" sz="1425">
                          <a:latin typeface="Montserrat"/>
                          <a:cs typeface="Montserrat"/>
                        </a:rPr>
                        <a:t>=</a:t>
                      </a:r>
                      <a:r>
                        <a:rPr dirty="0" baseline="-32163" sz="1425" spc="-3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baseline="-32163" sz="1425">
                          <a:latin typeface="Montserrat"/>
                          <a:cs typeface="Montserrat"/>
                        </a:rPr>
                        <a:t>3</a:t>
                      </a:r>
                      <a:endParaRPr baseline="-32163" sz="1425">
                        <a:latin typeface="Montserrat"/>
                        <a:cs typeface="Montserrat"/>
                      </a:endParaRPr>
                    </a:p>
                    <a:p>
                      <a:pPr marL="24574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950" spc="-5">
                          <a:latin typeface="Montserrat"/>
                          <a:cs typeface="Montserrat"/>
                        </a:rPr>
                        <a:t>120</a:t>
                      </a:r>
                      <a:endParaRPr sz="950">
                        <a:latin typeface="Montserrat"/>
                        <a:cs typeface="Montserrat"/>
                      </a:endParaRPr>
                    </a:p>
                  </a:txBody>
                  <a:tcPr marL="0" marR="0" marB="0" marT="61594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334010">
                        <a:lnSpc>
                          <a:spcPct val="100000"/>
                        </a:lnSpc>
                      </a:pPr>
                      <a:r>
                        <a:rPr dirty="0" sz="900" spc="-10">
                          <a:latin typeface="Montserrat"/>
                          <a:cs typeface="Montserrat"/>
                        </a:rPr>
                        <a:t>Yes</a:t>
                      </a:r>
                      <a:endParaRPr sz="900">
                        <a:latin typeface="Montserrat"/>
                        <a:cs typeface="Montserrat"/>
                      </a:endParaRPr>
                    </a:p>
                  </a:txBody>
                  <a:tcPr marL="0" marR="0" marB="0" marT="3175">
                    <a:lnL w="6350">
                      <a:solidFill>
                        <a:srgbClr val="D70929"/>
                      </a:solidFill>
                      <a:prstDash val="solid"/>
                    </a:lnL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4565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 spc="15" b="1">
                          <a:latin typeface="Montserrat"/>
                          <a:cs typeface="Montserrat"/>
                        </a:rPr>
                        <a:t>Octagon</a:t>
                      </a:r>
                      <a:endParaRPr sz="900">
                        <a:latin typeface="Montserrat"/>
                        <a:cs typeface="Montserrat"/>
                      </a:endParaRPr>
                    </a:p>
                  </a:txBody>
                  <a:tcPr marL="0" marR="0" marB="0" marT="3810"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31140">
                        <a:lnSpc>
                          <a:spcPts val="1055"/>
                        </a:lnSpc>
                        <a:spcBef>
                          <a:spcPts val="1060"/>
                        </a:spcBef>
                      </a:pPr>
                      <a:r>
                        <a:rPr dirty="0" baseline="32163" sz="1425">
                          <a:latin typeface="Montserrat"/>
                          <a:cs typeface="Montserrat"/>
                        </a:rPr>
                        <a:t>360</a:t>
                      </a:r>
                      <a:r>
                        <a:rPr dirty="0" baseline="32163" sz="1425" spc="367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950">
                          <a:latin typeface="Montserrat"/>
                          <a:cs typeface="Montserrat"/>
                        </a:rPr>
                        <a:t>=</a:t>
                      </a:r>
                      <a:r>
                        <a:rPr dirty="0" sz="950" spc="-2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950" spc="-15">
                          <a:latin typeface="Montserrat"/>
                          <a:cs typeface="Montserrat"/>
                        </a:rPr>
                        <a:t>45°</a:t>
                      </a:r>
                      <a:endParaRPr sz="950">
                        <a:latin typeface="Montserrat"/>
                        <a:cs typeface="Montserrat"/>
                      </a:endParaRPr>
                    </a:p>
                    <a:p>
                      <a:pPr marL="302895">
                        <a:lnSpc>
                          <a:spcPts val="1055"/>
                        </a:lnSpc>
                      </a:pPr>
                      <a:r>
                        <a:rPr dirty="0" sz="950">
                          <a:latin typeface="Montserrat"/>
                          <a:cs typeface="Montserrat"/>
                        </a:rPr>
                        <a:t>8</a:t>
                      </a:r>
                      <a:endParaRPr sz="950">
                        <a:latin typeface="Montserrat"/>
                        <a:cs typeface="Montserrat"/>
                      </a:endParaRPr>
                    </a:p>
                  </a:txBody>
                  <a:tcPr marL="0" marR="0" marB="0" marT="134620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23825">
                        <a:lnSpc>
                          <a:spcPct val="100000"/>
                        </a:lnSpc>
                      </a:pPr>
                      <a:r>
                        <a:rPr dirty="0" sz="900" spc="10">
                          <a:latin typeface="Montserrat"/>
                          <a:cs typeface="Montserrat"/>
                        </a:rPr>
                        <a:t>180</a:t>
                      </a:r>
                      <a:r>
                        <a:rPr dirty="0" sz="900" spc="-1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900" spc="5">
                          <a:latin typeface="Montserrat"/>
                          <a:cs typeface="Montserrat"/>
                        </a:rPr>
                        <a:t>-</a:t>
                      </a:r>
                      <a:r>
                        <a:rPr dirty="0" sz="900" spc="-1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900" spc="10">
                          <a:latin typeface="Montserrat"/>
                          <a:cs typeface="Montserrat"/>
                        </a:rPr>
                        <a:t>45</a:t>
                      </a:r>
                      <a:r>
                        <a:rPr dirty="0" sz="900" spc="-1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900" spc="10">
                          <a:latin typeface="Montserrat"/>
                          <a:cs typeface="Montserrat"/>
                        </a:rPr>
                        <a:t>=</a:t>
                      </a:r>
                      <a:r>
                        <a:rPr dirty="0" sz="900" spc="-5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900" spc="5">
                          <a:latin typeface="Montserrat"/>
                          <a:cs typeface="Montserrat"/>
                        </a:rPr>
                        <a:t>135°</a:t>
                      </a:r>
                      <a:endParaRPr sz="900">
                        <a:latin typeface="Montserrat"/>
                        <a:cs typeface="Montserrat"/>
                      </a:endParaRPr>
                    </a:p>
                  </a:txBody>
                  <a:tcPr marL="0" marR="0" marB="0" marT="3810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40970">
                        <a:lnSpc>
                          <a:spcPts val="1055"/>
                        </a:lnSpc>
                        <a:spcBef>
                          <a:spcPts val="1060"/>
                        </a:spcBef>
                      </a:pPr>
                      <a:r>
                        <a:rPr dirty="0" baseline="32163" sz="1425">
                          <a:latin typeface="Montserrat"/>
                          <a:cs typeface="Montserrat"/>
                        </a:rPr>
                        <a:t>360</a:t>
                      </a:r>
                      <a:r>
                        <a:rPr dirty="0" baseline="32163" sz="1425" spc="359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950">
                          <a:latin typeface="Montserrat"/>
                          <a:cs typeface="Montserrat"/>
                        </a:rPr>
                        <a:t>=</a:t>
                      </a:r>
                      <a:r>
                        <a:rPr dirty="0" sz="950" spc="-2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950" spc="-5">
                          <a:latin typeface="Montserrat"/>
                          <a:cs typeface="Montserrat"/>
                        </a:rPr>
                        <a:t>2.67</a:t>
                      </a:r>
                      <a:endParaRPr sz="950">
                        <a:latin typeface="Montserrat"/>
                        <a:cs typeface="Montserrat"/>
                      </a:endParaRPr>
                    </a:p>
                    <a:p>
                      <a:pPr marL="162560">
                        <a:lnSpc>
                          <a:spcPts val="1055"/>
                        </a:lnSpc>
                      </a:pPr>
                      <a:r>
                        <a:rPr dirty="0" sz="950" spc="-10">
                          <a:latin typeface="Montserrat"/>
                          <a:cs typeface="Montserrat"/>
                        </a:rPr>
                        <a:t>135</a:t>
                      </a:r>
                      <a:endParaRPr sz="950">
                        <a:latin typeface="Montserrat"/>
                        <a:cs typeface="Montserrat"/>
                      </a:endParaRPr>
                    </a:p>
                  </a:txBody>
                  <a:tcPr marL="0" marR="0" marB="0" marT="134620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347345">
                        <a:lnSpc>
                          <a:spcPct val="100000"/>
                        </a:lnSpc>
                      </a:pPr>
                      <a:r>
                        <a:rPr dirty="0" sz="900" spc="15">
                          <a:latin typeface="Montserrat"/>
                          <a:cs typeface="Montserrat"/>
                        </a:rPr>
                        <a:t>No</a:t>
                      </a:r>
                      <a:endParaRPr sz="900">
                        <a:latin typeface="Montserrat"/>
                        <a:cs typeface="Montserrat"/>
                      </a:endParaRPr>
                    </a:p>
                  </a:txBody>
                  <a:tcPr marL="0" marR="0" marB="0" marT="3175">
                    <a:lnL w="6350">
                      <a:solidFill>
                        <a:srgbClr val="D70929"/>
                      </a:solidFill>
                      <a:prstDash val="solid"/>
                    </a:lnL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0" name="object 40"/>
          <p:cNvSpPr txBox="1"/>
          <p:nvPr/>
        </p:nvSpPr>
        <p:spPr>
          <a:xfrm>
            <a:off x="3966286" y="6553313"/>
            <a:ext cx="2019300" cy="287020"/>
          </a:xfrm>
          <a:prstGeom prst="rect">
            <a:avLst/>
          </a:prstGeom>
          <a:solidFill>
            <a:srgbClr val="D70929"/>
          </a:solidFill>
        </p:spPr>
        <p:txBody>
          <a:bodyPr wrap="square" lIns="0" tIns="66040" rIns="0" bIns="0" rtlCol="0" vert="horz">
            <a:spAutoFit/>
          </a:bodyPr>
          <a:lstStyle/>
          <a:p>
            <a:pPr marL="100330">
              <a:lnSpc>
                <a:spcPct val="100000"/>
              </a:lnSpc>
              <a:spcBef>
                <a:spcPts val="520"/>
              </a:spcBef>
            </a:pPr>
            <a:r>
              <a:rPr dirty="0" sz="950" spc="-10" b="1">
                <a:solidFill>
                  <a:srgbClr val="FFFFFF"/>
                </a:solidFill>
                <a:latin typeface="Montserrat"/>
                <a:cs typeface="Montserrat"/>
              </a:rPr>
              <a:t>4</a:t>
            </a:r>
            <a:r>
              <a:rPr dirty="0" sz="950" spc="-20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 spc="-10">
                <a:solidFill>
                  <a:srgbClr val="FFFFFF"/>
                </a:solidFill>
                <a:latin typeface="Montserrat"/>
                <a:cs typeface="Montserrat"/>
              </a:rPr>
              <a:t>×</a:t>
            </a:r>
            <a:r>
              <a:rPr dirty="0" sz="950" spc="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 spc="-5" b="1">
                <a:solidFill>
                  <a:srgbClr val="FFFFFF"/>
                </a:solidFill>
                <a:latin typeface="Montserrat"/>
                <a:cs typeface="Montserrat"/>
              </a:rPr>
              <a:t>90</a:t>
            </a:r>
            <a:r>
              <a:rPr dirty="0" baseline="3086" sz="1350" spc="-7" b="1">
                <a:solidFill>
                  <a:srgbClr val="FFFFFF"/>
                </a:solidFill>
                <a:latin typeface="Montserrat"/>
                <a:cs typeface="Montserrat"/>
              </a:rPr>
              <a:t>°</a:t>
            </a:r>
            <a:r>
              <a:rPr dirty="0" baseline="3086" sz="1350" spc="-22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baseline="3086" sz="1350" spc="7" b="1">
                <a:solidFill>
                  <a:srgbClr val="FFFFFF"/>
                </a:solidFill>
                <a:latin typeface="Montserrat"/>
                <a:cs typeface="Montserrat"/>
              </a:rPr>
              <a:t>=</a:t>
            </a:r>
            <a:r>
              <a:rPr dirty="0" baseline="3086" sz="1350" spc="-15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baseline="3086" sz="1350" spc="7" b="1">
                <a:solidFill>
                  <a:srgbClr val="FFFFFF"/>
                </a:solidFill>
                <a:latin typeface="Montserrat"/>
                <a:cs typeface="Montserrat"/>
              </a:rPr>
              <a:t>360°</a:t>
            </a:r>
            <a:endParaRPr baseline="3086" sz="1350">
              <a:latin typeface="Montserrat"/>
              <a:cs typeface="Montserrat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4123751" y="4450550"/>
            <a:ext cx="5041900" cy="2103120"/>
            <a:chOff x="4123751" y="4450550"/>
            <a:chExt cx="5041900" cy="2103120"/>
          </a:xfrm>
        </p:grpSpPr>
        <p:sp>
          <p:nvSpPr>
            <p:cNvPr id="42" name="object 42"/>
            <p:cNvSpPr/>
            <p:nvPr/>
          </p:nvSpPr>
          <p:spPr>
            <a:xfrm>
              <a:off x="4126926" y="4766825"/>
              <a:ext cx="848994" cy="735330"/>
            </a:xfrm>
            <a:custGeom>
              <a:avLst/>
              <a:gdLst/>
              <a:ahLst/>
              <a:cxnLst/>
              <a:rect l="l" t="t" r="r" b="b"/>
              <a:pathLst>
                <a:path w="848995" h="735329">
                  <a:moveTo>
                    <a:pt x="424395" y="0"/>
                  </a:moveTo>
                  <a:lnTo>
                    <a:pt x="0" y="735101"/>
                  </a:lnTo>
                  <a:lnTo>
                    <a:pt x="848817" y="735101"/>
                  </a:lnTo>
                  <a:lnTo>
                    <a:pt x="424395" y="0"/>
                  </a:lnTo>
                  <a:close/>
                </a:path>
              </a:pathLst>
            </a:custGeom>
            <a:solidFill>
              <a:srgbClr val="DCF0F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4126926" y="4766825"/>
              <a:ext cx="848994" cy="735330"/>
            </a:xfrm>
            <a:custGeom>
              <a:avLst/>
              <a:gdLst/>
              <a:ahLst/>
              <a:cxnLst/>
              <a:rect l="l" t="t" r="r" b="b"/>
              <a:pathLst>
                <a:path w="848995" h="735329">
                  <a:moveTo>
                    <a:pt x="424395" y="0"/>
                  </a:moveTo>
                  <a:lnTo>
                    <a:pt x="0" y="735101"/>
                  </a:lnTo>
                  <a:lnTo>
                    <a:pt x="848817" y="735101"/>
                  </a:lnTo>
                  <a:lnTo>
                    <a:pt x="424395" y="0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4975744" y="4766825"/>
              <a:ext cx="848994" cy="735330"/>
            </a:xfrm>
            <a:custGeom>
              <a:avLst/>
              <a:gdLst/>
              <a:ahLst/>
              <a:cxnLst/>
              <a:rect l="l" t="t" r="r" b="b"/>
              <a:pathLst>
                <a:path w="848995" h="735329">
                  <a:moveTo>
                    <a:pt x="424395" y="0"/>
                  </a:moveTo>
                  <a:lnTo>
                    <a:pt x="0" y="735101"/>
                  </a:lnTo>
                  <a:lnTo>
                    <a:pt x="848817" y="735101"/>
                  </a:lnTo>
                  <a:lnTo>
                    <a:pt x="424395" y="0"/>
                  </a:lnTo>
                  <a:close/>
                </a:path>
              </a:pathLst>
            </a:custGeom>
            <a:solidFill>
              <a:srgbClr val="DCF0F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4975744" y="4766825"/>
              <a:ext cx="848994" cy="735330"/>
            </a:xfrm>
            <a:custGeom>
              <a:avLst/>
              <a:gdLst/>
              <a:ahLst/>
              <a:cxnLst/>
              <a:rect l="l" t="t" r="r" b="b"/>
              <a:pathLst>
                <a:path w="848995" h="735329">
                  <a:moveTo>
                    <a:pt x="424395" y="0"/>
                  </a:moveTo>
                  <a:lnTo>
                    <a:pt x="0" y="735101"/>
                  </a:lnTo>
                  <a:lnTo>
                    <a:pt x="848817" y="735101"/>
                  </a:lnTo>
                  <a:lnTo>
                    <a:pt x="424395" y="0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4551335" y="4766832"/>
              <a:ext cx="848994" cy="735330"/>
            </a:xfrm>
            <a:custGeom>
              <a:avLst/>
              <a:gdLst/>
              <a:ahLst/>
              <a:cxnLst/>
              <a:rect l="l" t="t" r="r" b="b"/>
              <a:pathLst>
                <a:path w="848995" h="735329">
                  <a:moveTo>
                    <a:pt x="848817" y="0"/>
                  </a:moveTo>
                  <a:lnTo>
                    <a:pt x="0" y="0"/>
                  </a:lnTo>
                  <a:lnTo>
                    <a:pt x="424395" y="735101"/>
                  </a:lnTo>
                  <a:lnTo>
                    <a:pt x="848817" y="0"/>
                  </a:lnTo>
                  <a:close/>
                </a:path>
              </a:pathLst>
            </a:custGeom>
            <a:solidFill>
              <a:srgbClr val="DCF0F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4551335" y="4766832"/>
              <a:ext cx="848994" cy="735330"/>
            </a:xfrm>
            <a:custGeom>
              <a:avLst/>
              <a:gdLst/>
              <a:ahLst/>
              <a:cxnLst/>
              <a:rect l="l" t="t" r="r" b="b"/>
              <a:pathLst>
                <a:path w="848995" h="735329">
                  <a:moveTo>
                    <a:pt x="424395" y="735101"/>
                  </a:moveTo>
                  <a:lnTo>
                    <a:pt x="0" y="0"/>
                  </a:lnTo>
                  <a:lnTo>
                    <a:pt x="848817" y="0"/>
                  </a:lnTo>
                  <a:lnTo>
                    <a:pt x="424395" y="735101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4126926" y="5501938"/>
              <a:ext cx="848994" cy="735330"/>
            </a:xfrm>
            <a:custGeom>
              <a:avLst/>
              <a:gdLst/>
              <a:ahLst/>
              <a:cxnLst/>
              <a:rect l="l" t="t" r="r" b="b"/>
              <a:pathLst>
                <a:path w="848995" h="735329">
                  <a:moveTo>
                    <a:pt x="848817" y="0"/>
                  </a:moveTo>
                  <a:lnTo>
                    <a:pt x="0" y="0"/>
                  </a:lnTo>
                  <a:lnTo>
                    <a:pt x="424395" y="735101"/>
                  </a:lnTo>
                  <a:lnTo>
                    <a:pt x="848817" y="0"/>
                  </a:lnTo>
                  <a:close/>
                </a:path>
              </a:pathLst>
            </a:custGeom>
            <a:solidFill>
              <a:srgbClr val="DCF0F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4126926" y="5501938"/>
              <a:ext cx="848994" cy="735330"/>
            </a:xfrm>
            <a:custGeom>
              <a:avLst/>
              <a:gdLst/>
              <a:ahLst/>
              <a:cxnLst/>
              <a:rect l="l" t="t" r="r" b="b"/>
              <a:pathLst>
                <a:path w="848995" h="735329">
                  <a:moveTo>
                    <a:pt x="424395" y="735101"/>
                  </a:moveTo>
                  <a:lnTo>
                    <a:pt x="0" y="0"/>
                  </a:lnTo>
                  <a:lnTo>
                    <a:pt x="848817" y="0"/>
                  </a:lnTo>
                  <a:lnTo>
                    <a:pt x="424395" y="735101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4975744" y="5501938"/>
              <a:ext cx="848994" cy="735330"/>
            </a:xfrm>
            <a:custGeom>
              <a:avLst/>
              <a:gdLst/>
              <a:ahLst/>
              <a:cxnLst/>
              <a:rect l="l" t="t" r="r" b="b"/>
              <a:pathLst>
                <a:path w="848995" h="735329">
                  <a:moveTo>
                    <a:pt x="848817" y="0"/>
                  </a:moveTo>
                  <a:lnTo>
                    <a:pt x="0" y="0"/>
                  </a:lnTo>
                  <a:lnTo>
                    <a:pt x="424395" y="735101"/>
                  </a:lnTo>
                  <a:lnTo>
                    <a:pt x="848817" y="0"/>
                  </a:lnTo>
                  <a:close/>
                </a:path>
              </a:pathLst>
            </a:custGeom>
            <a:solidFill>
              <a:srgbClr val="DCF0F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4975744" y="5501938"/>
              <a:ext cx="848994" cy="735330"/>
            </a:xfrm>
            <a:custGeom>
              <a:avLst/>
              <a:gdLst/>
              <a:ahLst/>
              <a:cxnLst/>
              <a:rect l="l" t="t" r="r" b="b"/>
              <a:pathLst>
                <a:path w="848995" h="735329">
                  <a:moveTo>
                    <a:pt x="424395" y="735101"/>
                  </a:moveTo>
                  <a:lnTo>
                    <a:pt x="0" y="0"/>
                  </a:lnTo>
                  <a:lnTo>
                    <a:pt x="848817" y="0"/>
                  </a:lnTo>
                  <a:lnTo>
                    <a:pt x="424395" y="735101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4551335" y="5501933"/>
              <a:ext cx="848994" cy="735330"/>
            </a:xfrm>
            <a:custGeom>
              <a:avLst/>
              <a:gdLst/>
              <a:ahLst/>
              <a:cxnLst/>
              <a:rect l="l" t="t" r="r" b="b"/>
              <a:pathLst>
                <a:path w="848995" h="735329">
                  <a:moveTo>
                    <a:pt x="424395" y="0"/>
                  </a:moveTo>
                  <a:lnTo>
                    <a:pt x="0" y="735101"/>
                  </a:lnTo>
                  <a:lnTo>
                    <a:pt x="848817" y="735101"/>
                  </a:lnTo>
                  <a:lnTo>
                    <a:pt x="424395" y="0"/>
                  </a:lnTo>
                  <a:close/>
                </a:path>
              </a:pathLst>
            </a:custGeom>
            <a:solidFill>
              <a:srgbClr val="DCF0F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4551335" y="5501933"/>
              <a:ext cx="848994" cy="735330"/>
            </a:xfrm>
            <a:custGeom>
              <a:avLst/>
              <a:gdLst/>
              <a:ahLst/>
              <a:cxnLst/>
              <a:rect l="l" t="t" r="r" b="b"/>
              <a:pathLst>
                <a:path w="848995" h="735329">
                  <a:moveTo>
                    <a:pt x="424395" y="0"/>
                  </a:moveTo>
                  <a:lnTo>
                    <a:pt x="0" y="735101"/>
                  </a:lnTo>
                  <a:lnTo>
                    <a:pt x="848817" y="735101"/>
                  </a:lnTo>
                  <a:lnTo>
                    <a:pt x="424395" y="0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4" name="object 5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03744" y="5429932"/>
              <a:ext cx="143992" cy="144005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021603" y="5429932"/>
              <a:ext cx="143992" cy="144005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6082550" y="4456836"/>
              <a:ext cx="2019300" cy="2090420"/>
            </a:xfrm>
            <a:custGeom>
              <a:avLst/>
              <a:gdLst/>
              <a:ahLst/>
              <a:cxnLst/>
              <a:rect l="l" t="t" r="r" b="b"/>
              <a:pathLst>
                <a:path w="2019300" h="2090420">
                  <a:moveTo>
                    <a:pt x="2018906" y="0"/>
                  </a:moveTo>
                  <a:lnTo>
                    <a:pt x="0" y="0"/>
                  </a:lnTo>
                  <a:lnTo>
                    <a:pt x="0" y="2090191"/>
                  </a:lnTo>
                  <a:lnTo>
                    <a:pt x="2018906" y="2090191"/>
                  </a:lnTo>
                  <a:lnTo>
                    <a:pt x="20189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6082550" y="4456836"/>
              <a:ext cx="2019300" cy="2090420"/>
            </a:xfrm>
            <a:custGeom>
              <a:avLst/>
              <a:gdLst/>
              <a:ahLst/>
              <a:cxnLst/>
              <a:rect l="l" t="t" r="r" b="b"/>
              <a:pathLst>
                <a:path w="2019300" h="2090420">
                  <a:moveTo>
                    <a:pt x="0" y="2090191"/>
                  </a:moveTo>
                  <a:lnTo>
                    <a:pt x="2018906" y="2090191"/>
                  </a:lnTo>
                  <a:lnTo>
                    <a:pt x="2018906" y="0"/>
                  </a:lnTo>
                  <a:lnTo>
                    <a:pt x="0" y="0"/>
                  </a:lnTo>
                  <a:lnTo>
                    <a:pt x="0" y="2090191"/>
                  </a:lnTo>
                  <a:close/>
                </a:path>
              </a:pathLst>
            </a:custGeom>
            <a:ln w="12573">
              <a:solidFill>
                <a:srgbClr val="D7092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8" name="object 58"/>
          <p:cNvSpPr txBox="1"/>
          <p:nvPr/>
        </p:nvSpPr>
        <p:spPr>
          <a:xfrm>
            <a:off x="6082550" y="6553313"/>
            <a:ext cx="2019300" cy="287020"/>
          </a:xfrm>
          <a:prstGeom prst="rect">
            <a:avLst/>
          </a:prstGeom>
          <a:solidFill>
            <a:srgbClr val="D70929"/>
          </a:solidFill>
        </p:spPr>
        <p:txBody>
          <a:bodyPr wrap="square" lIns="0" tIns="66040" rIns="0" bIns="0" rtlCol="0" vert="horz">
            <a:spAutoFit/>
          </a:bodyPr>
          <a:lstStyle/>
          <a:p>
            <a:pPr marL="100330">
              <a:lnSpc>
                <a:spcPct val="100000"/>
              </a:lnSpc>
              <a:spcBef>
                <a:spcPts val="520"/>
              </a:spcBef>
            </a:pPr>
            <a:r>
              <a:rPr dirty="0" sz="950" spc="-10" b="1">
                <a:solidFill>
                  <a:srgbClr val="FFFFFF"/>
                </a:solidFill>
                <a:latin typeface="Montserrat"/>
                <a:cs typeface="Montserrat"/>
              </a:rPr>
              <a:t>6</a:t>
            </a:r>
            <a:r>
              <a:rPr dirty="0" sz="950" spc="-20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 spc="-10">
                <a:solidFill>
                  <a:srgbClr val="FFFFFF"/>
                </a:solidFill>
                <a:latin typeface="Montserrat"/>
                <a:cs typeface="Montserrat"/>
              </a:rPr>
              <a:t>×</a:t>
            </a:r>
            <a:r>
              <a:rPr dirty="0" sz="950" spc="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 spc="-5" b="1">
                <a:solidFill>
                  <a:srgbClr val="FFFFFF"/>
                </a:solidFill>
                <a:latin typeface="Montserrat"/>
                <a:cs typeface="Montserrat"/>
              </a:rPr>
              <a:t>60</a:t>
            </a:r>
            <a:r>
              <a:rPr dirty="0" baseline="3086" sz="1350" spc="-7" b="1">
                <a:solidFill>
                  <a:srgbClr val="FFFFFF"/>
                </a:solidFill>
                <a:latin typeface="Montserrat"/>
                <a:cs typeface="Montserrat"/>
              </a:rPr>
              <a:t>°</a:t>
            </a:r>
            <a:r>
              <a:rPr dirty="0" baseline="3086" sz="1350" spc="-22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baseline="3086" sz="1350" spc="7" b="1">
                <a:solidFill>
                  <a:srgbClr val="FFFFFF"/>
                </a:solidFill>
                <a:latin typeface="Montserrat"/>
                <a:cs typeface="Montserrat"/>
              </a:rPr>
              <a:t>=</a:t>
            </a:r>
            <a:r>
              <a:rPr dirty="0" baseline="3086" sz="1350" spc="-15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baseline="3086" sz="1350" spc="7" b="1">
                <a:solidFill>
                  <a:srgbClr val="FFFFFF"/>
                </a:solidFill>
                <a:latin typeface="Montserrat"/>
                <a:cs typeface="Montserrat"/>
              </a:rPr>
              <a:t>360°</a:t>
            </a:r>
            <a:endParaRPr baseline="3086" sz="1350">
              <a:latin typeface="Montserrat"/>
              <a:cs typeface="Montserrat"/>
            </a:endParaRPr>
          </a:p>
        </p:txBody>
      </p:sp>
      <p:pic>
        <p:nvPicPr>
          <p:cNvPr id="59" name="object 5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20002" y="5429932"/>
            <a:ext cx="143992" cy="144005"/>
          </a:xfrm>
          <a:prstGeom prst="rect">
            <a:avLst/>
          </a:prstGeom>
        </p:spPr>
      </p:pic>
      <p:sp>
        <p:nvSpPr>
          <p:cNvPr id="60" name="object 60"/>
          <p:cNvSpPr txBox="1"/>
          <p:nvPr/>
        </p:nvSpPr>
        <p:spPr>
          <a:xfrm>
            <a:off x="8858033" y="5266930"/>
            <a:ext cx="24511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 b="0">
                <a:solidFill>
                  <a:srgbClr val="0093D6"/>
                </a:solidFill>
                <a:latin typeface="Montserrat Medium"/>
                <a:cs typeface="Montserrat Medium"/>
              </a:rPr>
              <a:t>1</a:t>
            </a:r>
            <a:r>
              <a:rPr dirty="0" sz="900" spc="-5" b="0">
                <a:solidFill>
                  <a:srgbClr val="0093D6"/>
                </a:solidFill>
                <a:latin typeface="Montserrat Medium"/>
                <a:cs typeface="Montserrat Medium"/>
              </a:rPr>
              <a:t>2</a:t>
            </a:r>
            <a:r>
              <a:rPr dirty="0" sz="900" b="0">
                <a:solidFill>
                  <a:srgbClr val="0093D6"/>
                </a:solidFill>
                <a:latin typeface="Montserrat Medium"/>
                <a:cs typeface="Montserrat Medium"/>
              </a:rPr>
              <a:t>0°</a:t>
            </a:r>
            <a:endParaRPr sz="900">
              <a:latin typeface="Montserrat Medium"/>
              <a:cs typeface="Montserrat Medium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8858033" y="5562166"/>
            <a:ext cx="24511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 b="0">
                <a:solidFill>
                  <a:srgbClr val="0093D6"/>
                </a:solidFill>
                <a:latin typeface="Montserrat Medium"/>
                <a:cs typeface="Montserrat Medium"/>
              </a:rPr>
              <a:t>1</a:t>
            </a:r>
            <a:r>
              <a:rPr dirty="0" sz="900" spc="-5" b="0">
                <a:solidFill>
                  <a:srgbClr val="0093D6"/>
                </a:solidFill>
                <a:latin typeface="Montserrat Medium"/>
                <a:cs typeface="Montserrat Medium"/>
              </a:rPr>
              <a:t>2</a:t>
            </a:r>
            <a:r>
              <a:rPr dirty="0" sz="900" b="0">
                <a:solidFill>
                  <a:srgbClr val="0093D6"/>
                </a:solidFill>
                <a:latin typeface="Montserrat Medium"/>
                <a:cs typeface="Montserrat Medium"/>
              </a:rPr>
              <a:t>0°</a:t>
            </a:r>
            <a:endParaRPr sz="900">
              <a:latin typeface="Montserrat Medium"/>
              <a:cs typeface="Montserrat Medium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9214764" y="5418149"/>
            <a:ext cx="24511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 b="0">
                <a:solidFill>
                  <a:srgbClr val="0093D6"/>
                </a:solidFill>
                <a:latin typeface="Montserrat Medium"/>
                <a:cs typeface="Montserrat Medium"/>
              </a:rPr>
              <a:t>1</a:t>
            </a:r>
            <a:r>
              <a:rPr dirty="0" sz="900" spc="-5" b="0">
                <a:solidFill>
                  <a:srgbClr val="0093D6"/>
                </a:solidFill>
                <a:latin typeface="Montserrat Medium"/>
                <a:cs typeface="Montserrat Medium"/>
              </a:rPr>
              <a:t>2</a:t>
            </a:r>
            <a:r>
              <a:rPr dirty="0" sz="900" b="0">
                <a:solidFill>
                  <a:srgbClr val="0093D6"/>
                </a:solidFill>
                <a:latin typeface="Montserrat Medium"/>
                <a:cs typeface="Montserrat Medium"/>
              </a:rPr>
              <a:t>0°</a:t>
            </a:r>
            <a:endParaRPr sz="900">
              <a:latin typeface="Montserrat Medium"/>
              <a:cs typeface="Montserrat Medium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4876165" y="5101309"/>
            <a:ext cx="208279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 b="0">
                <a:solidFill>
                  <a:srgbClr val="0093D6"/>
                </a:solidFill>
                <a:latin typeface="Montserrat Medium"/>
                <a:cs typeface="Montserrat Medium"/>
              </a:rPr>
              <a:t>60°</a:t>
            </a:r>
            <a:endParaRPr sz="900">
              <a:latin typeface="Montserrat Medium"/>
              <a:cs typeface="Montserrat Medium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149913" y="5281331"/>
            <a:ext cx="208279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 b="0">
                <a:solidFill>
                  <a:srgbClr val="0093D6"/>
                </a:solidFill>
                <a:latin typeface="Montserrat Medium"/>
                <a:cs typeface="Montserrat Medium"/>
              </a:rPr>
              <a:t>60°</a:t>
            </a:r>
            <a:endParaRPr sz="900">
              <a:latin typeface="Montserrat Medium"/>
              <a:cs typeface="Montserrat Medium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4602416" y="5281331"/>
            <a:ext cx="208279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 b="0">
                <a:solidFill>
                  <a:srgbClr val="0093D6"/>
                </a:solidFill>
                <a:latin typeface="Montserrat Medium"/>
                <a:cs typeface="Montserrat Medium"/>
              </a:rPr>
              <a:t>60°</a:t>
            </a:r>
            <a:endParaRPr sz="900">
              <a:latin typeface="Montserrat Medium"/>
              <a:cs typeface="Montserrat Medium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4876165" y="5730416"/>
            <a:ext cx="208279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 b="0">
                <a:solidFill>
                  <a:srgbClr val="0093D6"/>
                </a:solidFill>
                <a:latin typeface="Montserrat Medium"/>
                <a:cs typeface="Montserrat Medium"/>
              </a:rPr>
              <a:t>60°</a:t>
            </a:r>
            <a:endParaRPr sz="900">
              <a:latin typeface="Montserrat Medium"/>
              <a:cs typeface="Montserrat Medium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5149913" y="5550393"/>
            <a:ext cx="208279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 b="0">
                <a:solidFill>
                  <a:srgbClr val="0093D6"/>
                </a:solidFill>
                <a:latin typeface="Montserrat Medium"/>
                <a:cs typeface="Montserrat Medium"/>
              </a:rPr>
              <a:t>60°</a:t>
            </a:r>
            <a:endParaRPr sz="900">
              <a:latin typeface="Montserrat Medium"/>
              <a:cs typeface="Montserrat Medium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4602416" y="5550393"/>
            <a:ext cx="208279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 b="0">
                <a:solidFill>
                  <a:srgbClr val="0093D6"/>
                </a:solidFill>
                <a:latin typeface="Montserrat Medium"/>
                <a:cs typeface="Montserrat Medium"/>
              </a:rPr>
              <a:t>60°</a:t>
            </a:r>
            <a:endParaRPr sz="900">
              <a:latin typeface="Montserrat Medium"/>
              <a:cs typeface="Montserrat Medium"/>
            </a:endParaRPr>
          </a:p>
        </p:txBody>
      </p:sp>
      <p:graphicFrame>
        <p:nvGraphicFramePr>
          <p:cNvPr id="69" name="object 69"/>
          <p:cNvGraphicFramePr>
            <a:graphicFrameLocks noGrp="1"/>
          </p:cNvGraphicFramePr>
          <p:nvPr/>
        </p:nvGraphicFramePr>
        <p:xfrm>
          <a:off x="6360617" y="4770551"/>
          <a:ext cx="1466215" cy="14554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345"/>
                <a:gridCol w="728345"/>
              </a:tblGrid>
              <a:tr h="7277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r" marR="62230">
                        <a:lnSpc>
                          <a:spcPct val="100000"/>
                        </a:lnSpc>
                      </a:pPr>
                      <a:r>
                        <a:rPr dirty="0" sz="900" b="0">
                          <a:solidFill>
                            <a:srgbClr val="0093D6"/>
                          </a:solidFill>
                          <a:latin typeface="Montserrat Medium"/>
                          <a:cs typeface="Montserrat Medium"/>
                        </a:rPr>
                        <a:t>90°</a:t>
                      </a:r>
                      <a:endParaRPr sz="900">
                        <a:latin typeface="Montserrat Medium"/>
                        <a:cs typeface="Montserrat Medium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CF0F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77470">
                        <a:lnSpc>
                          <a:spcPct val="100000"/>
                        </a:lnSpc>
                      </a:pPr>
                      <a:r>
                        <a:rPr dirty="0" sz="900" b="0">
                          <a:solidFill>
                            <a:srgbClr val="0093D6"/>
                          </a:solidFill>
                          <a:latin typeface="Montserrat Medium"/>
                          <a:cs typeface="Montserrat Medium"/>
                        </a:rPr>
                        <a:t>90°</a:t>
                      </a:r>
                      <a:endParaRPr sz="900">
                        <a:latin typeface="Montserrat Medium"/>
                        <a:cs typeface="Montserrat Medium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CF0FD"/>
                    </a:solidFill>
                  </a:tcPr>
                </a:tc>
              </a:tr>
              <a:tr h="727710">
                <a:tc>
                  <a:txBody>
                    <a:bodyPr/>
                    <a:lstStyle/>
                    <a:p>
                      <a:pPr algn="r" marR="6223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dirty="0" sz="900" b="0">
                          <a:solidFill>
                            <a:srgbClr val="0093D6"/>
                          </a:solidFill>
                          <a:latin typeface="Montserrat Medium"/>
                          <a:cs typeface="Montserrat Medium"/>
                        </a:rPr>
                        <a:t>90°</a:t>
                      </a:r>
                      <a:endParaRPr sz="900">
                        <a:latin typeface="Montserrat Medium"/>
                        <a:cs typeface="Montserrat Medium"/>
                      </a:endParaRPr>
                    </a:p>
                  </a:txBody>
                  <a:tcPr marL="0" marR="0" marB="0" marT="679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F0FD"/>
                    </a:solidFill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dirty="0" sz="900" b="0">
                          <a:solidFill>
                            <a:srgbClr val="0093D6"/>
                          </a:solidFill>
                          <a:latin typeface="Montserrat Medium"/>
                          <a:cs typeface="Montserrat Medium"/>
                        </a:rPr>
                        <a:t>90°</a:t>
                      </a:r>
                      <a:endParaRPr sz="900">
                        <a:latin typeface="Montserrat Medium"/>
                        <a:cs typeface="Montserrat Medium"/>
                      </a:endParaRPr>
                    </a:p>
                  </a:txBody>
                  <a:tcPr marL="0" marR="0" marB="0" marT="679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F0F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8057" y="2964361"/>
            <a:ext cx="10320020" cy="1734185"/>
          </a:xfrm>
          <a:custGeom>
            <a:avLst/>
            <a:gdLst/>
            <a:ahLst/>
            <a:cxnLst/>
            <a:rect l="l" t="t" r="r" b="b"/>
            <a:pathLst>
              <a:path w="10320020" h="1734185">
                <a:moveTo>
                  <a:pt x="9048039" y="1043914"/>
                </a:moveTo>
                <a:lnTo>
                  <a:pt x="8372157" y="1043914"/>
                </a:lnTo>
                <a:lnTo>
                  <a:pt x="8488591" y="1197952"/>
                </a:lnTo>
                <a:lnTo>
                  <a:pt x="8322500" y="1477797"/>
                </a:lnTo>
                <a:lnTo>
                  <a:pt x="8555431" y="1436865"/>
                </a:lnTo>
                <a:lnTo>
                  <a:pt x="9048039" y="1043914"/>
                </a:lnTo>
                <a:close/>
              </a:path>
              <a:path w="10320020" h="1734185">
                <a:moveTo>
                  <a:pt x="9313511" y="828916"/>
                </a:moveTo>
                <a:lnTo>
                  <a:pt x="8269008" y="828916"/>
                </a:lnTo>
                <a:lnTo>
                  <a:pt x="8264874" y="844014"/>
                </a:lnTo>
                <a:lnTo>
                  <a:pt x="8268312" y="857643"/>
                </a:lnTo>
                <a:lnTo>
                  <a:pt x="8276394" y="870825"/>
                </a:lnTo>
                <a:lnTo>
                  <a:pt x="8286191" y="884580"/>
                </a:lnTo>
                <a:lnTo>
                  <a:pt x="8281941" y="893003"/>
                </a:lnTo>
                <a:lnTo>
                  <a:pt x="8277498" y="901895"/>
                </a:lnTo>
                <a:lnTo>
                  <a:pt x="8274550" y="909774"/>
                </a:lnTo>
                <a:lnTo>
                  <a:pt x="8274786" y="915162"/>
                </a:lnTo>
                <a:lnTo>
                  <a:pt x="8279049" y="922333"/>
                </a:lnTo>
                <a:lnTo>
                  <a:pt x="8282352" y="927736"/>
                </a:lnTo>
                <a:lnTo>
                  <a:pt x="8283298" y="933323"/>
                </a:lnTo>
                <a:lnTo>
                  <a:pt x="8280488" y="941044"/>
                </a:lnTo>
                <a:lnTo>
                  <a:pt x="8225129" y="992784"/>
                </a:lnTo>
                <a:lnTo>
                  <a:pt x="8229600" y="996480"/>
                </a:lnTo>
                <a:lnTo>
                  <a:pt x="8234006" y="1000175"/>
                </a:lnTo>
                <a:lnTo>
                  <a:pt x="8238477" y="1003871"/>
                </a:lnTo>
                <a:lnTo>
                  <a:pt x="8312962" y="1049426"/>
                </a:lnTo>
                <a:lnTo>
                  <a:pt x="8327221" y="1049577"/>
                </a:lnTo>
                <a:lnTo>
                  <a:pt x="8359034" y="1043927"/>
                </a:lnTo>
                <a:lnTo>
                  <a:pt x="9048039" y="1043914"/>
                </a:lnTo>
                <a:lnTo>
                  <a:pt x="9313511" y="828916"/>
                </a:lnTo>
                <a:close/>
              </a:path>
              <a:path w="10320020" h="1734185">
                <a:moveTo>
                  <a:pt x="8555431" y="0"/>
                </a:moveTo>
                <a:lnTo>
                  <a:pt x="8322500" y="46532"/>
                </a:lnTo>
                <a:lnTo>
                  <a:pt x="8444699" y="208216"/>
                </a:lnTo>
                <a:lnTo>
                  <a:pt x="8470572" y="236835"/>
                </a:lnTo>
                <a:lnTo>
                  <a:pt x="8482540" y="253543"/>
                </a:lnTo>
                <a:lnTo>
                  <a:pt x="8405574" y="402301"/>
                </a:lnTo>
                <a:lnTo>
                  <a:pt x="8326323" y="538022"/>
                </a:lnTo>
                <a:lnTo>
                  <a:pt x="8248881" y="580815"/>
                </a:lnTo>
                <a:lnTo>
                  <a:pt x="8225129" y="596785"/>
                </a:lnTo>
                <a:lnTo>
                  <a:pt x="8225129" y="598487"/>
                </a:lnTo>
                <a:lnTo>
                  <a:pt x="8280488" y="610222"/>
                </a:lnTo>
                <a:lnTo>
                  <a:pt x="8270951" y="630453"/>
                </a:lnTo>
                <a:lnTo>
                  <a:pt x="8276334" y="633933"/>
                </a:lnTo>
                <a:lnTo>
                  <a:pt x="8280299" y="639089"/>
                </a:lnTo>
                <a:lnTo>
                  <a:pt x="8283400" y="645112"/>
                </a:lnTo>
                <a:lnTo>
                  <a:pt x="8286191" y="651192"/>
                </a:lnTo>
                <a:lnTo>
                  <a:pt x="8277086" y="667964"/>
                </a:lnTo>
                <a:lnTo>
                  <a:pt x="8269658" y="682867"/>
                </a:lnTo>
                <a:lnTo>
                  <a:pt x="8265731" y="697478"/>
                </a:lnTo>
                <a:lnTo>
                  <a:pt x="8267128" y="713371"/>
                </a:lnTo>
                <a:lnTo>
                  <a:pt x="8144929" y="750379"/>
                </a:lnTo>
                <a:lnTo>
                  <a:pt x="8076209" y="804329"/>
                </a:lnTo>
                <a:lnTo>
                  <a:pt x="8076857" y="805345"/>
                </a:lnTo>
                <a:lnTo>
                  <a:pt x="8077441" y="806386"/>
                </a:lnTo>
                <a:lnTo>
                  <a:pt x="8078088" y="807339"/>
                </a:lnTo>
                <a:lnTo>
                  <a:pt x="8144929" y="835888"/>
                </a:lnTo>
                <a:lnTo>
                  <a:pt x="8269008" y="828916"/>
                </a:lnTo>
                <a:lnTo>
                  <a:pt x="9313511" y="828916"/>
                </a:lnTo>
                <a:lnTo>
                  <a:pt x="9454680" y="713765"/>
                </a:lnTo>
                <a:lnTo>
                  <a:pt x="9670427" y="666838"/>
                </a:lnTo>
                <a:lnTo>
                  <a:pt x="9667900" y="666191"/>
                </a:lnTo>
                <a:lnTo>
                  <a:pt x="9666605" y="665949"/>
                </a:lnTo>
                <a:lnTo>
                  <a:pt x="9592183" y="619645"/>
                </a:lnTo>
                <a:lnTo>
                  <a:pt x="9750921" y="588512"/>
                </a:lnTo>
                <a:lnTo>
                  <a:pt x="9801934" y="577891"/>
                </a:lnTo>
                <a:lnTo>
                  <a:pt x="9851864" y="566854"/>
                </a:lnTo>
                <a:lnTo>
                  <a:pt x="9900633" y="555224"/>
                </a:lnTo>
                <a:lnTo>
                  <a:pt x="9948159" y="542824"/>
                </a:lnTo>
                <a:lnTo>
                  <a:pt x="9994363" y="529479"/>
                </a:lnTo>
                <a:lnTo>
                  <a:pt x="10039167" y="515011"/>
                </a:lnTo>
                <a:lnTo>
                  <a:pt x="10082489" y="499243"/>
                </a:lnTo>
                <a:lnTo>
                  <a:pt x="10124250" y="481999"/>
                </a:lnTo>
                <a:lnTo>
                  <a:pt x="10164372" y="463103"/>
                </a:lnTo>
                <a:lnTo>
                  <a:pt x="10202773" y="442377"/>
                </a:lnTo>
                <a:lnTo>
                  <a:pt x="10239375" y="419646"/>
                </a:lnTo>
                <a:lnTo>
                  <a:pt x="10249761" y="412927"/>
                </a:lnTo>
                <a:lnTo>
                  <a:pt x="9569234" y="412927"/>
                </a:lnTo>
                <a:lnTo>
                  <a:pt x="9573056" y="412140"/>
                </a:lnTo>
                <a:lnTo>
                  <a:pt x="9620444" y="372554"/>
                </a:lnTo>
                <a:lnTo>
                  <a:pt x="9458502" y="372554"/>
                </a:lnTo>
                <a:lnTo>
                  <a:pt x="8555431" y="0"/>
                </a:lnTo>
                <a:close/>
              </a:path>
              <a:path w="10320020" h="1734185">
                <a:moveTo>
                  <a:pt x="10107077" y="320019"/>
                </a:moveTo>
                <a:lnTo>
                  <a:pt x="10049444" y="322210"/>
                </a:lnTo>
                <a:lnTo>
                  <a:pt x="9987381" y="326377"/>
                </a:lnTo>
                <a:lnTo>
                  <a:pt x="9569234" y="412927"/>
                </a:lnTo>
                <a:lnTo>
                  <a:pt x="10249761" y="412927"/>
                </a:lnTo>
                <a:lnTo>
                  <a:pt x="10282197" y="391737"/>
                </a:lnTo>
                <a:lnTo>
                  <a:pt x="10302409" y="376601"/>
                </a:lnTo>
                <a:lnTo>
                  <a:pt x="10319562" y="359943"/>
                </a:lnTo>
                <a:lnTo>
                  <a:pt x="10319562" y="358254"/>
                </a:lnTo>
                <a:lnTo>
                  <a:pt x="10212666" y="327291"/>
                </a:lnTo>
                <a:lnTo>
                  <a:pt x="10161183" y="321235"/>
                </a:lnTo>
                <a:lnTo>
                  <a:pt x="10107077" y="320019"/>
                </a:lnTo>
                <a:close/>
              </a:path>
              <a:path w="10320020" h="1734185">
                <a:moveTo>
                  <a:pt x="9670427" y="328968"/>
                </a:moveTo>
                <a:lnTo>
                  <a:pt x="9458502" y="372554"/>
                </a:lnTo>
                <a:lnTo>
                  <a:pt x="9620444" y="372554"/>
                </a:lnTo>
                <a:lnTo>
                  <a:pt x="9670427" y="330695"/>
                </a:lnTo>
                <a:lnTo>
                  <a:pt x="9670427" y="328968"/>
                </a:lnTo>
                <a:close/>
              </a:path>
              <a:path w="10320020" h="1734185">
                <a:moveTo>
                  <a:pt x="6339791" y="1423531"/>
                </a:moveTo>
                <a:lnTo>
                  <a:pt x="5708257" y="1423531"/>
                </a:lnTo>
                <a:lnTo>
                  <a:pt x="5727814" y="1427238"/>
                </a:lnTo>
                <a:lnTo>
                  <a:pt x="5794654" y="1505292"/>
                </a:lnTo>
                <a:lnTo>
                  <a:pt x="5630430" y="1731987"/>
                </a:lnTo>
                <a:lnTo>
                  <a:pt x="5630430" y="1733638"/>
                </a:lnTo>
                <a:lnTo>
                  <a:pt x="5861418" y="1717052"/>
                </a:lnTo>
                <a:lnTo>
                  <a:pt x="6162457" y="1534009"/>
                </a:lnTo>
                <a:lnTo>
                  <a:pt x="6339791" y="1423531"/>
                </a:lnTo>
                <a:close/>
              </a:path>
              <a:path w="10320020" h="1734185">
                <a:moveTo>
                  <a:pt x="7325698" y="1004874"/>
                </a:moveTo>
                <a:lnTo>
                  <a:pt x="5582716" y="1004874"/>
                </a:lnTo>
                <a:lnTo>
                  <a:pt x="5582081" y="1016589"/>
                </a:lnTo>
                <a:lnTo>
                  <a:pt x="5578384" y="1028076"/>
                </a:lnTo>
                <a:lnTo>
                  <a:pt x="5574942" y="1037855"/>
                </a:lnTo>
                <a:lnTo>
                  <a:pt x="5575071" y="1044448"/>
                </a:lnTo>
                <a:lnTo>
                  <a:pt x="5579454" y="1050234"/>
                </a:lnTo>
                <a:lnTo>
                  <a:pt x="5583915" y="1055422"/>
                </a:lnTo>
                <a:lnTo>
                  <a:pt x="5586335" y="1060641"/>
                </a:lnTo>
                <a:lnTo>
                  <a:pt x="5584596" y="1066520"/>
                </a:lnTo>
                <a:lnTo>
                  <a:pt x="5561955" y="1080421"/>
                </a:lnTo>
                <a:lnTo>
                  <a:pt x="5525396" y="1086516"/>
                </a:lnTo>
                <a:lnTo>
                  <a:pt x="5485507" y="1090116"/>
                </a:lnTo>
                <a:lnTo>
                  <a:pt x="5452871" y="1096530"/>
                </a:lnTo>
                <a:lnTo>
                  <a:pt x="5384152" y="1136434"/>
                </a:lnTo>
                <a:lnTo>
                  <a:pt x="5384152" y="1139672"/>
                </a:lnTo>
                <a:lnTo>
                  <a:pt x="5450916" y="1169695"/>
                </a:lnTo>
                <a:lnTo>
                  <a:pt x="5578894" y="1174280"/>
                </a:lnTo>
                <a:lnTo>
                  <a:pt x="5582069" y="1179499"/>
                </a:lnTo>
                <a:lnTo>
                  <a:pt x="5585244" y="1184656"/>
                </a:lnTo>
                <a:lnTo>
                  <a:pt x="5588431" y="1189888"/>
                </a:lnTo>
                <a:lnTo>
                  <a:pt x="5571248" y="1208938"/>
                </a:lnTo>
                <a:lnTo>
                  <a:pt x="5576303" y="1215136"/>
                </a:lnTo>
                <a:lnTo>
                  <a:pt x="5581421" y="1221257"/>
                </a:lnTo>
                <a:lnTo>
                  <a:pt x="5586475" y="1227391"/>
                </a:lnTo>
                <a:lnTo>
                  <a:pt x="5587083" y="1234796"/>
                </a:lnTo>
                <a:lnTo>
                  <a:pt x="5584524" y="1239923"/>
                </a:lnTo>
                <a:lnTo>
                  <a:pt x="5582002" y="1244140"/>
                </a:lnTo>
                <a:lnTo>
                  <a:pt x="5582716" y="1248816"/>
                </a:lnTo>
                <a:lnTo>
                  <a:pt x="5587472" y="1255296"/>
                </a:lnTo>
                <a:lnTo>
                  <a:pt x="5592559" y="1261437"/>
                </a:lnTo>
                <a:lnTo>
                  <a:pt x="5595579" y="1267572"/>
                </a:lnTo>
                <a:lnTo>
                  <a:pt x="5594134" y="1274038"/>
                </a:lnTo>
                <a:lnTo>
                  <a:pt x="5533059" y="1343190"/>
                </a:lnTo>
                <a:lnTo>
                  <a:pt x="5620905" y="1429994"/>
                </a:lnTo>
                <a:lnTo>
                  <a:pt x="5677012" y="1424687"/>
                </a:lnTo>
                <a:lnTo>
                  <a:pt x="5708257" y="1423531"/>
                </a:lnTo>
                <a:lnTo>
                  <a:pt x="6339791" y="1423531"/>
                </a:lnTo>
                <a:lnTo>
                  <a:pt x="6678561" y="1207307"/>
                </a:lnTo>
                <a:lnTo>
                  <a:pt x="6764566" y="1151369"/>
                </a:lnTo>
                <a:lnTo>
                  <a:pt x="6980250" y="1123048"/>
                </a:lnTo>
                <a:lnTo>
                  <a:pt x="6979018" y="1121524"/>
                </a:lnTo>
                <a:lnTo>
                  <a:pt x="6977722" y="1120089"/>
                </a:lnTo>
                <a:lnTo>
                  <a:pt x="6976491" y="1118577"/>
                </a:lnTo>
                <a:lnTo>
                  <a:pt x="6926833" y="1074039"/>
                </a:lnTo>
                <a:lnTo>
                  <a:pt x="7139557" y="1040856"/>
                </a:lnTo>
                <a:lnTo>
                  <a:pt x="7192391" y="1031972"/>
                </a:lnTo>
                <a:lnTo>
                  <a:pt x="7244464" y="1022407"/>
                </a:lnTo>
                <a:lnTo>
                  <a:pt x="7295464" y="1011939"/>
                </a:lnTo>
                <a:lnTo>
                  <a:pt x="7325698" y="1004874"/>
                </a:lnTo>
                <a:close/>
              </a:path>
              <a:path w="10320020" h="1734185">
                <a:moveTo>
                  <a:pt x="5863374" y="489813"/>
                </a:moveTo>
                <a:lnTo>
                  <a:pt x="5630430" y="511632"/>
                </a:lnTo>
                <a:lnTo>
                  <a:pt x="5631662" y="512648"/>
                </a:lnTo>
                <a:lnTo>
                  <a:pt x="5632958" y="513638"/>
                </a:lnTo>
                <a:lnTo>
                  <a:pt x="5634253" y="514578"/>
                </a:lnTo>
                <a:lnTo>
                  <a:pt x="5794654" y="711314"/>
                </a:lnTo>
                <a:lnTo>
                  <a:pt x="5706632" y="832015"/>
                </a:lnTo>
                <a:lnTo>
                  <a:pt x="5701193" y="839450"/>
                </a:lnTo>
                <a:lnTo>
                  <a:pt x="5584596" y="998258"/>
                </a:lnTo>
                <a:lnTo>
                  <a:pt x="5533059" y="1005128"/>
                </a:lnTo>
                <a:lnTo>
                  <a:pt x="5533059" y="1006779"/>
                </a:lnTo>
                <a:lnTo>
                  <a:pt x="5582716" y="1004874"/>
                </a:lnTo>
                <a:lnTo>
                  <a:pt x="7325698" y="1004874"/>
                </a:lnTo>
                <a:lnTo>
                  <a:pt x="7345081" y="1000345"/>
                </a:lnTo>
                <a:lnTo>
                  <a:pt x="7393003" y="987402"/>
                </a:lnTo>
                <a:lnTo>
                  <a:pt x="7438918" y="972887"/>
                </a:lnTo>
                <a:lnTo>
                  <a:pt x="7482516" y="956578"/>
                </a:lnTo>
                <a:lnTo>
                  <a:pt x="7523485" y="938253"/>
                </a:lnTo>
                <a:lnTo>
                  <a:pt x="7561513" y="917687"/>
                </a:lnTo>
                <a:lnTo>
                  <a:pt x="7588056" y="900112"/>
                </a:lnTo>
                <a:lnTo>
                  <a:pt x="6880999" y="900112"/>
                </a:lnTo>
                <a:lnTo>
                  <a:pt x="6881647" y="898969"/>
                </a:lnTo>
                <a:lnTo>
                  <a:pt x="6882942" y="896556"/>
                </a:lnTo>
                <a:lnTo>
                  <a:pt x="6936896" y="860831"/>
                </a:lnTo>
                <a:lnTo>
                  <a:pt x="6766445" y="860831"/>
                </a:lnTo>
                <a:lnTo>
                  <a:pt x="6196071" y="629880"/>
                </a:lnTo>
                <a:lnTo>
                  <a:pt x="5863374" y="489813"/>
                </a:lnTo>
                <a:close/>
              </a:path>
              <a:path w="10320020" h="1734185">
                <a:moveTo>
                  <a:pt x="7356840" y="829388"/>
                </a:moveTo>
                <a:lnTo>
                  <a:pt x="7305251" y="832767"/>
                </a:lnTo>
                <a:lnTo>
                  <a:pt x="7252035" y="840075"/>
                </a:lnTo>
                <a:lnTo>
                  <a:pt x="7201776" y="851598"/>
                </a:lnTo>
                <a:lnTo>
                  <a:pt x="6880999" y="900112"/>
                </a:lnTo>
                <a:lnTo>
                  <a:pt x="7588056" y="900112"/>
                </a:lnTo>
                <a:lnTo>
                  <a:pt x="7596291" y="894659"/>
                </a:lnTo>
                <a:lnTo>
                  <a:pt x="7627505" y="868946"/>
                </a:lnTo>
                <a:lnTo>
                  <a:pt x="7627505" y="867308"/>
                </a:lnTo>
                <a:lnTo>
                  <a:pt x="7553083" y="845908"/>
                </a:lnTo>
                <a:lnTo>
                  <a:pt x="7480252" y="834942"/>
                </a:lnTo>
                <a:lnTo>
                  <a:pt x="7441662" y="831853"/>
                </a:lnTo>
                <a:lnTo>
                  <a:pt x="7402220" y="829652"/>
                </a:lnTo>
                <a:lnTo>
                  <a:pt x="7356840" y="829388"/>
                </a:lnTo>
                <a:close/>
              </a:path>
              <a:path w="10320020" h="1734185">
                <a:moveTo>
                  <a:pt x="6980250" y="832015"/>
                </a:moveTo>
                <a:lnTo>
                  <a:pt x="6766445" y="860831"/>
                </a:lnTo>
                <a:lnTo>
                  <a:pt x="6936896" y="860831"/>
                </a:lnTo>
                <a:lnTo>
                  <a:pt x="6980250" y="832015"/>
                </a:lnTo>
                <a:close/>
              </a:path>
              <a:path w="10320020" h="1734185">
                <a:moveTo>
                  <a:pt x="3780371" y="1360703"/>
                </a:moveTo>
                <a:lnTo>
                  <a:pt x="3083471" y="1360703"/>
                </a:lnTo>
                <a:lnTo>
                  <a:pt x="3085998" y="1362506"/>
                </a:lnTo>
                <a:lnTo>
                  <a:pt x="3088525" y="1364373"/>
                </a:lnTo>
                <a:lnTo>
                  <a:pt x="3091116" y="1366202"/>
                </a:lnTo>
                <a:lnTo>
                  <a:pt x="3094875" y="1370838"/>
                </a:lnTo>
                <a:lnTo>
                  <a:pt x="3102521" y="1380070"/>
                </a:lnTo>
                <a:lnTo>
                  <a:pt x="3020452" y="1445882"/>
                </a:lnTo>
                <a:lnTo>
                  <a:pt x="2938373" y="1510969"/>
                </a:lnTo>
                <a:lnTo>
                  <a:pt x="2938373" y="1512506"/>
                </a:lnTo>
                <a:lnTo>
                  <a:pt x="3171317" y="1538782"/>
                </a:lnTo>
                <a:lnTo>
                  <a:pt x="3361022" y="1486872"/>
                </a:lnTo>
                <a:lnTo>
                  <a:pt x="3550737" y="1431713"/>
                </a:lnTo>
                <a:lnTo>
                  <a:pt x="3740454" y="1373385"/>
                </a:lnTo>
                <a:lnTo>
                  <a:pt x="3780371" y="1360703"/>
                </a:lnTo>
                <a:close/>
              </a:path>
              <a:path w="10320020" h="1734185">
                <a:moveTo>
                  <a:pt x="2803302" y="1022999"/>
                </a:moveTo>
                <a:lnTo>
                  <a:pt x="2761992" y="1027620"/>
                </a:lnTo>
                <a:lnTo>
                  <a:pt x="2724840" y="1036213"/>
                </a:lnTo>
                <a:lnTo>
                  <a:pt x="2692031" y="1048042"/>
                </a:lnTo>
                <a:lnTo>
                  <a:pt x="2693974" y="1051496"/>
                </a:lnTo>
                <a:lnTo>
                  <a:pt x="2760814" y="1090409"/>
                </a:lnTo>
                <a:lnTo>
                  <a:pt x="2900197" y="1130134"/>
                </a:lnTo>
                <a:lnTo>
                  <a:pt x="2900197" y="1131671"/>
                </a:lnTo>
                <a:lnTo>
                  <a:pt x="2896086" y="1137221"/>
                </a:lnTo>
                <a:lnTo>
                  <a:pt x="2891231" y="1141476"/>
                </a:lnTo>
                <a:lnTo>
                  <a:pt x="2885674" y="1144864"/>
                </a:lnTo>
                <a:lnTo>
                  <a:pt x="2879191" y="1147978"/>
                </a:lnTo>
                <a:lnTo>
                  <a:pt x="2887751" y="1158538"/>
                </a:lnTo>
                <a:lnTo>
                  <a:pt x="2898260" y="1170509"/>
                </a:lnTo>
                <a:lnTo>
                  <a:pt x="2905912" y="1181473"/>
                </a:lnTo>
                <a:lnTo>
                  <a:pt x="2905899" y="1189012"/>
                </a:lnTo>
                <a:lnTo>
                  <a:pt x="2891880" y="1205026"/>
                </a:lnTo>
                <a:lnTo>
                  <a:pt x="2869934" y="1226439"/>
                </a:lnTo>
                <a:lnTo>
                  <a:pt x="2850687" y="1246908"/>
                </a:lnTo>
                <a:lnTo>
                  <a:pt x="2928785" y="1369695"/>
                </a:lnTo>
                <a:lnTo>
                  <a:pt x="2999144" y="1380713"/>
                </a:lnTo>
                <a:lnTo>
                  <a:pt x="3037607" y="1384427"/>
                </a:lnTo>
                <a:lnTo>
                  <a:pt x="3060522" y="1381798"/>
                </a:lnTo>
                <a:lnTo>
                  <a:pt x="3083471" y="1360703"/>
                </a:lnTo>
                <a:lnTo>
                  <a:pt x="3780371" y="1360703"/>
                </a:lnTo>
                <a:lnTo>
                  <a:pt x="3977594" y="1296135"/>
                </a:lnTo>
                <a:lnTo>
                  <a:pt x="4072445" y="1263916"/>
                </a:lnTo>
                <a:lnTo>
                  <a:pt x="4530652" y="1263916"/>
                </a:lnTo>
                <a:lnTo>
                  <a:pt x="4562721" y="1254638"/>
                </a:lnTo>
                <a:lnTo>
                  <a:pt x="4648695" y="1225605"/>
                </a:lnTo>
                <a:lnTo>
                  <a:pt x="4692992" y="1213332"/>
                </a:lnTo>
                <a:lnTo>
                  <a:pt x="4798324" y="1190306"/>
                </a:lnTo>
                <a:lnTo>
                  <a:pt x="4846686" y="1177989"/>
                </a:lnTo>
                <a:lnTo>
                  <a:pt x="4892351" y="1162396"/>
                </a:lnTo>
                <a:lnTo>
                  <a:pt x="4935448" y="1141476"/>
                </a:lnTo>
                <a:lnTo>
                  <a:pt x="4919196" y="1133609"/>
                </a:lnTo>
                <a:lnTo>
                  <a:pt x="4899699" y="1128277"/>
                </a:lnTo>
                <a:lnTo>
                  <a:pt x="4878986" y="1124073"/>
                </a:lnTo>
                <a:lnTo>
                  <a:pt x="4859083" y="1119593"/>
                </a:lnTo>
                <a:lnTo>
                  <a:pt x="4816280" y="1108914"/>
                </a:lnTo>
                <a:lnTo>
                  <a:pt x="4772887" y="1100057"/>
                </a:lnTo>
                <a:lnTo>
                  <a:pt x="4728360" y="1092908"/>
                </a:lnTo>
                <a:lnTo>
                  <a:pt x="4682151" y="1087350"/>
                </a:lnTo>
                <a:lnTo>
                  <a:pt x="4633716" y="1083266"/>
                </a:lnTo>
                <a:lnTo>
                  <a:pt x="4582507" y="1080540"/>
                </a:lnTo>
                <a:lnTo>
                  <a:pt x="4527980" y="1079057"/>
                </a:lnTo>
                <a:lnTo>
                  <a:pt x="4251959" y="1075855"/>
                </a:lnTo>
                <a:lnTo>
                  <a:pt x="4288193" y="1061897"/>
                </a:lnTo>
                <a:lnTo>
                  <a:pt x="4264847" y="1056624"/>
                </a:lnTo>
                <a:lnTo>
                  <a:pt x="4244119" y="1047103"/>
                </a:lnTo>
                <a:lnTo>
                  <a:pt x="4224422" y="1036700"/>
                </a:lnTo>
                <a:lnTo>
                  <a:pt x="4204169" y="1028776"/>
                </a:lnTo>
                <a:lnTo>
                  <a:pt x="3992244" y="1025372"/>
                </a:lnTo>
                <a:lnTo>
                  <a:pt x="3986638" y="1023086"/>
                </a:lnTo>
                <a:lnTo>
                  <a:pt x="2848584" y="1023086"/>
                </a:lnTo>
                <a:lnTo>
                  <a:pt x="2803302" y="1022999"/>
                </a:lnTo>
                <a:close/>
              </a:path>
              <a:path w="10320020" h="1734185">
                <a:moveTo>
                  <a:pt x="4530652" y="1263916"/>
                </a:moveTo>
                <a:lnTo>
                  <a:pt x="4072445" y="1263916"/>
                </a:lnTo>
                <a:lnTo>
                  <a:pt x="4154576" y="1266012"/>
                </a:lnTo>
                <a:lnTo>
                  <a:pt x="4301540" y="1266977"/>
                </a:lnTo>
                <a:lnTo>
                  <a:pt x="4339111" y="1272569"/>
                </a:lnTo>
                <a:lnTo>
                  <a:pt x="4380904" y="1277821"/>
                </a:lnTo>
                <a:lnTo>
                  <a:pt x="4424557" y="1280309"/>
                </a:lnTo>
                <a:lnTo>
                  <a:pt x="4467707" y="1277607"/>
                </a:lnTo>
                <a:lnTo>
                  <a:pt x="4517284" y="1267784"/>
                </a:lnTo>
                <a:lnTo>
                  <a:pt x="4530652" y="1263916"/>
                </a:lnTo>
                <a:close/>
              </a:path>
              <a:path w="10320020" h="1734185">
                <a:moveTo>
                  <a:pt x="2882950" y="1003757"/>
                </a:moveTo>
                <a:lnTo>
                  <a:pt x="2841002" y="1017473"/>
                </a:lnTo>
                <a:lnTo>
                  <a:pt x="2843530" y="1019314"/>
                </a:lnTo>
                <a:lnTo>
                  <a:pt x="2846069" y="1021232"/>
                </a:lnTo>
                <a:lnTo>
                  <a:pt x="2848584" y="1023086"/>
                </a:lnTo>
                <a:lnTo>
                  <a:pt x="3986638" y="1023086"/>
                </a:lnTo>
                <a:lnTo>
                  <a:pt x="3940377" y="1004214"/>
                </a:lnTo>
                <a:lnTo>
                  <a:pt x="2886773" y="1004214"/>
                </a:lnTo>
                <a:lnTo>
                  <a:pt x="2882950" y="1003757"/>
                </a:lnTo>
                <a:close/>
              </a:path>
              <a:path w="10320020" h="1734185">
                <a:moveTo>
                  <a:pt x="2938373" y="648220"/>
                </a:moveTo>
                <a:lnTo>
                  <a:pt x="3102521" y="815340"/>
                </a:lnTo>
                <a:lnTo>
                  <a:pt x="3102521" y="818489"/>
                </a:lnTo>
                <a:lnTo>
                  <a:pt x="3005150" y="896607"/>
                </a:lnTo>
                <a:lnTo>
                  <a:pt x="2973978" y="921980"/>
                </a:lnTo>
                <a:lnTo>
                  <a:pt x="2940904" y="945772"/>
                </a:lnTo>
                <a:lnTo>
                  <a:pt x="2908463" y="970073"/>
                </a:lnTo>
                <a:lnTo>
                  <a:pt x="2879191" y="996975"/>
                </a:lnTo>
                <a:lnTo>
                  <a:pt x="2881718" y="999401"/>
                </a:lnTo>
                <a:lnTo>
                  <a:pt x="2884246" y="1001788"/>
                </a:lnTo>
                <a:lnTo>
                  <a:pt x="2886773" y="1004214"/>
                </a:lnTo>
                <a:lnTo>
                  <a:pt x="3940377" y="1004214"/>
                </a:lnTo>
                <a:lnTo>
                  <a:pt x="3647750" y="881565"/>
                </a:lnTo>
                <a:lnTo>
                  <a:pt x="3361259" y="756869"/>
                </a:lnTo>
                <a:lnTo>
                  <a:pt x="3173196" y="672160"/>
                </a:lnTo>
                <a:lnTo>
                  <a:pt x="2985335" y="653384"/>
                </a:lnTo>
                <a:lnTo>
                  <a:pt x="2938373" y="648220"/>
                </a:lnTo>
                <a:close/>
              </a:path>
              <a:path w="10320020" h="1734185">
                <a:moveTo>
                  <a:pt x="280644" y="688073"/>
                </a:moveTo>
                <a:lnTo>
                  <a:pt x="246278" y="694448"/>
                </a:lnTo>
                <a:lnTo>
                  <a:pt x="246278" y="697484"/>
                </a:lnTo>
                <a:lnTo>
                  <a:pt x="340212" y="733880"/>
                </a:lnTo>
                <a:lnTo>
                  <a:pt x="481101" y="786574"/>
                </a:lnTo>
                <a:lnTo>
                  <a:pt x="582398" y="798799"/>
                </a:lnTo>
                <a:lnTo>
                  <a:pt x="734361" y="814856"/>
                </a:lnTo>
                <a:lnTo>
                  <a:pt x="886333" y="828213"/>
                </a:lnTo>
                <a:lnTo>
                  <a:pt x="1038308" y="838910"/>
                </a:lnTo>
                <a:lnTo>
                  <a:pt x="1190275" y="846988"/>
                </a:lnTo>
                <a:lnTo>
                  <a:pt x="1342224" y="852487"/>
                </a:lnTo>
                <a:lnTo>
                  <a:pt x="1502488" y="916037"/>
                </a:lnTo>
                <a:lnTo>
                  <a:pt x="1546037" y="932049"/>
                </a:lnTo>
                <a:lnTo>
                  <a:pt x="1724075" y="992974"/>
                </a:lnTo>
                <a:lnTo>
                  <a:pt x="1774247" y="1005547"/>
                </a:lnTo>
                <a:lnTo>
                  <a:pt x="1823009" y="1009005"/>
                </a:lnTo>
                <a:lnTo>
                  <a:pt x="1870172" y="1005846"/>
                </a:lnTo>
                <a:lnTo>
                  <a:pt x="1915548" y="998565"/>
                </a:lnTo>
                <a:lnTo>
                  <a:pt x="1958949" y="989660"/>
                </a:lnTo>
                <a:lnTo>
                  <a:pt x="2000187" y="981626"/>
                </a:lnTo>
                <a:lnTo>
                  <a:pt x="2039073" y="976960"/>
                </a:lnTo>
                <a:lnTo>
                  <a:pt x="2149043" y="975320"/>
                </a:lnTo>
                <a:lnTo>
                  <a:pt x="2201972" y="970789"/>
                </a:lnTo>
                <a:lnTo>
                  <a:pt x="2243353" y="957973"/>
                </a:lnTo>
                <a:lnTo>
                  <a:pt x="2243353" y="956386"/>
                </a:lnTo>
                <a:lnTo>
                  <a:pt x="2194909" y="936065"/>
                </a:lnTo>
                <a:lnTo>
                  <a:pt x="2147780" y="913969"/>
                </a:lnTo>
                <a:lnTo>
                  <a:pt x="2100243" y="891105"/>
                </a:lnTo>
                <a:lnTo>
                  <a:pt x="2050577" y="868484"/>
                </a:lnTo>
                <a:lnTo>
                  <a:pt x="1997062" y="847115"/>
                </a:lnTo>
                <a:lnTo>
                  <a:pt x="1949172" y="831287"/>
                </a:lnTo>
                <a:lnTo>
                  <a:pt x="1898527" y="817207"/>
                </a:lnTo>
                <a:lnTo>
                  <a:pt x="1845811" y="804346"/>
                </a:lnTo>
                <a:lnTo>
                  <a:pt x="1682064" y="767778"/>
                </a:lnTo>
                <a:lnTo>
                  <a:pt x="1546504" y="735279"/>
                </a:lnTo>
                <a:lnTo>
                  <a:pt x="1510195" y="701484"/>
                </a:lnTo>
                <a:lnTo>
                  <a:pt x="1462058" y="689559"/>
                </a:lnTo>
                <a:lnTo>
                  <a:pt x="284467" y="689559"/>
                </a:lnTo>
                <a:lnTo>
                  <a:pt x="280644" y="688073"/>
                </a:lnTo>
                <a:close/>
              </a:path>
              <a:path w="10320020" h="1734185">
                <a:moveTo>
                  <a:pt x="0" y="316585"/>
                </a:moveTo>
                <a:lnTo>
                  <a:pt x="1879" y="320395"/>
                </a:lnTo>
                <a:lnTo>
                  <a:pt x="38322" y="345573"/>
                </a:lnTo>
                <a:lnTo>
                  <a:pt x="75669" y="372260"/>
                </a:lnTo>
                <a:lnTo>
                  <a:pt x="114464" y="399222"/>
                </a:lnTo>
                <a:lnTo>
                  <a:pt x="155252" y="425221"/>
                </a:lnTo>
                <a:lnTo>
                  <a:pt x="198577" y="449021"/>
                </a:lnTo>
                <a:lnTo>
                  <a:pt x="196824" y="453821"/>
                </a:lnTo>
                <a:lnTo>
                  <a:pt x="199415" y="457136"/>
                </a:lnTo>
                <a:lnTo>
                  <a:pt x="196621" y="457339"/>
                </a:lnTo>
                <a:lnTo>
                  <a:pt x="193446" y="457631"/>
                </a:lnTo>
                <a:lnTo>
                  <a:pt x="190271" y="457860"/>
                </a:lnTo>
                <a:lnTo>
                  <a:pt x="187096" y="458139"/>
                </a:lnTo>
                <a:lnTo>
                  <a:pt x="197269" y="471335"/>
                </a:lnTo>
                <a:lnTo>
                  <a:pt x="202399" y="477875"/>
                </a:lnTo>
                <a:lnTo>
                  <a:pt x="205574" y="481190"/>
                </a:lnTo>
                <a:lnTo>
                  <a:pt x="208749" y="484441"/>
                </a:lnTo>
                <a:lnTo>
                  <a:pt x="211924" y="487756"/>
                </a:lnTo>
                <a:lnTo>
                  <a:pt x="197753" y="498338"/>
                </a:lnTo>
                <a:lnTo>
                  <a:pt x="176641" y="512918"/>
                </a:lnTo>
                <a:lnTo>
                  <a:pt x="158371" y="527636"/>
                </a:lnTo>
                <a:lnTo>
                  <a:pt x="152730" y="538632"/>
                </a:lnTo>
                <a:lnTo>
                  <a:pt x="238632" y="670153"/>
                </a:lnTo>
                <a:lnTo>
                  <a:pt x="284467" y="689559"/>
                </a:lnTo>
                <a:lnTo>
                  <a:pt x="1462058" y="689559"/>
                </a:lnTo>
                <a:lnTo>
                  <a:pt x="1270212" y="639659"/>
                </a:lnTo>
                <a:lnTo>
                  <a:pt x="1174191" y="613244"/>
                </a:lnTo>
                <a:lnTo>
                  <a:pt x="1000454" y="520280"/>
                </a:lnTo>
                <a:lnTo>
                  <a:pt x="826706" y="424249"/>
                </a:lnTo>
                <a:lnTo>
                  <a:pt x="691156" y="347154"/>
                </a:lnTo>
                <a:lnTo>
                  <a:pt x="198577" y="347154"/>
                </a:lnTo>
                <a:lnTo>
                  <a:pt x="144482" y="334157"/>
                </a:lnTo>
                <a:lnTo>
                  <a:pt x="93306" y="325616"/>
                </a:lnTo>
                <a:lnTo>
                  <a:pt x="45122" y="320202"/>
                </a:lnTo>
                <a:lnTo>
                  <a:pt x="0" y="316585"/>
                </a:lnTo>
                <a:close/>
              </a:path>
              <a:path w="10320020" h="1734185">
                <a:moveTo>
                  <a:pt x="219570" y="317360"/>
                </a:moveTo>
                <a:lnTo>
                  <a:pt x="187096" y="328891"/>
                </a:lnTo>
                <a:lnTo>
                  <a:pt x="187096" y="330441"/>
                </a:lnTo>
                <a:lnTo>
                  <a:pt x="190919" y="333438"/>
                </a:lnTo>
                <a:lnTo>
                  <a:pt x="198577" y="339547"/>
                </a:lnTo>
                <a:lnTo>
                  <a:pt x="197417" y="342017"/>
                </a:lnTo>
                <a:lnTo>
                  <a:pt x="198577" y="347154"/>
                </a:lnTo>
                <a:lnTo>
                  <a:pt x="691156" y="347154"/>
                </a:lnTo>
                <a:lnTo>
                  <a:pt x="658609" y="328358"/>
                </a:lnTo>
                <a:lnTo>
                  <a:pt x="263461" y="328358"/>
                </a:lnTo>
                <a:lnTo>
                  <a:pt x="219570" y="317360"/>
                </a:lnTo>
                <a:close/>
              </a:path>
              <a:path w="10320020" h="1734185">
                <a:moveTo>
                  <a:pt x="196888" y="339674"/>
                </a:moveTo>
                <a:lnTo>
                  <a:pt x="196037" y="344957"/>
                </a:lnTo>
                <a:lnTo>
                  <a:pt x="197417" y="342017"/>
                </a:lnTo>
                <a:lnTo>
                  <a:pt x="196888" y="339674"/>
                </a:lnTo>
                <a:close/>
              </a:path>
              <a:path w="10320020" h="1734185">
                <a:moveTo>
                  <a:pt x="246278" y="137591"/>
                </a:moveTo>
                <a:lnTo>
                  <a:pt x="247586" y="140106"/>
                </a:lnTo>
                <a:lnTo>
                  <a:pt x="248157" y="141351"/>
                </a:lnTo>
                <a:lnTo>
                  <a:pt x="410502" y="295440"/>
                </a:lnTo>
                <a:lnTo>
                  <a:pt x="409194" y="296456"/>
                </a:lnTo>
                <a:lnTo>
                  <a:pt x="407898" y="297522"/>
                </a:lnTo>
                <a:lnTo>
                  <a:pt x="406679" y="298564"/>
                </a:lnTo>
                <a:lnTo>
                  <a:pt x="263461" y="328358"/>
                </a:lnTo>
                <a:lnTo>
                  <a:pt x="658609" y="328358"/>
                </a:lnTo>
                <a:lnTo>
                  <a:pt x="479221" y="222758"/>
                </a:lnTo>
                <a:lnTo>
                  <a:pt x="339431" y="172400"/>
                </a:lnTo>
                <a:lnTo>
                  <a:pt x="246278" y="137591"/>
                </a:lnTo>
                <a:close/>
              </a:path>
            </a:pathLst>
          </a:custGeom>
          <a:solidFill>
            <a:srgbClr val="71CBF4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1997" y="7106399"/>
            <a:ext cx="7258887" cy="27360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365146" y="7165565"/>
            <a:ext cx="187198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 b="1">
                <a:solidFill>
                  <a:srgbClr val="002D5A"/>
                </a:solidFill>
                <a:latin typeface="Montserrat"/>
                <a:cs typeface="Montserrat"/>
              </a:rPr>
              <a:t>Royal</a:t>
            </a:r>
            <a:r>
              <a:rPr dirty="0" sz="900" spc="-15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900" spc="-5" b="1">
                <a:solidFill>
                  <a:srgbClr val="002D5A"/>
                </a:solidFill>
                <a:latin typeface="Montserrat"/>
                <a:cs typeface="Montserrat"/>
              </a:rPr>
              <a:t>Academy</a:t>
            </a:r>
            <a:r>
              <a:rPr dirty="0" sz="900" spc="-15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900" b="1">
                <a:solidFill>
                  <a:srgbClr val="002D5A"/>
                </a:solidFill>
                <a:latin typeface="Montserrat"/>
                <a:cs typeface="Montserrat"/>
              </a:rPr>
              <a:t>of</a:t>
            </a:r>
            <a:r>
              <a:rPr dirty="0" sz="900" spc="-15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900" b="1">
                <a:solidFill>
                  <a:srgbClr val="002D5A"/>
                </a:solidFill>
                <a:latin typeface="Montserrat"/>
                <a:cs typeface="Montserrat"/>
              </a:rPr>
              <a:t>Engineering</a:t>
            </a:r>
            <a:endParaRPr sz="900">
              <a:latin typeface="Montserrat"/>
              <a:cs typeface="Montserra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5300" y="7161154"/>
            <a:ext cx="15430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002D5A"/>
                </a:solidFill>
                <a:latin typeface="Montserrat"/>
                <a:cs typeface="Montserrat"/>
              </a:rPr>
              <a:t>17</a:t>
            </a:r>
            <a:endParaRPr sz="1000">
              <a:latin typeface="Montserrat"/>
              <a:cs typeface="Montserra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8001" y="7003540"/>
            <a:ext cx="9756140" cy="0"/>
          </a:xfrm>
          <a:custGeom>
            <a:avLst/>
            <a:gdLst/>
            <a:ahLst/>
            <a:cxnLst/>
            <a:rect l="l" t="t" r="r" b="b"/>
            <a:pathLst>
              <a:path w="9756140" h="0">
                <a:moveTo>
                  <a:pt x="0" y="0"/>
                </a:moveTo>
                <a:lnTo>
                  <a:pt x="9756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00433" y="425375"/>
            <a:ext cx="1116711" cy="1219969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55300" y="444733"/>
            <a:ext cx="2737485" cy="4216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600" spc="-20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</a:rPr>
              <a:t>Communication</a:t>
            </a:r>
            <a:endParaRPr sz="2600">
              <a:latin typeface="Montserrat Medium"/>
              <a:cs typeface="Montserrat Medium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5300" y="1036103"/>
            <a:ext cx="3249295" cy="1922145"/>
          </a:xfrm>
          <a:prstGeom prst="rect">
            <a:avLst/>
          </a:prstGeom>
        </p:spPr>
        <p:txBody>
          <a:bodyPr wrap="square" lIns="0" tIns="1066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dirty="0" sz="1100" spc="-5" b="1">
                <a:solidFill>
                  <a:srgbClr val="002D5A"/>
                </a:solidFill>
                <a:latin typeface="Montserrat"/>
                <a:cs typeface="Montserrat"/>
              </a:rPr>
              <a:t>Fibre</a:t>
            </a:r>
            <a:r>
              <a:rPr dirty="0" sz="1100" spc="-15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1100" b="1">
                <a:solidFill>
                  <a:srgbClr val="002D5A"/>
                </a:solidFill>
                <a:latin typeface="Montserrat"/>
                <a:cs typeface="Montserrat"/>
              </a:rPr>
              <a:t>optic</a:t>
            </a:r>
            <a:r>
              <a:rPr dirty="0" sz="1100" spc="-15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1100" spc="-5" b="1">
                <a:solidFill>
                  <a:srgbClr val="002D5A"/>
                </a:solidFill>
                <a:latin typeface="Montserrat"/>
                <a:cs typeface="Montserrat"/>
              </a:rPr>
              <a:t>communication</a:t>
            </a:r>
            <a:endParaRPr sz="1100">
              <a:latin typeface="Montserrat"/>
              <a:cs typeface="Montserrat"/>
            </a:endParaRPr>
          </a:p>
          <a:p>
            <a:pPr marL="12700" marR="37465">
              <a:lnSpc>
                <a:spcPct val="109200"/>
              </a:lnSpc>
              <a:spcBef>
                <a:spcPts val="540"/>
              </a:spcBef>
            </a:pPr>
            <a:r>
              <a:rPr dirty="0" sz="950">
                <a:latin typeface="Montserrat"/>
                <a:cs typeface="Montserrat"/>
              </a:rPr>
              <a:t>This </a:t>
            </a:r>
            <a:r>
              <a:rPr dirty="0" sz="950" spc="-5">
                <a:latin typeface="Montserrat"/>
                <a:cs typeface="Montserrat"/>
              </a:rPr>
              <a:t>challenge asks </a:t>
            </a:r>
            <a:r>
              <a:rPr dirty="0" sz="950">
                <a:latin typeface="Montserrat"/>
                <a:cs typeface="Montserrat"/>
              </a:rPr>
              <a:t>students </a:t>
            </a:r>
            <a:r>
              <a:rPr dirty="0" sz="950" spc="-10">
                <a:latin typeface="Montserrat"/>
                <a:cs typeface="Montserrat"/>
              </a:rPr>
              <a:t>to create </a:t>
            </a:r>
            <a:r>
              <a:rPr dirty="0" sz="950">
                <a:latin typeface="Montserrat"/>
                <a:cs typeface="Montserrat"/>
              </a:rPr>
              <a:t>a </a:t>
            </a:r>
            <a:r>
              <a:rPr dirty="0" sz="950" spc="-5">
                <a:latin typeface="Montserrat"/>
                <a:cs typeface="Montserrat"/>
              </a:rPr>
              <a:t>code </a:t>
            </a:r>
            <a:r>
              <a:rPr dirty="0" sz="950">
                <a:latin typeface="Montserrat"/>
                <a:cs typeface="Montserrat"/>
              </a:rPr>
              <a:t>using a </a:t>
            </a:r>
            <a:r>
              <a:rPr dirty="0" sz="950" spc="-23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LED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light, a </a:t>
            </a:r>
            <a:r>
              <a:rPr dirty="0" sz="950" spc="-10">
                <a:latin typeface="Montserrat"/>
                <a:cs typeface="Montserrat"/>
              </a:rPr>
              <a:t>switch,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a </a:t>
            </a:r>
            <a:r>
              <a:rPr dirty="0" sz="950" spc="10">
                <a:latin typeface="Montserrat"/>
                <a:cs typeface="Montserrat"/>
              </a:rPr>
              <a:t>fibre</a:t>
            </a:r>
            <a:r>
              <a:rPr dirty="0" sz="950">
                <a:latin typeface="Montserrat"/>
                <a:cs typeface="Montserrat"/>
              </a:rPr>
              <a:t> optic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cable.</a:t>
            </a:r>
            <a:endParaRPr sz="950">
              <a:latin typeface="Montserrat"/>
              <a:cs typeface="Montserrat"/>
            </a:endParaRPr>
          </a:p>
          <a:p>
            <a:pPr marL="12700" marR="113030">
              <a:lnSpc>
                <a:spcPct val="109200"/>
              </a:lnSpc>
              <a:spcBef>
                <a:spcPts val="565"/>
              </a:spcBef>
            </a:pPr>
            <a:r>
              <a:rPr dirty="0" sz="950" spc="-30">
                <a:latin typeface="Montserrat"/>
                <a:cs typeface="Montserrat"/>
              </a:rPr>
              <a:t>We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have</a:t>
            </a:r>
            <a:r>
              <a:rPr dirty="0" sz="950" spc="-5">
                <a:latin typeface="Montserrat"/>
                <a:cs typeface="Montserrat"/>
              </a:rPr>
              <a:t> given </a:t>
            </a:r>
            <a:r>
              <a:rPr dirty="0" sz="950">
                <a:latin typeface="Montserrat"/>
                <a:cs typeface="Montserrat"/>
              </a:rPr>
              <a:t>them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some</a:t>
            </a:r>
            <a:r>
              <a:rPr dirty="0" sz="950" spc="-5">
                <a:latin typeface="Montserrat"/>
                <a:cs typeface="Montserrat"/>
              </a:rPr>
              <a:t> guidance </a:t>
            </a:r>
            <a:r>
              <a:rPr dirty="0" sz="950">
                <a:latin typeface="Montserrat"/>
                <a:cs typeface="Montserrat"/>
              </a:rPr>
              <a:t>in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the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student </a:t>
            </a:r>
            <a:r>
              <a:rPr dirty="0" sz="950" spc="-23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guide and </a:t>
            </a:r>
            <a:r>
              <a:rPr dirty="0" sz="950" spc="-5">
                <a:latin typeface="Montserrat"/>
                <a:cs typeface="Montserrat"/>
              </a:rPr>
              <a:t>expanded </a:t>
            </a:r>
            <a:r>
              <a:rPr dirty="0" sz="950">
                <a:latin typeface="Montserrat"/>
                <a:cs typeface="Montserrat"/>
              </a:rPr>
              <a:t>on the </a:t>
            </a:r>
            <a:r>
              <a:rPr dirty="0" sz="950" spc="-5">
                <a:latin typeface="Montserrat"/>
                <a:cs typeface="Montserrat"/>
              </a:rPr>
              <a:t>grid </a:t>
            </a:r>
            <a:r>
              <a:rPr dirty="0" sz="950" spc="-10">
                <a:latin typeface="Montserrat"/>
                <a:cs typeface="Montserrat"/>
              </a:rPr>
              <a:t>system </a:t>
            </a:r>
            <a:r>
              <a:rPr dirty="0" sz="950" spc="-5">
                <a:latin typeface="Montserrat"/>
                <a:cs typeface="Montserrat"/>
              </a:rPr>
              <a:t>here </a:t>
            </a:r>
            <a:r>
              <a:rPr dirty="0" sz="950">
                <a:latin typeface="Montserrat"/>
                <a:cs typeface="Montserrat"/>
              </a:rPr>
              <a:t>in the </a:t>
            </a:r>
            <a:r>
              <a:rPr dirty="0" sz="950" spc="-235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teacher </a:t>
            </a:r>
            <a:r>
              <a:rPr dirty="0" sz="950">
                <a:latin typeface="Montserrat"/>
                <a:cs typeface="Montserrat"/>
              </a:rPr>
              <a:t>guide. Students </a:t>
            </a:r>
            <a:r>
              <a:rPr dirty="0" sz="950" spc="-5">
                <a:latin typeface="Montserrat"/>
                <a:cs typeface="Montserrat"/>
              </a:rPr>
              <a:t>are encouraged </a:t>
            </a:r>
            <a:r>
              <a:rPr dirty="0" sz="950" spc="-10">
                <a:latin typeface="Montserrat"/>
                <a:cs typeface="Montserrat"/>
              </a:rPr>
              <a:t>to </a:t>
            </a:r>
            <a:r>
              <a:rPr dirty="0" sz="950">
                <a:latin typeface="Montserrat"/>
                <a:cs typeface="Montserrat"/>
              </a:rPr>
              <a:t>not only </a:t>
            </a:r>
            <a:r>
              <a:rPr dirty="0" sz="950" spc="-23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come </a:t>
            </a:r>
            <a:r>
              <a:rPr dirty="0" sz="950">
                <a:latin typeface="Montserrat"/>
                <a:cs typeface="Montserrat"/>
              </a:rPr>
              <a:t>up with </a:t>
            </a:r>
            <a:r>
              <a:rPr dirty="0" sz="950" spc="-5">
                <a:latin typeface="Montserrat"/>
                <a:cs typeface="Montserrat"/>
              </a:rPr>
              <a:t>different systems, </a:t>
            </a:r>
            <a:r>
              <a:rPr dirty="0" sz="950">
                <a:latin typeface="Montserrat"/>
                <a:cs typeface="Montserrat"/>
              </a:rPr>
              <a:t>but </a:t>
            </a:r>
            <a:r>
              <a:rPr dirty="0" sz="950" spc="-5">
                <a:latin typeface="Montserrat"/>
                <a:cs typeface="Montserrat"/>
              </a:rPr>
              <a:t>strategies for </a:t>
            </a:r>
            <a:r>
              <a:rPr dirty="0" sz="950">
                <a:latin typeface="Montserrat"/>
                <a:cs typeface="Montserrat"/>
              </a:rPr>
              <a:t> when</a:t>
            </a:r>
            <a:r>
              <a:rPr dirty="0" sz="950" spc="-5">
                <a:latin typeface="Montserrat"/>
                <a:cs typeface="Montserrat"/>
              </a:rPr>
              <a:t> they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make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mistakes.</a:t>
            </a:r>
            <a:endParaRPr sz="950">
              <a:latin typeface="Montserrat"/>
              <a:cs typeface="Montserrat"/>
            </a:endParaRPr>
          </a:p>
          <a:p>
            <a:pPr marL="12700" marR="5080">
              <a:lnSpc>
                <a:spcPct val="109200"/>
              </a:lnSpc>
              <a:spcBef>
                <a:spcPts val="565"/>
              </a:spcBef>
            </a:pPr>
            <a:r>
              <a:rPr dirty="0" sz="950" spc="-5">
                <a:latin typeface="Montserrat"/>
                <a:cs typeface="Montserrat"/>
              </a:rPr>
              <a:t>Check </a:t>
            </a:r>
            <a:r>
              <a:rPr dirty="0" sz="950">
                <a:latin typeface="Montserrat"/>
                <a:cs typeface="Montserrat"/>
              </a:rPr>
              <a:t>out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our</a:t>
            </a:r>
            <a:r>
              <a:rPr dirty="0" sz="950" spc="-5">
                <a:latin typeface="Montserrat"/>
                <a:cs typeface="Montserrat"/>
              </a:rPr>
              <a:t> resource, </a:t>
            </a:r>
            <a:r>
              <a:rPr dirty="0" u="sng" sz="950" spc="-5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  <a:hlinkClick r:id="rId4"/>
              </a:rPr>
              <a:t>Are </a:t>
            </a:r>
            <a:r>
              <a:rPr dirty="0" u="sng" sz="950" spc="-10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  <a:hlinkClick r:id="rId4"/>
              </a:rPr>
              <a:t>we</a:t>
            </a:r>
            <a:r>
              <a:rPr dirty="0" u="sng" sz="950" spc="-5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  <a:hlinkClick r:id="rId4"/>
              </a:rPr>
              <a:t> connected?</a:t>
            </a:r>
            <a:r>
              <a:rPr dirty="0" sz="950" spc="-5">
                <a:latin typeface="Montserrat"/>
                <a:cs typeface="Montserrat"/>
              </a:rPr>
              <a:t>,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for more </a:t>
            </a:r>
            <a:r>
              <a:rPr dirty="0" sz="950" spc="-23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ideas for</a:t>
            </a:r>
            <a:r>
              <a:rPr dirty="0" sz="950">
                <a:latin typeface="Montserrat"/>
                <a:cs typeface="Montserrat"/>
              </a:rPr>
              <a:t> encryption activities.</a:t>
            </a:r>
            <a:endParaRPr sz="950">
              <a:latin typeface="Montserrat"/>
              <a:cs typeface="Montserrat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468000" y="3085012"/>
          <a:ext cx="3222625" cy="21564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9105"/>
                <a:gridCol w="459105"/>
                <a:gridCol w="459104"/>
                <a:gridCol w="459105"/>
                <a:gridCol w="459105"/>
                <a:gridCol w="459105"/>
                <a:gridCol w="459105"/>
              </a:tblGrid>
              <a:tr h="3594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93D6"/>
                      </a:solidFill>
                      <a:prstDash val="solid"/>
                    </a:lnL>
                    <a:lnR w="6350">
                      <a:solidFill>
                        <a:srgbClr val="0093D6"/>
                      </a:solidFill>
                      <a:prstDash val="solid"/>
                    </a:lnR>
                    <a:lnT w="6350">
                      <a:solidFill>
                        <a:srgbClr val="0093D6"/>
                      </a:solidFill>
                      <a:prstDash val="solid"/>
                    </a:lnT>
                    <a:lnB w="6350">
                      <a:solidFill>
                        <a:srgbClr val="0093D6"/>
                      </a:solidFill>
                      <a:prstDash val="solid"/>
                    </a:lnB>
                    <a:solidFill>
                      <a:srgbClr val="C3E6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950" b="1">
                          <a:solidFill>
                            <a:srgbClr val="D70929"/>
                          </a:solidFill>
                          <a:latin typeface="Montserrat"/>
                          <a:cs typeface="Montserrat"/>
                        </a:rPr>
                        <a:t>1</a:t>
                      </a:r>
                      <a:endParaRPr sz="950">
                        <a:latin typeface="Montserrat"/>
                        <a:cs typeface="Montserrat"/>
                      </a:endParaRPr>
                    </a:p>
                  </a:txBody>
                  <a:tcPr marL="0" marR="0" marB="0" marT="111125">
                    <a:lnL w="6350">
                      <a:solidFill>
                        <a:srgbClr val="0093D6"/>
                      </a:solidFill>
                      <a:prstDash val="solid"/>
                    </a:lnL>
                    <a:lnR w="6350">
                      <a:solidFill>
                        <a:srgbClr val="0093D6"/>
                      </a:solidFill>
                      <a:prstDash val="solid"/>
                    </a:lnR>
                    <a:lnT w="6350">
                      <a:solidFill>
                        <a:srgbClr val="0093D6"/>
                      </a:solidFill>
                      <a:prstDash val="solid"/>
                    </a:lnT>
                    <a:lnB w="6350">
                      <a:solidFill>
                        <a:srgbClr val="0093D6"/>
                      </a:solidFill>
                      <a:prstDash val="solid"/>
                    </a:lnB>
                    <a:solidFill>
                      <a:srgbClr val="C3E6FB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86055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dirty="0" sz="950" b="1">
                          <a:solidFill>
                            <a:srgbClr val="D70929"/>
                          </a:solidFill>
                          <a:latin typeface="Montserrat"/>
                          <a:cs typeface="Montserrat"/>
                        </a:rPr>
                        <a:t>2</a:t>
                      </a:r>
                      <a:endParaRPr sz="950">
                        <a:latin typeface="Montserrat"/>
                        <a:cs typeface="Montserrat"/>
                      </a:endParaRPr>
                    </a:p>
                  </a:txBody>
                  <a:tcPr marL="0" marR="0" marB="0" marT="117475">
                    <a:lnL w="6350">
                      <a:solidFill>
                        <a:srgbClr val="0093D6"/>
                      </a:solidFill>
                      <a:prstDash val="solid"/>
                    </a:lnL>
                    <a:lnR w="6350">
                      <a:solidFill>
                        <a:srgbClr val="0093D6"/>
                      </a:solidFill>
                      <a:prstDash val="solid"/>
                    </a:lnR>
                    <a:lnT w="6350">
                      <a:solidFill>
                        <a:srgbClr val="0093D6"/>
                      </a:solidFill>
                      <a:prstDash val="solid"/>
                    </a:lnT>
                    <a:lnB w="6350">
                      <a:solidFill>
                        <a:srgbClr val="0093D6"/>
                      </a:solidFill>
                      <a:prstDash val="solid"/>
                    </a:lnB>
                    <a:solidFill>
                      <a:srgbClr val="C3E6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dirty="0" sz="950" b="1">
                          <a:solidFill>
                            <a:srgbClr val="D70929"/>
                          </a:solidFill>
                          <a:latin typeface="Montserrat"/>
                          <a:cs typeface="Montserrat"/>
                        </a:rPr>
                        <a:t>3</a:t>
                      </a:r>
                      <a:endParaRPr sz="950">
                        <a:latin typeface="Montserrat"/>
                        <a:cs typeface="Montserrat"/>
                      </a:endParaRPr>
                    </a:p>
                  </a:txBody>
                  <a:tcPr marL="0" marR="0" marB="0" marT="117475">
                    <a:lnL w="6350">
                      <a:solidFill>
                        <a:srgbClr val="0093D6"/>
                      </a:solidFill>
                      <a:prstDash val="solid"/>
                    </a:lnL>
                    <a:lnR w="6350">
                      <a:solidFill>
                        <a:srgbClr val="0093D6"/>
                      </a:solidFill>
                      <a:prstDash val="solid"/>
                    </a:lnR>
                    <a:lnT w="6350">
                      <a:solidFill>
                        <a:srgbClr val="0093D6"/>
                      </a:solidFill>
                      <a:prstDash val="solid"/>
                    </a:lnT>
                    <a:lnB w="6350">
                      <a:solidFill>
                        <a:srgbClr val="0093D6"/>
                      </a:solidFill>
                      <a:prstDash val="solid"/>
                    </a:lnB>
                    <a:solidFill>
                      <a:srgbClr val="C3E6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dirty="0" sz="950" b="1">
                          <a:solidFill>
                            <a:srgbClr val="D70929"/>
                          </a:solidFill>
                          <a:latin typeface="Montserrat"/>
                          <a:cs typeface="Montserrat"/>
                        </a:rPr>
                        <a:t>4</a:t>
                      </a:r>
                      <a:endParaRPr sz="950">
                        <a:latin typeface="Montserrat"/>
                        <a:cs typeface="Montserrat"/>
                      </a:endParaRPr>
                    </a:p>
                  </a:txBody>
                  <a:tcPr marL="0" marR="0" marB="0" marT="117475">
                    <a:lnL w="6350">
                      <a:solidFill>
                        <a:srgbClr val="0093D6"/>
                      </a:solidFill>
                      <a:prstDash val="solid"/>
                    </a:lnL>
                    <a:lnR w="6350">
                      <a:solidFill>
                        <a:srgbClr val="0093D6"/>
                      </a:solidFill>
                      <a:prstDash val="solid"/>
                    </a:lnR>
                    <a:lnT w="6350">
                      <a:solidFill>
                        <a:srgbClr val="0093D6"/>
                      </a:solidFill>
                      <a:prstDash val="solid"/>
                    </a:lnT>
                    <a:lnB w="6350">
                      <a:solidFill>
                        <a:srgbClr val="0093D6"/>
                      </a:solidFill>
                      <a:prstDash val="solid"/>
                    </a:lnB>
                    <a:solidFill>
                      <a:srgbClr val="C3E6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dirty="0" sz="950" b="1">
                          <a:solidFill>
                            <a:srgbClr val="D70929"/>
                          </a:solidFill>
                          <a:latin typeface="Montserrat"/>
                          <a:cs typeface="Montserrat"/>
                        </a:rPr>
                        <a:t>5</a:t>
                      </a:r>
                      <a:endParaRPr sz="950">
                        <a:latin typeface="Montserrat"/>
                        <a:cs typeface="Montserrat"/>
                      </a:endParaRPr>
                    </a:p>
                  </a:txBody>
                  <a:tcPr marL="0" marR="0" marB="0" marT="117475">
                    <a:lnL w="6350">
                      <a:solidFill>
                        <a:srgbClr val="0093D6"/>
                      </a:solidFill>
                      <a:prstDash val="solid"/>
                    </a:lnL>
                    <a:lnR w="6350">
                      <a:solidFill>
                        <a:srgbClr val="0093D6"/>
                      </a:solidFill>
                      <a:prstDash val="solid"/>
                    </a:lnR>
                    <a:lnT w="6350">
                      <a:solidFill>
                        <a:srgbClr val="0093D6"/>
                      </a:solidFill>
                      <a:prstDash val="solid"/>
                    </a:lnT>
                    <a:lnB w="6350">
                      <a:solidFill>
                        <a:srgbClr val="0093D6"/>
                      </a:solidFill>
                      <a:prstDash val="solid"/>
                    </a:lnB>
                    <a:solidFill>
                      <a:srgbClr val="C3E6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dirty="0" sz="950" b="1">
                          <a:solidFill>
                            <a:srgbClr val="D70929"/>
                          </a:solidFill>
                          <a:latin typeface="Montserrat"/>
                          <a:cs typeface="Montserrat"/>
                        </a:rPr>
                        <a:t>6</a:t>
                      </a:r>
                      <a:endParaRPr sz="950">
                        <a:latin typeface="Montserrat"/>
                        <a:cs typeface="Montserrat"/>
                      </a:endParaRPr>
                    </a:p>
                  </a:txBody>
                  <a:tcPr marL="0" marR="0" marB="0" marT="117475">
                    <a:lnL w="6350">
                      <a:solidFill>
                        <a:srgbClr val="0093D6"/>
                      </a:solidFill>
                      <a:prstDash val="solid"/>
                    </a:lnL>
                    <a:lnR w="6350">
                      <a:solidFill>
                        <a:srgbClr val="0093D6"/>
                      </a:solidFill>
                      <a:prstDash val="solid"/>
                    </a:lnR>
                    <a:lnT w="6350">
                      <a:solidFill>
                        <a:srgbClr val="0093D6"/>
                      </a:solidFill>
                      <a:prstDash val="solid"/>
                    </a:lnT>
                    <a:lnB w="6350">
                      <a:solidFill>
                        <a:srgbClr val="0093D6"/>
                      </a:solidFill>
                      <a:prstDash val="solid"/>
                    </a:lnB>
                    <a:solidFill>
                      <a:srgbClr val="C3E6FB"/>
                    </a:solidFill>
                  </a:tcPr>
                </a:tc>
              </a:tr>
              <a:tr h="3594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950" b="1">
                          <a:solidFill>
                            <a:srgbClr val="D70929"/>
                          </a:solidFill>
                          <a:latin typeface="Montserrat"/>
                          <a:cs typeface="Montserrat"/>
                        </a:rPr>
                        <a:t>1</a:t>
                      </a:r>
                      <a:endParaRPr sz="950">
                        <a:latin typeface="Montserrat"/>
                        <a:cs typeface="Montserrat"/>
                      </a:endParaRPr>
                    </a:p>
                  </a:txBody>
                  <a:tcPr marL="0" marR="0" marB="0" marT="111125">
                    <a:lnL w="6350">
                      <a:solidFill>
                        <a:srgbClr val="0093D6"/>
                      </a:solidFill>
                      <a:prstDash val="solid"/>
                    </a:lnL>
                    <a:lnR w="6350">
                      <a:solidFill>
                        <a:srgbClr val="0093D6"/>
                      </a:solidFill>
                      <a:prstDash val="solid"/>
                    </a:lnR>
                    <a:lnT w="6350">
                      <a:solidFill>
                        <a:srgbClr val="0093D6"/>
                      </a:solidFill>
                      <a:prstDash val="solid"/>
                    </a:lnT>
                    <a:lnB w="6350">
                      <a:solidFill>
                        <a:srgbClr val="0093D6"/>
                      </a:solidFill>
                      <a:prstDash val="solid"/>
                    </a:lnB>
                    <a:solidFill>
                      <a:srgbClr val="E8F6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dirty="0" sz="950" spc="-15" b="1">
                          <a:solidFill>
                            <a:srgbClr val="D70929"/>
                          </a:solidFill>
                          <a:latin typeface="Montserrat"/>
                          <a:cs typeface="Montserrat"/>
                        </a:rPr>
                        <a:t>1-1</a:t>
                      </a:r>
                      <a:endParaRPr sz="950">
                        <a:latin typeface="Montserrat"/>
                        <a:cs typeface="Montserra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950" b="0">
                          <a:latin typeface="Montserrat Medium"/>
                          <a:cs typeface="Montserrat Medium"/>
                        </a:rPr>
                        <a:t>A</a:t>
                      </a:r>
                      <a:endParaRPr sz="950">
                        <a:latin typeface="Montserrat Medium"/>
                        <a:cs typeface="Montserrat Medium"/>
                      </a:endParaRPr>
                    </a:p>
                  </a:txBody>
                  <a:tcPr marL="0" marR="0" marB="0" marT="33019">
                    <a:lnL w="6350">
                      <a:solidFill>
                        <a:srgbClr val="0093D6"/>
                      </a:solidFill>
                      <a:prstDash val="solid"/>
                    </a:lnL>
                    <a:lnR w="6350">
                      <a:solidFill>
                        <a:srgbClr val="0093D6"/>
                      </a:solidFill>
                      <a:prstDash val="solid"/>
                    </a:lnR>
                    <a:lnT w="6350">
                      <a:solidFill>
                        <a:srgbClr val="0093D6"/>
                      </a:solidFill>
                      <a:prstDash val="solid"/>
                    </a:lnT>
                    <a:lnB w="6350">
                      <a:solidFill>
                        <a:srgbClr val="0093D6"/>
                      </a:solidFill>
                      <a:prstDash val="solid"/>
                    </a:lnB>
                    <a:solidFill>
                      <a:srgbClr val="E8F6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950" spc="-15" b="1">
                          <a:solidFill>
                            <a:srgbClr val="D70929"/>
                          </a:solidFill>
                          <a:latin typeface="Montserrat"/>
                          <a:cs typeface="Montserrat"/>
                        </a:rPr>
                        <a:t>2-1</a:t>
                      </a:r>
                      <a:endParaRPr sz="950">
                        <a:latin typeface="Montserrat"/>
                        <a:cs typeface="Montserra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850" b="0">
                          <a:latin typeface="Montserrat Medium"/>
                          <a:cs typeface="Montserrat Medium"/>
                        </a:rPr>
                        <a:t>B</a:t>
                      </a:r>
                      <a:endParaRPr sz="850">
                        <a:latin typeface="Montserrat Medium"/>
                        <a:cs typeface="Montserrat Medium"/>
                      </a:endParaRPr>
                    </a:p>
                  </a:txBody>
                  <a:tcPr marL="0" marR="0" marB="0" marT="42545">
                    <a:lnL w="6350">
                      <a:solidFill>
                        <a:srgbClr val="0093D6"/>
                      </a:solidFill>
                      <a:prstDash val="solid"/>
                    </a:lnL>
                    <a:lnR w="6350">
                      <a:solidFill>
                        <a:srgbClr val="0093D6"/>
                      </a:solidFill>
                      <a:prstDash val="solid"/>
                    </a:lnR>
                    <a:lnT w="6350">
                      <a:solidFill>
                        <a:srgbClr val="0093D6"/>
                      </a:solidFill>
                      <a:prstDash val="solid"/>
                    </a:lnT>
                    <a:lnB w="6350">
                      <a:solidFill>
                        <a:srgbClr val="0093D6"/>
                      </a:solidFill>
                      <a:prstDash val="solid"/>
                    </a:lnB>
                    <a:solidFill>
                      <a:srgbClr val="E8F6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950" spc="-15" b="1">
                          <a:solidFill>
                            <a:srgbClr val="D70929"/>
                          </a:solidFill>
                          <a:latin typeface="Montserrat"/>
                          <a:cs typeface="Montserrat"/>
                        </a:rPr>
                        <a:t>3-1</a:t>
                      </a:r>
                      <a:endParaRPr sz="950">
                        <a:latin typeface="Montserrat"/>
                        <a:cs typeface="Montserra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850" b="0">
                          <a:latin typeface="Montserrat Medium"/>
                          <a:cs typeface="Montserrat Medium"/>
                        </a:rPr>
                        <a:t>C</a:t>
                      </a:r>
                      <a:endParaRPr sz="850">
                        <a:latin typeface="Montserrat Medium"/>
                        <a:cs typeface="Montserrat Medium"/>
                      </a:endParaRPr>
                    </a:p>
                  </a:txBody>
                  <a:tcPr marL="0" marR="0" marB="0" marT="42545">
                    <a:lnL w="6350">
                      <a:solidFill>
                        <a:srgbClr val="0093D6"/>
                      </a:solidFill>
                      <a:prstDash val="solid"/>
                    </a:lnL>
                    <a:lnR w="6350">
                      <a:solidFill>
                        <a:srgbClr val="0093D6"/>
                      </a:solidFill>
                      <a:prstDash val="solid"/>
                    </a:lnR>
                    <a:lnT w="6350">
                      <a:solidFill>
                        <a:srgbClr val="0093D6"/>
                      </a:solidFill>
                      <a:prstDash val="solid"/>
                    </a:lnT>
                    <a:lnB w="6350">
                      <a:solidFill>
                        <a:srgbClr val="0093D6"/>
                      </a:solidFill>
                      <a:prstDash val="solid"/>
                    </a:lnB>
                    <a:solidFill>
                      <a:srgbClr val="E8F6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950" spc="-15" b="1">
                          <a:solidFill>
                            <a:srgbClr val="D70929"/>
                          </a:solidFill>
                          <a:latin typeface="Montserrat"/>
                          <a:cs typeface="Montserrat"/>
                        </a:rPr>
                        <a:t>4-1</a:t>
                      </a:r>
                      <a:endParaRPr sz="950">
                        <a:latin typeface="Montserrat"/>
                        <a:cs typeface="Montserra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850" b="0">
                          <a:latin typeface="Montserrat Medium"/>
                          <a:cs typeface="Montserrat Medium"/>
                        </a:rPr>
                        <a:t>D</a:t>
                      </a:r>
                      <a:endParaRPr sz="850">
                        <a:latin typeface="Montserrat Medium"/>
                        <a:cs typeface="Montserrat Medium"/>
                      </a:endParaRPr>
                    </a:p>
                  </a:txBody>
                  <a:tcPr marL="0" marR="0" marB="0" marT="42545">
                    <a:lnL w="6350">
                      <a:solidFill>
                        <a:srgbClr val="0093D6"/>
                      </a:solidFill>
                      <a:prstDash val="solid"/>
                    </a:lnL>
                    <a:lnR w="6350">
                      <a:solidFill>
                        <a:srgbClr val="0093D6"/>
                      </a:solidFill>
                      <a:prstDash val="solid"/>
                    </a:lnR>
                    <a:lnT w="6350">
                      <a:solidFill>
                        <a:srgbClr val="0093D6"/>
                      </a:solidFill>
                      <a:prstDash val="solid"/>
                    </a:lnT>
                    <a:lnB w="6350">
                      <a:solidFill>
                        <a:srgbClr val="0093D6"/>
                      </a:solidFill>
                      <a:prstDash val="solid"/>
                    </a:lnB>
                    <a:solidFill>
                      <a:srgbClr val="E8F6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950" spc="-15" b="1">
                          <a:solidFill>
                            <a:srgbClr val="D70929"/>
                          </a:solidFill>
                          <a:latin typeface="Montserrat"/>
                          <a:cs typeface="Montserrat"/>
                        </a:rPr>
                        <a:t>5-1</a:t>
                      </a:r>
                      <a:endParaRPr sz="950">
                        <a:latin typeface="Montserrat"/>
                        <a:cs typeface="Montserra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850" b="0">
                          <a:latin typeface="Montserrat Medium"/>
                          <a:cs typeface="Montserrat Medium"/>
                        </a:rPr>
                        <a:t>E</a:t>
                      </a:r>
                      <a:endParaRPr sz="850">
                        <a:latin typeface="Montserrat Medium"/>
                        <a:cs typeface="Montserrat Medium"/>
                      </a:endParaRPr>
                    </a:p>
                  </a:txBody>
                  <a:tcPr marL="0" marR="0" marB="0" marT="42545">
                    <a:lnL w="6350">
                      <a:solidFill>
                        <a:srgbClr val="0093D6"/>
                      </a:solidFill>
                      <a:prstDash val="solid"/>
                    </a:lnL>
                    <a:lnR w="6350">
                      <a:solidFill>
                        <a:srgbClr val="0093D6"/>
                      </a:solidFill>
                      <a:prstDash val="solid"/>
                    </a:lnR>
                    <a:lnT w="6350">
                      <a:solidFill>
                        <a:srgbClr val="0093D6"/>
                      </a:solidFill>
                      <a:prstDash val="solid"/>
                    </a:lnT>
                    <a:lnB w="6350">
                      <a:solidFill>
                        <a:srgbClr val="0093D6"/>
                      </a:solidFill>
                      <a:prstDash val="solid"/>
                    </a:lnB>
                    <a:solidFill>
                      <a:srgbClr val="E8F6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950" spc="-15" b="1">
                          <a:solidFill>
                            <a:srgbClr val="D70929"/>
                          </a:solidFill>
                          <a:latin typeface="Montserrat"/>
                          <a:cs typeface="Montserrat"/>
                        </a:rPr>
                        <a:t>6-1</a:t>
                      </a:r>
                      <a:endParaRPr sz="950">
                        <a:latin typeface="Montserrat"/>
                        <a:cs typeface="Montserra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850" b="0">
                          <a:latin typeface="Montserrat Medium"/>
                          <a:cs typeface="Montserrat Medium"/>
                        </a:rPr>
                        <a:t>F</a:t>
                      </a:r>
                      <a:endParaRPr sz="850">
                        <a:latin typeface="Montserrat Medium"/>
                        <a:cs typeface="Montserrat Medium"/>
                      </a:endParaRPr>
                    </a:p>
                  </a:txBody>
                  <a:tcPr marL="0" marR="0" marB="0" marT="42545">
                    <a:lnL w="6350">
                      <a:solidFill>
                        <a:srgbClr val="0093D6"/>
                      </a:solidFill>
                      <a:prstDash val="solid"/>
                    </a:lnL>
                    <a:lnR w="6350">
                      <a:solidFill>
                        <a:srgbClr val="0093D6"/>
                      </a:solidFill>
                      <a:prstDash val="solid"/>
                    </a:lnR>
                    <a:lnT w="6350">
                      <a:solidFill>
                        <a:srgbClr val="0093D6"/>
                      </a:solidFill>
                      <a:prstDash val="solid"/>
                    </a:lnT>
                    <a:lnB w="6350">
                      <a:solidFill>
                        <a:srgbClr val="0093D6"/>
                      </a:solidFill>
                      <a:prstDash val="solid"/>
                    </a:lnB>
                    <a:solidFill>
                      <a:srgbClr val="E8F6FE"/>
                    </a:solidFill>
                  </a:tcPr>
                </a:tc>
              </a:tr>
              <a:tr h="3594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950" b="1">
                          <a:solidFill>
                            <a:srgbClr val="D70929"/>
                          </a:solidFill>
                          <a:latin typeface="Montserrat"/>
                          <a:cs typeface="Montserrat"/>
                        </a:rPr>
                        <a:t>2</a:t>
                      </a:r>
                      <a:endParaRPr sz="950">
                        <a:latin typeface="Montserrat"/>
                        <a:cs typeface="Montserrat"/>
                      </a:endParaRPr>
                    </a:p>
                  </a:txBody>
                  <a:tcPr marL="0" marR="0" marB="0" marT="111125">
                    <a:lnL w="6350">
                      <a:solidFill>
                        <a:srgbClr val="0093D6"/>
                      </a:solidFill>
                      <a:prstDash val="solid"/>
                    </a:lnL>
                    <a:lnR w="6350">
                      <a:solidFill>
                        <a:srgbClr val="0093D6"/>
                      </a:solidFill>
                      <a:prstDash val="solid"/>
                    </a:lnR>
                    <a:lnT w="6350">
                      <a:solidFill>
                        <a:srgbClr val="0093D6"/>
                      </a:solidFill>
                      <a:prstDash val="solid"/>
                    </a:lnT>
                    <a:lnB w="6350">
                      <a:solidFill>
                        <a:srgbClr val="0093D6"/>
                      </a:solidFill>
                      <a:prstDash val="solid"/>
                    </a:lnB>
                    <a:solidFill>
                      <a:srgbClr val="C3E6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950" b="0">
                          <a:latin typeface="Montserrat Medium"/>
                          <a:cs typeface="Montserrat Medium"/>
                        </a:rPr>
                        <a:t>G</a:t>
                      </a:r>
                      <a:endParaRPr sz="950">
                        <a:latin typeface="Montserrat Medium"/>
                        <a:cs typeface="Montserrat Medium"/>
                      </a:endParaRPr>
                    </a:p>
                  </a:txBody>
                  <a:tcPr marL="0" marR="0" marB="0" marT="111125">
                    <a:lnL w="6350">
                      <a:solidFill>
                        <a:srgbClr val="0093D6"/>
                      </a:solidFill>
                      <a:prstDash val="solid"/>
                    </a:lnL>
                    <a:lnR w="6350">
                      <a:solidFill>
                        <a:srgbClr val="0093D6"/>
                      </a:solidFill>
                      <a:prstDash val="solid"/>
                    </a:lnR>
                    <a:lnT w="6350">
                      <a:solidFill>
                        <a:srgbClr val="0093D6"/>
                      </a:solidFill>
                      <a:prstDash val="solid"/>
                    </a:lnT>
                    <a:lnB w="6350">
                      <a:solidFill>
                        <a:srgbClr val="0093D6"/>
                      </a:solidFill>
                      <a:prstDash val="solid"/>
                    </a:lnB>
                    <a:solidFill>
                      <a:srgbClr val="C3E6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algn="r" marR="176530">
                        <a:lnSpc>
                          <a:spcPct val="100000"/>
                        </a:lnSpc>
                      </a:pPr>
                      <a:r>
                        <a:rPr dirty="0" sz="850" b="0">
                          <a:latin typeface="Montserrat Medium"/>
                          <a:cs typeface="Montserrat Medium"/>
                        </a:rPr>
                        <a:t>H</a:t>
                      </a:r>
                      <a:endParaRPr sz="850">
                        <a:latin typeface="Montserrat Medium"/>
                        <a:cs typeface="Montserrat Medium"/>
                      </a:endParaRPr>
                    </a:p>
                  </a:txBody>
                  <a:tcPr marL="0" marR="0" marB="0" marT="1270">
                    <a:lnL w="6350">
                      <a:solidFill>
                        <a:srgbClr val="0093D6"/>
                      </a:solidFill>
                      <a:prstDash val="solid"/>
                    </a:lnL>
                    <a:lnR w="6350">
                      <a:solidFill>
                        <a:srgbClr val="0093D6"/>
                      </a:solidFill>
                      <a:prstDash val="solid"/>
                    </a:lnR>
                    <a:lnT w="6350">
                      <a:solidFill>
                        <a:srgbClr val="0093D6"/>
                      </a:solidFill>
                      <a:prstDash val="solid"/>
                    </a:lnT>
                    <a:lnB w="6350">
                      <a:solidFill>
                        <a:srgbClr val="0093D6"/>
                      </a:solidFill>
                      <a:prstDash val="solid"/>
                    </a:lnB>
                    <a:solidFill>
                      <a:srgbClr val="C3E6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850" b="0">
                          <a:latin typeface="Montserrat Medium"/>
                          <a:cs typeface="Montserrat Medium"/>
                        </a:rPr>
                        <a:t>I</a:t>
                      </a:r>
                      <a:endParaRPr sz="850">
                        <a:latin typeface="Montserrat Medium"/>
                        <a:cs typeface="Montserrat Medium"/>
                      </a:endParaRPr>
                    </a:p>
                  </a:txBody>
                  <a:tcPr marL="0" marR="0" marB="0" marT="1270">
                    <a:lnL w="6350">
                      <a:solidFill>
                        <a:srgbClr val="0093D6"/>
                      </a:solidFill>
                      <a:prstDash val="solid"/>
                    </a:lnL>
                    <a:lnR w="6350">
                      <a:solidFill>
                        <a:srgbClr val="0093D6"/>
                      </a:solidFill>
                      <a:prstDash val="solid"/>
                    </a:lnR>
                    <a:lnT w="6350">
                      <a:solidFill>
                        <a:srgbClr val="0093D6"/>
                      </a:solidFill>
                      <a:prstDash val="solid"/>
                    </a:lnT>
                    <a:lnB w="6350">
                      <a:solidFill>
                        <a:srgbClr val="0093D6"/>
                      </a:solidFill>
                      <a:prstDash val="solid"/>
                    </a:lnB>
                    <a:solidFill>
                      <a:srgbClr val="C3E6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850" b="0">
                          <a:latin typeface="Montserrat Medium"/>
                          <a:cs typeface="Montserrat Medium"/>
                        </a:rPr>
                        <a:t>J</a:t>
                      </a:r>
                      <a:endParaRPr sz="850">
                        <a:latin typeface="Montserrat Medium"/>
                        <a:cs typeface="Montserrat Medium"/>
                      </a:endParaRPr>
                    </a:p>
                  </a:txBody>
                  <a:tcPr marL="0" marR="0" marB="0" marT="1270">
                    <a:lnL w="6350">
                      <a:solidFill>
                        <a:srgbClr val="0093D6"/>
                      </a:solidFill>
                      <a:prstDash val="solid"/>
                    </a:lnL>
                    <a:lnR w="6350">
                      <a:solidFill>
                        <a:srgbClr val="0093D6"/>
                      </a:solidFill>
                      <a:prstDash val="solid"/>
                    </a:lnR>
                    <a:lnT w="6350">
                      <a:solidFill>
                        <a:srgbClr val="0093D6"/>
                      </a:solidFill>
                      <a:prstDash val="solid"/>
                    </a:lnT>
                    <a:lnB w="6350">
                      <a:solidFill>
                        <a:srgbClr val="0093D6"/>
                      </a:solidFill>
                      <a:prstDash val="solid"/>
                    </a:lnB>
                    <a:solidFill>
                      <a:srgbClr val="C3E6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850" b="0">
                          <a:latin typeface="Montserrat Medium"/>
                          <a:cs typeface="Montserrat Medium"/>
                        </a:rPr>
                        <a:t>K</a:t>
                      </a:r>
                      <a:endParaRPr sz="850">
                        <a:latin typeface="Montserrat Medium"/>
                        <a:cs typeface="Montserrat Medium"/>
                      </a:endParaRPr>
                    </a:p>
                  </a:txBody>
                  <a:tcPr marL="0" marR="0" marB="0" marT="1270">
                    <a:lnL w="6350">
                      <a:solidFill>
                        <a:srgbClr val="0093D6"/>
                      </a:solidFill>
                      <a:prstDash val="solid"/>
                    </a:lnL>
                    <a:lnR w="6350">
                      <a:solidFill>
                        <a:srgbClr val="0093D6"/>
                      </a:solidFill>
                      <a:prstDash val="solid"/>
                    </a:lnR>
                    <a:lnT w="6350">
                      <a:solidFill>
                        <a:srgbClr val="0093D6"/>
                      </a:solidFill>
                      <a:prstDash val="solid"/>
                    </a:lnT>
                    <a:lnB w="6350">
                      <a:solidFill>
                        <a:srgbClr val="0093D6"/>
                      </a:solidFill>
                      <a:prstDash val="solid"/>
                    </a:lnB>
                    <a:solidFill>
                      <a:srgbClr val="C3E6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850" b="0">
                          <a:latin typeface="Montserrat Medium"/>
                          <a:cs typeface="Montserrat Medium"/>
                        </a:rPr>
                        <a:t>L</a:t>
                      </a:r>
                      <a:endParaRPr sz="850">
                        <a:latin typeface="Montserrat Medium"/>
                        <a:cs typeface="Montserrat Medium"/>
                      </a:endParaRPr>
                    </a:p>
                  </a:txBody>
                  <a:tcPr marL="0" marR="0" marB="0" marT="1270">
                    <a:lnL w="6350">
                      <a:solidFill>
                        <a:srgbClr val="0093D6"/>
                      </a:solidFill>
                      <a:prstDash val="solid"/>
                    </a:lnL>
                    <a:lnR w="6350">
                      <a:solidFill>
                        <a:srgbClr val="0093D6"/>
                      </a:solidFill>
                      <a:prstDash val="solid"/>
                    </a:lnR>
                    <a:lnT w="6350">
                      <a:solidFill>
                        <a:srgbClr val="0093D6"/>
                      </a:solidFill>
                      <a:prstDash val="solid"/>
                    </a:lnT>
                    <a:lnB w="6350">
                      <a:solidFill>
                        <a:srgbClr val="0093D6"/>
                      </a:solidFill>
                      <a:prstDash val="solid"/>
                    </a:lnB>
                    <a:solidFill>
                      <a:srgbClr val="C3E6FB"/>
                    </a:solidFill>
                  </a:tcPr>
                </a:tc>
              </a:tr>
              <a:tr h="3594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950" b="1">
                          <a:solidFill>
                            <a:srgbClr val="D70929"/>
                          </a:solidFill>
                          <a:latin typeface="Montserrat"/>
                          <a:cs typeface="Montserrat"/>
                        </a:rPr>
                        <a:t>3</a:t>
                      </a:r>
                      <a:endParaRPr sz="950">
                        <a:latin typeface="Montserrat"/>
                        <a:cs typeface="Montserrat"/>
                      </a:endParaRPr>
                    </a:p>
                  </a:txBody>
                  <a:tcPr marL="0" marR="0" marB="0" marT="111125">
                    <a:lnL w="6350">
                      <a:solidFill>
                        <a:srgbClr val="0093D6"/>
                      </a:solidFill>
                      <a:prstDash val="solid"/>
                    </a:lnL>
                    <a:lnR w="6350">
                      <a:solidFill>
                        <a:srgbClr val="0093D6"/>
                      </a:solidFill>
                      <a:prstDash val="solid"/>
                    </a:lnR>
                    <a:lnT w="6350">
                      <a:solidFill>
                        <a:srgbClr val="0093D6"/>
                      </a:solidFill>
                      <a:prstDash val="solid"/>
                    </a:lnT>
                    <a:lnB w="6350">
                      <a:solidFill>
                        <a:srgbClr val="0093D6"/>
                      </a:solidFill>
                      <a:prstDash val="solid"/>
                    </a:lnB>
                    <a:solidFill>
                      <a:srgbClr val="E8F6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950" b="0">
                          <a:latin typeface="Montserrat Medium"/>
                          <a:cs typeface="Montserrat Medium"/>
                        </a:rPr>
                        <a:t>M</a:t>
                      </a:r>
                      <a:endParaRPr sz="950">
                        <a:latin typeface="Montserrat Medium"/>
                        <a:cs typeface="Montserrat Medium"/>
                      </a:endParaRPr>
                    </a:p>
                  </a:txBody>
                  <a:tcPr marL="0" marR="0" marB="0" marT="111125">
                    <a:lnL w="6350">
                      <a:solidFill>
                        <a:srgbClr val="0093D6"/>
                      </a:solidFill>
                      <a:prstDash val="solid"/>
                    </a:lnL>
                    <a:lnR w="6350">
                      <a:solidFill>
                        <a:srgbClr val="0093D6"/>
                      </a:solidFill>
                      <a:prstDash val="solid"/>
                    </a:lnR>
                    <a:lnT w="6350">
                      <a:solidFill>
                        <a:srgbClr val="0093D6"/>
                      </a:solidFill>
                      <a:prstDash val="solid"/>
                    </a:lnT>
                    <a:lnB w="6350">
                      <a:solidFill>
                        <a:srgbClr val="0093D6"/>
                      </a:solidFill>
                      <a:prstDash val="solid"/>
                    </a:lnB>
                    <a:solidFill>
                      <a:srgbClr val="E8F6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algn="r" marR="176530">
                        <a:lnSpc>
                          <a:spcPct val="100000"/>
                        </a:lnSpc>
                      </a:pPr>
                      <a:r>
                        <a:rPr dirty="0" sz="850" b="0">
                          <a:latin typeface="Montserrat Medium"/>
                          <a:cs typeface="Montserrat Medium"/>
                        </a:rPr>
                        <a:t>N</a:t>
                      </a:r>
                      <a:endParaRPr sz="850">
                        <a:latin typeface="Montserrat Medium"/>
                        <a:cs typeface="Montserrat Medium"/>
                      </a:endParaRPr>
                    </a:p>
                  </a:txBody>
                  <a:tcPr marL="0" marR="0" marB="0" marT="1270">
                    <a:lnL w="6350">
                      <a:solidFill>
                        <a:srgbClr val="0093D6"/>
                      </a:solidFill>
                      <a:prstDash val="solid"/>
                    </a:lnL>
                    <a:lnR w="6350">
                      <a:solidFill>
                        <a:srgbClr val="0093D6"/>
                      </a:solidFill>
                      <a:prstDash val="solid"/>
                    </a:lnR>
                    <a:lnT w="6350">
                      <a:solidFill>
                        <a:srgbClr val="0093D6"/>
                      </a:solidFill>
                      <a:prstDash val="solid"/>
                    </a:lnT>
                    <a:lnB w="6350">
                      <a:solidFill>
                        <a:srgbClr val="0093D6"/>
                      </a:solidFill>
                      <a:prstDash val="solid"/>
                    </a:lnB>
                    <a:solidFill>
                      <a:srgbClr val="E8F6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850" b="0">
                          <a:latin typeface="Montserrat Medium"/>
                          <a:cs typeface="Montserrat Medium"/>
                        </a:rPr>
                        <a:t>O</a:t>
                      </a:r>
                      <a:endParaRPr sz="850">
                        <a:latin typeface="Montserrat Medium"/>
                        <a:cs typeface="Montserrat Medium"/>
                      </a:endParaRPr>
                    </a:p>
                  </a:txBody>
                  <a:tcPr marL="0" marR="0" marB="0" marT="1270">
                    <a:lnL w="6350">
                      <a:solidFill>
                        <a:srgbClr val="0093D6"/>
                      </a:solidFill>
                      <a:prstDash val="solid"/>
                    </a:lnL>
                    <a:lnR w="6350">
                      <a:solidFill>
                        <a:srgbClr val="0093D6"/>
                      </a:solidFill>
                      <a:prstDash val="solid"/>
                    </a:lnR>
                    <a:lnT w="6350">
                      <a:solidFill>
                        <a:srgbClr val="0093D6"/>
                      </a:solidFill>
                      <a:prstDash val="solid"/>
                    </a:lnT>
                    <a:lnB w="6350">
                      <a:solidFill>
                        <a:srgbClr val="0093D6"/>
                      </a:solidFill>
                      <a:prstDash val="solid"/>
                    </a:lnB>
                    <a:solidFill>
                      <a:srgbClr val="E8F6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850" b="0">
                          <a:latin typeface="Montserrat Medium"/>
                          <a:cs typeface="Montserrat Medium"/>
                        </a:rPr>
                        <a:t>P</a:t>
                      </a:r>
                      <a:endParaRPr sz="850">
                        <a:latin typeface="Montserrat Medium"/>
                        <a:cs typeface="Montserrat Medium"/>
                      </a:endParaRPr>
                    </a:p>
                  </a:txBody>
                  <a:tcPr marL="0" marR="0" marB="0" marT="1270">
                    <a:lnL w="6350">
                      <a:solidFill>
                        <a:srgbClr val="0093D6"/>
                      </a:solidFill>
                      <a:prstDash val="solid"/>
                    </a:lnL>
                    <a:lnR w="6350">
                      <a:solidFill>
                        <a:srgbClr val="0093D6"/>
                      </a:solidFill>
                      <a:prstDash val="solid"/>
                    </a:lnR>
                    <a:lnT w="6350">
                      <a:solidFill>
                        <a:srgbClr val="0093D6"/>
                      </a:solidFill>
                      <a:prstDash val="solid"/>
                    </a:lnT>
                    <a:lnB w="6350">
                      <a:solidFill>
                        <a:srgbClr val="0093D6"/>
                      </a:solidFill>
                      <a:prstDash val="solid"/>
                    </a:lnB>
                    <a:solidFill>
                      <a:srgbClr val="E8F6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850" b="0">
                          <a:latin typeface="Montserrat Medium"/>
                          <a:cs typeface="Montserrat Medium"/>
                        </a:rPr>
                        <a:t>Q</a:t>
                      </a:r>
                      <a:endParaRPr sz="850">
                        <a:latin typeface="Montserrat Medium"/>
                        <a:cs typeface="Montserrat Medium"/>
                      </a:endParaRPr>
                    </a:p>
                  </a:txBody>
                  <a:tcPr marL="0" marR="0" marB="0" marT="1270">
                    <a:lnL w="6350">
                      <a:solidFill>
                        <a:srgbClr val="0093D6"/>
                      </a:solidFill>
                      <a:prstDash val="solid"/>
                    </a:lnL>
                    <a:lnR w="6350">
                      <a:solidFill>
                        <a:srgbClr val="0093D6"/>
                      </a:solidFill>
                      <a:prstDash val="solid"/>
                    </a:lnR>
                    <a:lnT w="6350">
                      <a:solidFill>
                        <a:srgbClr val="0093D6"/>
                      </a:solidFill>
                      <a:prstDash val="solid"/>
                    </a:lnT>
                    <a:lnB w="6350">
                      <a:solidFill>
                        <a:srgbClr val="0093D6"/>
                      </a:solidFill>
                      <a:prstDash val="solid"/>
                    </a:lnB>
                    <a:solidFill>
                      <a:srgbClr val="E8F6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850" b="0">
                          <a:latin typeface="Montserrat Medium"/>
                          <a:cs typeface="Montserrat Medium"/>
                        </a:rPr>
                        <a:t>R</a:t>
                      </a:r>
                      <a:endParaRPr sz="850">
                        <a:latin typeface="Montserrat Medium"/>
                        <a:cs typeface="Montserrat Medium"/>
                      </a:endParaRPr>
                    </a:p>
                  </a:txBody>
                  <a:tcPr marL="0" marR="0" marB="0" marT="1270">
                    <a:lnL w="6350">
                      <a:solidFill>
                        <a:srgbClr val="0093D6"/>
                      </a:solidFill>
                      <a:prstDash val="solid"/>
                    </a:lnL>
                    <a:lnR w="6350">
                      <a:solidFill>
                        <a:srgbClr val="0093D6"/>
                      </a:solidFill>
                      <a:prstDash val="solid"/>
                    </a:lnR>
                    <a:lnT w="6350">
                      <a:solidFill>
                        <a:srgbClr val="0093D6"/>
                      </a:solidFill>
                      <a:prstDash val="solid"/>
                    </a:lnT>
                    <a:lnB w="6350">
                      <a:solidFill>
                        <a:srgbClr val="0093D6"/>
                      </a:solidFill>
                      <a:prstDash val="solid"/>
                    </a:lnB>
                    <a:solidFill>
                      <a:srgbClr val="E8F6FE"/>
                    </a:solidFill>
                  </a:tcPr>
                </a:tc>
              </a:tr>
              <a:tr h="3594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950" b="1">
                          <a:solidFill>
                            <a:srgbClr val="D70929"/>
                          </a:solidFill>
                          <a:latin typeface="Montserrat"/>
                          <a:cs typeface="Montserrat"/>
                        </a:rPr>
                        <a:t>4</a:t>
                      </a:r>
                      <a:endParaRPr sz="950">
                        <a:latin typeface="Montserrat"/>
                        <a:cs typeface="Montserrat"/>
                      </a:endParaRPr>
                    </a:p>
                  </a:txBody>
                  <a:tcPr marL="0" marR="0" marB="0" marT="111125">
                    <a:lnL w="6350">
                      <a:solidFill>
                        <a:srgbClr val="0093D6"/>
                      </a:solidFill>
                      <a:prstDash val="solid"/>
                    </a:lnL>
                    <a:lnR w="6350">
                      <a:solidFill>
                        <a:srgbClr val="0093D6"/>
                      </a:solidFill>
                      <a:prstDash val="solid"/>
                    </a:lnR>
                    <a:lnT w="6350">
                      <a:solidFill>
                        <a:srgbClr val="0093D6"/>
                      </a:solidFill>
                      <a:prstDash val="solid"/>
                    </a:lnT>
                    <a:lnB w="6350">
                      <a:solidFill>
                        <a:srgbClr val="0093D6"/>
                      </a:solidFill>
                      <a:prstDash val="solid"/>
                    </a:lnB>
                    <a:solidFill>
                      <a:srgbClr val="B5E1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950" b="0">
                          <a:latin typeface="Montserrat Medium"/>
                          <a:cs typeface="Montserrat Medium"/>
                        </a:rPr>
                        <a:t>S</a:t>
                      </a:r>
                      <a:endParaRPr sz="950">
                        <a:latin typeface="Montserrat Medium"/>
                        <a:cs typeface="Montserrat Medium"/>
                      </a:endParaRPr>
                    </a:p>
                  </a:txBody>
                  <a:tcPr marL="0" marR="0" marB="0" marT="111125">
                    <a:lnL w="6350">
                      <a:solidFill>
                        <a:srgbClr val="0093D6"/>
                      </a:solidFill>
                      <a:prstDash val="solid"/>
                    </a:lnL>
                    <a:lnR w="6350">
                      <a:solidFill>
                        <a:srgbClr val="0093D6"/>
                      </a:solidFill>
                      <a:prstDash val="solid"/>
                    </a:lnR>
                    <a:lnT w="6350">
                      <a:solidFill>
                        <a:srgbClr val="0093D6"/>
                      </a:solidFill>
                      <a:prstDash val="solid"/>
                    </a:lnT>
                    <a:lnB w="6350">
                      <a:solidFill>
                        <a:srgbClr val="0093D6"/>
                      </a:solidFill>
                      <a:prstDash val="solid"/>
                    </a:lnB>
                    <a:solidFill>
                      <a:srgbClr val="B5E1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algn="r" marR="189230">
                        <a:lnSpc>
                          <a:spcPct val="100000"/>
                        </a:lnSpc>
                      </a:pPr>
                      <a:r>
                        <a:rPr dirty="0" sz="850" b="0">
                          <a:latin typeface="Montserrat Medium"/>
                          <a:cs typeface="Montserrat Medium"/>
                        </a:rPr>
                        <a:t>T</a:t>
                      </a:r>
                      <a:endParaRPr sz="850">
                        <a:latin typeface="Montserrat Medium"/>
                        <a:cs typeface="Montserrat Medium"/>
                      </a:endParaRPr>
                    </a:p>
                  </a:txBody>
                  <a:tcPr marL="0" marR="0" marB="0" marT="1270">
                    <a:lnL w="6350">
                      <a:solidFill>
                        <a:srgbClr val="0093D6"/>
                      </a:solidFill>
                      <a:prstDash val="solid"/>
                    </a:lnL>
                    <a:lnR w="6350">
                      <a:solidFill>
                        <a:srgbClr val="0093D6"/>
                      </a:solidFill>
                      <a:prstDash val="solid"/>
                    </a:lnR>
                    <a:lnT w="6350">
                      <a:solidFill>
                        <a:srgbClr val="0093D6"/>
                      </a:solidFill>
                      <a:prstDash val="solid"/>
                    </a:lnT>
                    <a:lnB w="6350">
                      <a:solidFill>
                        <a:srgbClr val="0093D6"/>
                      </a:solidFill>
                      <a:prstDash val="solid"/>
                    </a:lnB>
                    <a:solidFill>
                      <a:srgbClr val="B5E1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850" b="0">
                          <a:latin typeface="Montserrat Medium"/>
                          <a:cs typeface="Montserrat Medium"/>
                        </a:rPr>
                        <a:t>U</a:t>
                      </a:r>
                      <a:endParaRPr sz="850">
                        <a:latin typeface="Montserrat Medium"/>
                        <a:cs typeface="Montserrat Medium"/>
                      </a:endParaRPr>
                    </a:p>
                  </a:txBody>
                  <a:tcPr marL="0" marR="0" marB="0" marT="1270">
                    <a:lnL w="6350">
                      <a:solidFill>
                        <a:srgbClr val="0093D6"/>
                      </a:solidFill>
                      <a:prstDash val="solid"/>
                    </a:lnL>
                    <a:lnR w="6350">
                      <a:solidFill>
                        <a:srgbClr val="0093D6"/>
                      </a:solidFill>
                      <a:prstDash val="solid"/>
                    </a:lnR>
                    <a:lnT w="6350">
                      <a:solidFill>
                        <a:srgbClr val="0093D6"/>
                      </a:solidFill>
                      <a:prstDash val="solid"/>
                    </a:lnT>
                    <a:lnB w="6350">
                      <a:solidFill>
                        <a:srgbClr val="0093D6"/>
                      </a:solidFill>
                      <a:prstDash val="solid"/>
                    </a:lnB>
                    <a:solidFill>
                      <a:srgbClr val="B5E1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850" b="0">
                          <a:latin typeface="Montserrat Medium"/>
                          <a:cs typeface="Montserrat Medium"/>
                        </a:rPr>
                        <a:t>V</a:t>
                      </a:r>
                      <a:endParaRPr sz="850">
                        <a:latin typeface="Montserrat Medium"/>
                        <a:cs typeface="Montserrat Medium"/>
                      </a:endParaRPr>
                    </a:p>
                  </a:txBody>
                  <a:tcPr marL="0" marR="0" marB="0" marT="1270">
                    <a:lnL w="6350">
                      <a:solidFill>
                        <a:srgbClr val="0093D6"/>
                      </a:solidFill>
                      <a:prstDash val="solid"/>
                    </a:lnL>
                    <a:lnR w="6350">
                      <a:solidFill>
                        <a:srgbClr val="0093D6"/>
                      </a:solidFill>
                      <a:prstDash val="solid"/>
                    </a:lnR>
                    <a:lnT w="6350">
                      <a:solidFill>
                        <a:srgbClr val="0093D6"/>
                      </a:solidFill>
                      <a:prstDash val="solid"/>
                    </a:lnT>
                    <a:lnB w="6350">
                      <a:solidFill>
                        <a:srgbClr val="0093D6"/>
                      </a:solidFill>
                      <a:prstDash val="solid"/>
                    </a:lnB>
                    <a:solidFill>
                      <a:srgbClr val="B5E1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850" b="0">
                          <a:latin typeface="Montserrat Medium"/>
                          <a:cs typeface="Montserrat Medium"/>
                        </a:rPr>
                        <a:t>W</a:t>
                      </a:r>
                      <a:endParaRPr sz="850">
                        <a:latin typeface="Montserrat Medium"/>
                        <a:cs typeface="Montserrat Medium"/>
                      </a:endParaRPr>
                    </a:p>
                  </a:txBody>
                  <a:tcPr marL="0" marR="0" marB="0" marT="1270">
                    <a:lnL w="6350">
                      <a:solidFill>
                        <a:srgbClr val="0093D6"/>
                      </a:solidFill>
                      <a:prstDash val="solid"/>
                    </a:lnL>
                    <a:lnR w="6350">
                      <a:solidFill>
                        <a:srgbClr val="0093D6"/>
                      </a:solidFill>
                      <a:prstDash val="solid"/>
                    </a:lnR>
                    <a:lnT w="6350">
                      <a:solidFill>
                        <a:srgbClr val="0093D6"/>
                      </a:solidFill>
                      <a:prstDash val="solid"/>
                    </a:lnT>
                    <a:lnB w="6350">
                      <a:solidFill>
                        <a:srgbClr val="0093D6"/>
                      </a:solidFill>
                      <a:prstDash val="solid"/>
                    </a:lnB>
                    <a:solidFill>
                      <a:srgbClr val="B5E1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850" b="0">
                          <a:latin typeface="Montserrat Medium"/>
                          <a:cs typeface="Montserrat Medium"/>
                        </a:rPr>
                        <a:t>X</a:t>
                      </a:r>
                      <a:endParaRPr sz="850">
                        <a:latin typeface="Montserrat Medium"/>
                        <a:cs typeface="Montserrat Medium"/>
                      </a:endParaRPr>
                    </a:p>
                  </a:txBody>
                  <a:tcPr marL="0" marR="0" marB="0" marT="1270">
                    <a:lnL w="6350">
                      <a:solidFill>
                        <a:srgbClr val="0093D6"/>
                      </a:solidFill>
                      <a:prstDash val="solid"/>
                    </a:lnL>
                    <a:lnR w="6350">
                      <a:solidFill>
                        <a:srgbClr val="0093D6"/>
                      </a:solidFill>
                      <a:prstDash val="solid"/>
                    </a:lnR>
                    <a:lnT w="6350">
                      <a:solidFill>
                        <a:srgbClr val="0093D6"/>
                      </a:solidFill>
                      <a:prstDash val="solid"/>
                    </a:lnT>
                    <a:lnB w="6350">
                      <a:solidFill>
                        <a:srgbClr val="0093D6"/>
                      </a:solidFill>
                      <a:prstDash val="solid"/>
                    </a:lnB>
                    <a:solidFill>
                      <a:srgbClr val="B5E1FA"/>
                    </a:solidFill>
                  </a:tcPr>
                </a:tc>
              </a:tr>
              <a:tr h="3594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950" b="1">
                          <a:solidFill>
                            <a:srgbClr val="D70929"/>
                          </a:solidFill>
                          <a:latin typeface="Montserrat"/>
                          <a:cs typeface="Montserrat"/>
                        </a:rPr>
                        <a:t>5</a:t>
                      </a:r>
                      <a:endParaRPr sz="950">
                        <a:latin typeface="Montserrat"/>
                        <a:cs typeface="Montserrat"/>
                      </a:endParaRPr>
                    </a:p>
                  </a:txBody>
                  <a:tcPr marL="0" marR="0" marB="0" marT="111125">
                    <a:lnL w="6350">
                      <a:solidFill>
                        <a:srgbClr val="0093D6"/>
                      </a:solidFill>
                      <a:prstDash val="solid"/>
                    </a:lnL>
                    <a:lnR w="6350">
                      <a:solidFill>
                        <a:srgbClr val="0093D6"/>
                      </a:solidFill>
                      <a:prstDash val="solid"/>
                    </a:lnR>
                    <a:lnT w="6350">
                      <a:solidFill>
                        <a:srgbClr val="0093D6"/>
                      </a:solidFill>
                      <a:prstDash val="solid"/>
                    </a:lnT>
                    <a:lnB w="6350">
                      <a:solidFill>
                        <a:srgbClr val="0093D6"/>
                      </a:solidFill>
                      <a:prstDash val="solid"/>
                    </a:lnB>
                    <a:solidFill>
                      <a:srgbClr val="E8F6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950" b="0">
                          <a:latin typeface="Montserrat Medium"/>
                          <a:cs typeface="Montserrat Medium"/>
                        </a:rPr>
                        <a:t>Y</a:t>
                      </a:r>
                      <a:endParaRPr sz="950">
                        <a:latin typeface="Montserrat Medium"/>
                        <a:cs typeface="Montserrat Medium"/>
                      </a:endParaRPr>
                    </a:p>
                  </a:txBody>
                  <a:tcPr marL="0" marR="0" marB="0" marT="111125">
                    <a:lnL w="6350">
                      <a:solidFill>
                        <a:srgbClr val="0093D6"/>
                      </a:solidFill>
                      <a:prstDash val="solid"/>
                    </a:lnL>
                    <a:lnR w="6350">
                      <a:solidFill>
                        <a:srgbClr val="0093D6"/>
                      </a:solidFill>
                      <a:prstDash val="solid"/>
                    </a:lnR>
                    <a:lnT w="6350">
                      <a:solidFill>
                        <a:srgbClr val="0093D6"/>
                      </a:solidFill>
                      <a:prstDash val="solid"/>
                    </a:lnT>
                    <a:lnB w="6350">
                      <a:solidFill>
                        <a:srgbClr val="0093D6"/>
                      </a:solidFill>
                      <a:prstDash val="solid"/>
                    </a:lnB>
                    <a:solidFill>
                      <a:srgbClr val="E8F6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algn="r" marR="184785">
                        <a:lnSpc>
                          <a:spcPct val="100000"/>
                        </a:lnSpc>
                      </a:pPr>
                      <a:r>
                        <a:rPr dirty="0" sz="850" b="0">
                          <a:latin typeface="Montserrat Medium"/>
                          <a:cs typeface="Montserrat Medium"/>
                        </a:rPr>
                        <a:t>Z</a:t>
                      </a:r>
                      <a:endParaRPr sz="850">
                        <a:latin typeface="Montserrat Medium"/>
                        <a:cs typeface="Montserrat Medium"/>
                      </a:endParaRPr>
                    </a:p>
                  </a:txBody>
                  <a:tcPr marL="0" marR="0" marB="0" marT="1270">
                    <a:lnL w="6350">
                      <a:solidFill>
                        <a:srgbClr val="0093D6"/>
                      </a:solidFill>
                      <a:prstDash val="solid"/>
                    </a:lnL>
                    <a:lnR w="6350">
                      <a:solidFill>
                        <a:srgbClr val="0093D6"/>
                      </a:solidFill>
                      <a:prstDash val="solid"/>
                    </a:lnR>
                    <a:lnT w="6350">
                      <a:solidFill>
                        <a:srgbClr val="0093D6"/>
                      </a:solidFill>
                      <a:prstDash val="solid"/>
                    </a:lnT>
                    <a:lnB w="6350">
                      <a:solidFill>
                        <a:srgbClr val="0093D6"/>
                      </a:solidFill>
                      <a:prstDash val="solid"/>
                    </a:lnB>
                    <a:solidFill>
                      <a:srgbClr val="E8F6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950" spc="-20" b="1">
                          <a:solidFill>
                            <a:srgbClr val="D70929"/>
                          </a:solidFill>
                          <a:latin typeface="Montserrat"/>
                          <a:cs typeface="Montserrat"/>
                        </a:rPr>
                        <a:t>Yes</a:t>
                      </a:r>
                      <a:endParaRPr sz="950">
                        <a:latin typeface="Montserrat"/>
                        <a:cs typeface="Montserrat"/>
                      </a:endParaRPr>
                    </a:p>
                  </a:txBody>
                  <a:tcPr marL="0" marR="0" marB="0" marT="111125">
                    <a:lnL w="6350">
                      <a:solidFill>
                        <a:srgbClr val="0093D6"/>
                      </a:solidFill>
                      <a:prstDash val="solid"/>
                    </a:lnL>
                    <a:lnR w="6350">
                      <a:solidFill>
                        <a:srgbClr val="0093D6"/>
                      </a:solidFill>
                      <a:prstDash val="solid"/>
                    </a:lnR>
                    <a:lnT w="6350">
                      <a:solidFill>
                        <a:srgbClr val="0093D6"/>
                      </a:solidFill>
                      <a:prstDash val="solid"/>
                    </a:lnT>
                    <a:lnB w="6350">
                      <a:solidFill>
                        <a:srgbClr val="0093D6"/>
                      </a:solidFill>
                      <a:prstDash val="solid"/>
                    </a:lnB>
                    <a:solidFill>
                      <a:srgbClr val="E8F6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950" b="1">
                          <a:solidFill>
                            <a:srgbClr val="D70929"/>
                          </a:solidFill>
                          <a:latin typeface="Montserrat"/>
                          <a:cs typeface="Montserrat"/>
                        </a:rPr>
                        <a:t>No</a:t>
                      </a:r>
                      <a:endParaRPr sz="950">
                        <a:latin typeface="Montserrat"/>
                        <a:cs typeface="Montserrat"/>
                      </a:endParaRPr>
                    </a:p>
                  </a:txBody>
                  <a:tcPr marL="0" marR="0" marB="0" marT="111125">
                    <a:lnL w="6350">
                      <a:solidFill>
                        <a:srgbClr val="0093D6"/>
                      </a:solidFill>
                      <a:prstDash val="solid"/>
                    </a:lnL>
                    <a:lnR w="6350">
                      <a:solidFill>
                        <a:srgbClr val="0093D6"/>
                      </a:solidFill>
                      <a:prstDash val="solid"/>
                    </a:lnR>
                    <a:lnT w="6350">
                      <a:solidFill>
                        <a:srgbClr val="0093D6"/>
                      </a:solidFill>
                      <a:prstDash val="solid"/>
                    </a:lnT>
                    <a:lnB w="6350">
                      <a:solidFill>
                        <a:srgbClr val="0093D6"/>
                      </a:solidFill>
                      <a:prstDash val="solid"/>
                    </a:lnB>
                    <a:solidFill>
                      <a:srgbClr val="E8F6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800" spc="-5" b="1">
                          <a:solidFill>
                            <a:srgbClr val="D70929"/>
                          </a:solidFill>
                          <a:latin typeface="Montserrat"/>
                          <a:cs typeface="Montserrat"/>
                        </a:rPr>
                        <a:t>Repeat</a:t>
                      </a:r>
                      <a:endParaRPr sz="800">
                        <a:latin typeface="Montserrat"/>
                        <a:cs typeface="Montserrat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93D6"/>
                      </a:solidFill>
                      <a:prstDash val="solid"/>
                    </a:lnL>
                    <a:lnR w="6350">
                      <a:solidFill>
                        <a:srgbClr val="0093D6"/>
                      </a:solidFill>
                      <a:prstDash val="solid"/>
                    </a:lnR>
                    <a:lnT w="6350">
                      <a:solidFill>
                        <a:srgbClr val="0093D6"/>
                      </a:solidFill>
                      <a:prstDash val="solid"/>
                    </a:lnT>
                    <a:lnB w="6350">
                      <a:solidFill>
                        <a:srgbClr val="0093D6"/>
                      </a:solidFill>
                      <a:prstDash val="solid"/>
                    </a:lnB>
                    <a:solidFill>
                      <a:srgbClr val="E8F6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950" b="1">
                          <a:solidFill>
                            <a:srgbClr val="D70929"/>
                          </a:solidFill>
                          <a:latin typeface="Montserrat"/>
                          <a:cs typeface="Montserrat"/>
                        </a:rPr>
                        <a:t>Help</a:t>
                      </a:r>
                      <a:endParaRPr sz="950">
                        <a:latin typeface="Montserrat"/>
                        <a:cs typeface="Montserrat"/>
                      </a:endParaRPr>
                    </a:p>
                  </a:txBody>
                  <a:tcPr marL="0" marR="0" marB="0" marT="111125">
                    <a:lnL w="6350">
                      <a:solidFill>
                        <a:srgbClr val="0093D6"/>
                      </a:solidFill>
                      <a:prstDash val="solid"/>
                    </a:lnL>
                    <a:lnR w="6350">
                      <a:solidFill>
                        <a:srgbClr val="0093D6"/>
                      </a:solidFill>
                      <a:prstDash val="solid"/>
                    </a:lnR>
                    <a:lnT w="6350">
                      <a:solidFill>
                        <a:srgbClr val="0093D6"/>
                      </a:solidFill>
                      <a:prstDash val="solid"/>
                    </a:lnT>
                    <a:lnB w="6350">
                      <a:solidFill>
                        <a:srgbClr val="0093D6"/>
                      </a:solidFill>
                      <a:prstDash val="solid"/>
                    </a:lnB>
                    <a:solidFill>
                      <a:srgbClr val="E8F6FE"/>
                    </a:solidFill>
                  </a:tcPr>
                </a:tc>
              </a:tr>
            </a:tbl>
          </a:graphicData>
        </a:graphic>
      </p:graphicFrame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6844" y="3118015"/>
            <a:ext cx="287655" cy="287654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455286" y="5296946"/>
            <a:ext cx="3299460" cy="1579880"/>
          </a:xfrm>
          <a:prstGeom prst="rect">
            <a:avLst/>
          </a:prstGeom>
        </p:spPr>
        <p:txBody>
          <a:bodyPr wrap="square" lIns="0" tIns="996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85"/>
              </a:spcBef>
            </a:pPr>
            <a:r>
              <a:rPr dirty="0" sz="950" spc="-5" b="1">
                <a:latin typeface="Montserrat"/>
                <a:cs typeface="Montserrat"/>
              </a:rPr>
              <a:t>Grid reference: </a:t>
            </a:r>
            <a:r>
              <a:rPr dirty="0" sz="950" spc="-10">
                <a:latin typeface="Montserrat"/>
                <a:cs typeface="Montserrat"/>
              </a:rPr>
              <a:t>2-1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=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2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flashes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–</a:t>
            </a:r>
            <a:r>
              <a:rPr dirty="0" sz="950" spc="-5">
                <a:latin typeface="Montserrat"/>
                <a:cs typeface="Montserrat"/>
              </a:rPr>
              <a:t> pause </a:t>
            </a:r>
            <a:r>
              <a:rPr dirty="0" sz="950">
                <a:latin typeface="Montserrat"/>
                <a:cs typeface="Montserrat"/>
              </a:rPr>
              <a:t>–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1 flash</a:t>
            </a:r>
            <a:endParaRPr sz="950">
              <a:latin typeface="Montserrat"/>
              <a:cs typeface="Montserrat"/>
            </a:endParaRPr>
          </a:p>
          <a:p>
            <a:pPr marL="12700" marR="93980">
              <a:lnSpc>
                <a:spcPct val="109200"/>
              </a:lnSpc>
              <a:spcBef>
                <a:spcPts val="565"/>
              </a:spcBef>
            </a:pPr>
            <a:r>
              <a:rPr dirty="0" sz="950">
                <a:latin typeface="Montserrat"/>
                <a:cs typeface="Montserrat"/>
              </a:rPr>
              <a:t>Using a </a:t>
            </a:r>
            <a:r>
              <a:rPr dirty="0" sz="950" spc="-5">
                <a:latin typeface="Montserrat"/>
                <a:cs typeface="Montserrat"/>
              </a:rPr>
              <a:t>grid </a:t>
            </a:r>
            <a:r>
              <a:rPr dirty="0" sz="950">
                <a:latin typeface="Montserrat"/>
                <a:cs typeface="Montserrat"/>
              </a:rPr>
              <a:t>is one </a:t>
            </a:r>
            <a:r>
              <a:rPr dirty="0" sz="950" spc="-10">
                <a:latin typeface="Montserrat"/>
                <a:cs typeface="Montserrat"/>
              </a:rPr>
              <a:t>way </a:t>
            </a:r>
            <a:r>
              <a:rPr dirty="0" sz="950">
                <a:latin typeface="Montserrat"/>
                <a:cs typeface="Montserrat"/>
              </a:rPr>
              <a:t>that students </a:t>
            </a:r>
            <a:r>
              <a:rPr dirty="0" sz="950" spc="-5">
                <a:latin typeface="Montserrat"/>
                <a:cs typeface="Montserrat"/>
              </a:rPr>
              <a:t>could </a:t>
            </a:r>
            <a:r>
              <a:rPr dirty="0" sz="950" spc="-10">
                <a:latin typeface="Montserrat"/>
                <a:cs typeface="Montserrat"/>
              </a:rPr>
              <a:t>create </a:t>
            </a:r>
            <a:r>
              <a:rPr dirty="0" sz="950">
                <a:latin typeface="Montserrat"/>
                <a:cs typeface="Montserrat"/>
              </a:rPr>
              <a:t>a </a:t>
            </a:r>
            <a:r>
              <a:rPr dirty="0" sz="950" spc="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more streamlined </a:t>
            </a:r>
            <a:r>
              <a:rPr dirty="0" sz="950" spc="-10">
                <a:latin typeface="Montserrat"/>
                <a:cs typeface="Montserrat"/>
              </a:rPr>
              <a:t>system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to</a:t>
            </a:r>
            <a:r>
              <a:rPr dirty="0" sz="950" spc="-5">
                <a:latin typeface="Montserrat"/>
                <a:cs typeface="Montserrat"/>
              </a:rPr>
              <a:t> communicate </a:t>
            </a:r>
            <a:r>
              <a:rPr dirty="0" sz="950">
                <a:latin typeface="Montserrat"/>
                <a:cs typeface="Montserrat"/>
              </a:rPr>
              <a:t>using the </a:t>
            </a:r>
            <a:r>
              <a:rPr dirty="0" sz="950" spc="-235">
                <a:latin typeface="Montserrat"/>
                <a:cs typeface="Montserrat"/>
              </a:rPr>
              <a:t> </a:t>
            </a:r>
            <a:r>
              <a:rPr dirty="0" sz="950" spc="10">
                <a:latin typeface="Montserrat"/>
                <a:cs typeface="Montserrat"/>
              </a:rPr>
              <a:t>fibre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optics.</a:t>
            </a:r>
            <a:endParaRPr sz="95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dirty="0" sz="950">
                <a:latin typeface="Montserrat"/>
                <a:cs typeface="Montserrat"/>
              </a:rPr>
              <a:t>This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grid </a:t>
            </a:r>
            <a:r>
              <a:rPr dirty="0" sz="950">
                <a:latin typeface="Montserrat"/>
                <a:cs typeface="Montserrat"/>
              </a:rPr>
              <a:t>is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just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an</a:t>
            </a:r>
            <a:r>
              <a:rPr dirty="0" sz="950" spc="-5">
                <a:latin typeface="Montserrat"/>
                <a:cs typeface="Montserrat"/>
              </a:rPr>
              <a:t> idea </a:t>
            </a:r>
            <a:r>
              <a:rPr dirty="0" sz="950" spc="-10">
                <a:latin typeface="Montserrat"/>
                <a:cs typeface="Montserrat"/>
              </a:rPr>
              <a:t>to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get</a:t>
            </a:r>
            <a:r>
              <a:rPr dirty="0" sz="950" spc="-5">
                <a:latin typeface="Montserrat"/>
                <a:cs typeface="Montserrat"/>
              </a:rPr>
              <a:t> you started.</a:t>
            </a:r>
            <a:endParaRPr sz="950">
              <a:latin typeface="Montserrat"/>
              <a:cs typeface="Montserrat"/>
            </a:endParaRPr>
          </a:p>
          <a:p>
            <a:pPr marL="12700" marR="5080">
              <a:lnSpc>
                <a:spcPct val="109200"/>
              </a:lnSpc>
              <a:spcBef>
                <a:spcPts val="565"/>
              </a:spcBef>
            </a:pPr>
            <a:r>
              <a:rPr dirty="0" sz="950" spc="-15">
                <a:latin typeface="Montserrat"/>
                <a:cs typeface="Montserrat"/>
              </a:rPr>
              <a:t>There</a:t>
            </a:r>
            <a:r>
              <a:rPr dirty="0" sz="950" spc="-25">
                <a:latin typeface="Montserrat"/>
                <a:cs typeface="Montserrat"/>
              </a:rPr>
              <a:t> </a:t>
            </a:r>
            <a:r>
              <a:rPr dirty="0" sz="950" spc="-15">
                <a:latin typeface="Montserrat"/>
                <a:cs typeface="Montserrat"/>
              </a:rPr>
              <a:t>are</a:t>
            </a:r>
            <a:r>
              <a:rPr dirty="0" sz="950" spc="-25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many</a:t>
            </a:r>
            <a:r>
              <a:rPr dirty="0" sz="950" spc="-20">
                <a:latin typeface="Montserrat"/>
                <a:cs typeface="Montserrat"/>
              </a:rPr>
              <a:t> ways</a:t>
            </a:r>
            <a:r>
              <a:rPr dirty="0" sz="950" spc="-25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they</a:t>
            </a:r>
            <a:r>
              <a:rPr dirty="0" sz="950" spc="-25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could</a:t>
            </a:r>
            <a:r>
              <a:rPr dirty="0" sz="950" spc="-20">
                <a:latin typeface="Montserrat"/>
                <a:cs typeface="Montserrat"/>
              </a:rPr>
              <a:t> </a:t>
            </a:r>
            <a:r>
              <a:rPr dirty="0" sz="950" spc="-15">
                <a:latin typeface="Montserrat"/>
                <a:cs typeface="Montserrat"/>
              </a:rPr>
              <a:t>make</a:t>
            </a:r>
            <a:r>
              <a:rPr dirty="0" sz="950" spc="-2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it</a:t>
            </a:r>
            <a:r>
              <a:rPr dirty="0" sz="950" spc="-25">
                <a:latin typeface="Montserrat"/>
                <a:cs typeface="Montserrat"/>
              </a:rPr>
              <a:t> </a:t>
            </a:r>
            <a:r>
              <a:rPr dirty="0" sz="950" spc="-15">
                <a:latin typeface="Montserrat"/>
                <a:cs typeface="Montserrat"/>
              </a:rPr>
              <a:t>more</a:t>
            </a:r>
            <a:r>
              <a:rPr dirty="0" sz="950" spc="-2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efficient. </a:t>
            </a:r>
            <a:r>
              <a:rPr dirty="0" sz="950" spc="-235">
                <a:latin typeface="Montserrat"/>
                <a:cs typeface="Montserrat"/>
              </a:rPr>
              <a:t> </a:t>
            </a:r>
            <a:r>
              <a:rPr dirty="0" sz="950" spc="-15">
                <a:latin typeface="Montserrat"/>
                <a:cs typeface="Montserrat"/>
              </a:rPr>
              <a:t>For example, rearranging </a:t>
            </a:r>
            <a:r>
              <a:rPr dirty="0" sz="950" spc="-10">
                <a:latin typeface="Montserrat"/>
                <a:cs typeface="Montserrat"/>
              </a:rPr>
              <a:t>the grid </a:t>
            </a:r>
            <a:r>
              <a:rPr dirty="0" sz="950" spc="-5">
                <a:latin typeface="Montserrat"/>
                <a:cs typeface="Montserrat"/>
              </a:rPr>
              <a:t>so </a:t>
            </a:r>
            <a:r>
              <a:rPr dirty="0" sz="950" spc="-20">
                <a:latin typeface="Montserrat"/>
                <a:cs typeface="Montserrat"/>
              </a:rPr>
              <a:t>letters/words </a:t>
            </a:r>
            <a:r>
              <a:rPr dirty="0" sz="950" spc="-10">
                <a:latin typeface="Montserrat"/>
                <a:cs typeface="Montserrat"/>
              </a:rPr>
              <a:t>that 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 spc="-15">
                <a:latin typeface="Montserrat"/>
                <a:cs typeface="Montserrat"/>
              </a:rPr>
              <a:t>are</a:t>
            </a:r>
            <a:r>
              <a:rPr dirty="0" sz="950" spc="-25">
                <a:latin typeface="Montserrat"/>
                <a:cs typeface="Montserrat"/>
              </a:rPr>
              <a:t> </a:t>
            </a:r>
            <a:r>
              <a:rPr dirty="0" sz="950" spc="-15">
                <a:latin typeface="Montserrat"/>
                <a:cs typeface="Montserrat"/>
              </a:rPr>
              <a:t>more</a:t>
            </a:r>
            <a:r>
              <a:rPr dirty="0" sz="950" spc="-20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common</a:t>
            </a:r>
            <a:r>
              <a:rPr dirty="0" sz="950" spc="-20">
                <a:latin typeface="Montserrat"/>
                <a:cs typeface="Montserrat"/>
              </a:rPr>
              <a:t> </a:t>
            </a:r>
            <a:r>
              <a:rPr dirty="0" sz="950" spc="-15">
                <a:latin typeface="Montserrat"/>
                <a:cs typeface="Montserrat"/>
              </a:rPr>
              <a:t>are</a:t>
            </a:r>
            <a:r>
              <a:rPr dirty="0" sz="950" spc="-20">
                <a:latin typeface="Montserrat"/>
                <a:cs typeface="Montserrat"/>
              </a:rPr>
              <a:t> </a:t>
            </a:r>
            <a:r>
              <a:rPr dirty="0" sz="950" spc="-15">
                <a:latin typeface="Montserrat"/>
                <a:cs typeface="Montserrat"/>
              </a:rPr>
              <a:t>easier</a:t>
            </a:r>
            <a:r>
              <a:rPr dirty="0" sz="950" spc="-25">
                <a:latin typeface="Montserrat"/>
                <a:cs typeface="Montserrat"/>
              </a:rPr>
              <a:t> </a:t>
            </a:r>
            <a:r>
              <a:rPr dirty="0" sz="950" spc="-15">
                <a:latin typeface="Montserrat"/>
                <a:cs typeface="Montserrat"/>
              </a:rPr>
              <a:t>to</a:t>
            </a:r>
            <a:r>
              <a:rPr dirty="0" sz="950" spc="-20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send</a:t>
            </a:r>
            <a:r>
              <a:rPr dirty="0" sz="950" spc="-2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as</a:t>
            </a:r>
            <a:r>
              <a:rPr dirty="0" sz="950" spc="-20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signals.</a:t>
            </a:r>
            <a:endParaRPr sz="950">
              <a:latin typeface="Montserrat"/>
              <a:cs typeface="Montserrat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888003" y="4244835"/>
            <a:ext cx="6336030" cy="2595245"/>
            <a:chOff x="3888003" y="4244835"/>
            <a:chExt cx="6336030" cy="2595245"/>
          </a:xfrm>
        </p:grpSpPr>
        <p:sp>
          <p:nvSpPr>
            <p:cNvPr id="14" name="object 14"/>
            <p:cNvSpPr/>
            <p:nvPr/>
          </p:nvSpPr>
          <p:spPr>
            <a:xfrm>
              <a:off x="3888003" y="4244835"/>
              <a:ext cx="6336030" cy="2595245"/>
            </a:xfrm>
            <a:custGeom>
              <a:avLst/>
              <a:gdLst/>
              <a:ahLst/>
              <a:cxnLst/>
              <a:rect l="l" t="t" r="r" b="b"/>
              <a:pathLst>
                <a:path w="6336030" h="2595245">
                  <a:moveTo>
                    <a:pt x="6336004" y="0"/>
                  </a:moveTo>
                  <a:lnTo>
                    <a:pt x="0" y="0"/>
                  </a:lnTo>
                  <a:lnTo>
                    <a:pt x="0" y="2595168"/>
                  </a:lnTo>
                  <a:lnTo>
                    <a:pt x="6336004" y="2595168"/>
                  </a:lnTo>
                  <a:lnTo>
                    <a:pt x="6336004" y="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031373" y="4496828"/>
              <a:ext cx="5850890" cy="2295525"/>
            </a:xfrm>
            <a:custGeom>
              <a:avLst/>
              <a:gdLst/>
              <a:ahLst/>
              <a:cxnLst/>
              <a:rect l="l" t="t" r="r" b="b"/>
              <a:pathLst>
                <a:path w="5850890" h="2295525">
                  <a:moveTo>
                    <a:pt x="509371" y="0"/>
                  </a:moveTo>
                  <a:lnTo>
                    <a:pt x="293382" y="0"/>
                  </a:lnTo>
                  <a:lnTo>
                    <a:pt x="293382" y="216001"/>
                  </a:lnTo>
                  <a:lnTo>
                    <a:pt x="509371" y="216001"/>
                  </a:lnTo>
                  <a:lnTo>
                    <a:pt x="509371" y="0"/>
                  </a:lnTo>
                  <a:close/>
                </a:path>
                <a:path w="5850890" h="2295525">
                  <a:moveTo>
                    <a:pt x="574586" y="1782000"/>
                  </a:moveTo>
                  <a:lnTo>
                    <a:pt x="2641" y="1782000"/>
                  </a:lnTo>
                  <a:lnTo>
                    <a:pt x="2641" y="1998002"/>
                  </a:lnTo>
                  <a:lnTo>
                    <a:pt x="574586" y="1998002"/>
                  </a:lnTo>
                  <a:lnTo>
                    <a:pt x="574586" y="1782000"/>
                  </a:lnTo>
                  <a:close/>
                </a:path>
                <a:path w="5850890" h="2295525">
                  <a:moveTo>
                    <a:pt x="577240" y="2079002"/>
                  </a:moveTo>
                  <a:lnTo>
                    <a:pt x="0" y="2079002"/>
                  </a:lnTo>
                  <a:lnTo>
                    <a:pt x="0" y="2295004"/>
                  </a:lnTo>
                  <a:lnTo>
                    <a:pt x="577240" y="2295004"/>
                  </a:lnTo>
                  <a:lnTo>
                    <a:pt x="577240" y="2079002"/>
                  </a:lnTo>
                  <a:close/>
                </a:path>
                <a:path w="5850890" h="2295525">
                  <a:moveTo>
                    <a:pt x="1389519" y="0"/>
                  </a:moveTo>
                  <a:lnTo>
                    <a:pt x="1173518" y="0"/>
                  </a:lnTo>
                  <a:lnTo>
                    <a:pt x="1173518" y="216001"/>
                  </a:lnTo>
                  <a:lnTo>
                    <a:pt x="1389519" y="216001"/>
                  </a:lnTo>
                  <a:lnTo>
                    <a:pt x="1389519" y="0"/>
                  </a:lnTo>
                  <a:close/>
                </a:path>
                <a:path w="5850890" h="2295525">
                  <a:moveTo>
                    <a:pt x="1436154" y="2079002"/>
                  </a:moveTo>
                  <a:lnTo>
                    <a:pt x="905090" y="2079002"/>
                  </a:lnTo>
                  <a:lnTo>
                    <a:pt x="905090" y="2295004"/>
                  </a:lnTo>
                  <a:lnTo>
                    <a:pt x="1436154" y="2295004"/>
                  </a:lnTo>
                  <a:lnTo>
                    <a:pt x="1436154" y="2079002"/>
                  </a:lnTo>
                  <a:close/>
                </a:path>
                <a:path w="5850890" h="2295525">
                  <a:moveTo>
                    <a:pt x="1453146" y="1782000"/>
                  </a:moveTo>
                  <a:lnTo>
                    <a:pt x="888085" y="1782000"/>
                  </a:lnTo>
                  <a:lnTo>
                    <a:pt x="888085" y="1998002"/>
                  </a:lnTo>
                  <a:lnTo>
                    <a:pt x="1453146" y="1998002"/>
                  </a:lnTo>
                  <a:lnTo>
                    <a:pt x="1453146" y="1782000"/>
                  </a:lnTo>
                  <a:close/>
                </a:path>
                <a:path w="5850890" h="2295525">
                  <a:moveTo>
                    <a:pt x="2283574" y="0"/>
                  </a:moveTo>
                  <a:lnTo>
                    <a:pt x="2067572" y="0"/>
                  </a:lnTo>
                  <a:lnTo>
                    <a:pt x="2067572" y="216001"/>
                  </a:lnTo>
                  <a:lnTo>
                    <a:pt x="2283574" y="216001"/>
                  </a:lnTo>
                  <a:lnTo>
                    <a:pt x="2283574" y="0"/>
                  </a:lnTo>
                  <a:close/>
                </a:path>
                <a:path w="5850890" h="2295525">
                  <a:moveTo>
                    <a:pt x="2337701" y="2079002"/>
                  </a:moveTo>
                  <a:lnTo>
                    <a:pt x="1803539" y="2079002"/>
                  </a:lnTo>
                  <a:lnTo>
                    <a:pt x="1803539" y="2295004"/>
                  </a:lnTo>
                  <a:lnTo>
                    <a:pt x="2337701" y="2295004"/>
                  </a:lnTo>
                  <a:lnTo>
                    <a:pt x="2337701" y="2079002"/>
                  </a:lnTo>
                  <a:close/>
                </a:path>
                <a:path w="5850890" h="2295525">
                  <a:moveTo>
                    <a:pt x="2337701" y="1782000"/>
                  </a:moveTo>
                  <a:lnTo>
                    <a:pt x="1803539" y="1782000"/>
                  </a:lnTo>
                  <a:lnTo>
                    <a:pt x="1803539" y="1998002"/>
                  </a:lnTo>
                  <a:lnTo>
                    <a:pt x="2337701" y="1998002"/>
                  </a:lnTo>
                  <a:lnTo>
                    <a:pt x="2337701" y="1782000"/>
                  </a:lnTo>
                  <a:close/>
                </a:path>
                <a:path w="5850890" h="2295525">
                  <a:moveTo>
                    <a:pt x="2337701" y="1485011"/>
                  </a:moveTo>
                  <a:lnTo>
                    <a:pt x="1803539" y="1485011"/>
                  </a:lnTo>
                  <a:lnTo>
                    <a:pt x="1803539" y="1700999"/>
                  </a:lnTo>
                  <a:lnTo>
                    <a:pt x="2337701" y="1700999"/>
                  </a:lnTo>
                  <a:lnTo>
                    <a:pt x="2337701" y="1485011"/>
                  </a:lnTo>
                  <a:close/>
                </a:path>
                <a:path w="5850890" h="2295525">
                  <a:moveTo>
                    <a:pt x="3096615" y="1187996"/>
                  </a:moveTo>
                  <a:lnTo>
                    <a:pt x="2880614" y="1187996"/>
                  </a:lnTo>
                  <a:lnTo>
                    <a:pt x="2880614" y="1403997"/>
                  </a:lnTo>
                  <a:lnTo>
                    <a:pt x="3096615" y="1403997"/>
                  </a:lnTo>
                  <a:lnTo>
                    <a:pt x="3096615" y="1187996"/>
                  </a:lnTo>
                  <a:close/>
                </a:path>
                <a:path w="5850890" h="2295525">
                  <a:moveTo>
                    <a:pt x="3243796" y="1782000"/>
                  </a:moveTo>
                  <a:lnTo>
                    <a:pt x="2733459" y="1782000"/>
                  </a:lnTo>
                  <a:lnTo>
                    <a:pt x="2733459" y="1998002"/>
                  </a:lnTo>
                  <a:lnTo>
                    <a:pt x="3243796" y="1998002"/>
                  </a:lnTo>
                  <a:lnTo>
                    <a:pt x="3243796" y="1782000"/>
                  </a:lnTo>
                  <a:close/>
                </a:path>
                <a:path w="5850890" h="2295525">
                  <a:moveTo>
                    <a:pt x="3243796" y="1485011"/>
                  </a:moveTo>
                  <a:lnTo>
                    <a:pt x="2733459" y="1485011"/>
                  </a:lnTo>
                  <a:lnTo>
                    <a:pt x="2733459" y="1700999"/>
                  </a:lnTo>
                  <a:lnTo>
                    <a:pt x="3243796" y="1700999"/>
                  </a:lnTo>
                  <a:lnTo>
                    <a:pt x="3243796" y="1485011"/>
                  </a:lnTo>
                  <a:close/>
                </a:path>
                <a:path w="5850890" h="2295525">
                  <a:moveTo>
                    <a:pt x="3259734" y="2079002"/>
                  </a:moveTo>
                  <a:lnTo>
                    <a:pt x="2717508" y="2079002"/>
                  </a:lnTo>
                  <a:lnTo>
                    <a:pt x="2717508" y="2295004"/>
                  </a:lnTo>
                  <a:lnTo>
                    <a:pt x="3259734" y="2295004"/>
                  </a:lnTo>
                  <a:lnTo>
                    <a:pt x="3259734" y="2079002"/>
                  </a:lnTo>
                  <a:close/>
                </a:path>
                <a:path w="5850890" h="2295525">
                  <a:moveTo>
                    <a:pt x="3282061" y="890993"/>
                  </a:moveTo>
                  <a:lnTo>
                    <a:pt x="3066059" y="890993"/>
                  </a:lnTo>
                  <a:lnTo>
                    <a:pt x="3066059" y="1106995"/>
                  </a:lnTo>
                  <a:lnTo>
                    <a:pt x="3282061" y="1106995"/>
                  </a:lnTo>
                  <a:lnTo>
                    <a:pt x="3282061" y="890993"/>
                  </a:lnTo>
                  <a:close/>
                </a:path>
                <a:path w="5850890" h="2295525">
                  <a:moveTo>
                    <a:pt x="3282061" y="594004"/>
                  </a:moveTo>
                  <a:lnTo>
                    <a:pt x="3066059" y="594004"/>
                  </a:lnTo>
                  <a:lnTo>
                    <a:pt x="3066059" y="810006"/>
                  </a:lnTo>
                  <a:lnTo>
                    <a:pt x="3282061" y="810006"/>
                  </a:lnTo>
                  <a:lnTo>
                    <a:pt x="3282061" y="594004"/>
                  </a:lnTo>
                  <a:close/>
                </a:path>
                <a:path w="5850890" h="2295525">
                  <a:moveTo>
                    <a:pt x="4032618" y="1187996"/>
                  </a:moveTo>
                  <a:lnTo>
                    <a:pt x="3816616" y="1187996"/>
                  </a:lnTo>
                  <a:lnTo>
                    <a:pt x="3816616" y="1403997"/>
                  </a:lnTo>
                  <a:lnTo>
                    <a:pt x="4032618" y="1403997"/>
                  </a:lnTo>
                  <a:lnTo>
                    <a:pt x="4032618" y="1187996"/>
                  </a:lnTo>
                  <a:close/>
                </a:path>
                <a:path w="5850890" h="2295525">
                  <a:moveTo>
                    <a:pt x="4168787" y="2079002"/>
                  </a:moveTo>
                  <a:lnTo>
                    <a:pt x="3680460" y="2079002"/>
                  </a:lnTo>
                  <a:lnTo>
                    <a:pt x="3680460" y="2295004"/>
                  </a:lnTo>
                  <a:lnTo>
                    <a:pt x="4168787" y="2295004"/>
                  </a:lnTo>
                  <a:lnTo>
                    <a:pt x="4168787" y="2079002"/>
                  </a:lnTo>
                  <a:close/>
                </a:path>
                <a:path w="5850890" h="2295525">
                  <a:moveTo>
                    <a:pt x="4168787" y="1485011"/>
                  </a:moveTo>
                  <a:lnTo>
                    <a:pt x="3680460" y="1485011"/>
                  </a:lnTo>
                  <a:lnTo>
                    <a:pt x="3680460" y="1700999"/>
                  </a:lnTo>
                  <a:lnTo>
                    <a:pt x="4168787" y="1700999"/>
                  </a:lnTo>
                  <a:lnTo>
                    <a:pt x="4168787" y="1485011"/>
                  </a:lnTo>
                  <a:close/>
                </a:path>
                <a:path w="5850890" h="2295525">
                  <a:moveTo>
                    <a:pt x="4200664" y="1782000"/>
                  </a:moveTo>
                  <a:lnTo>
                    <a:pt x="3648557" y="1782000"/>
                  </a:lnTo>
                  <a:lnTo>
                    <a:pt x="3648557" y="1998002"/>
                  </a:lnTo>
                  <a:lnTo>
                    <a:pt x="4200664" y="1998002"/>
                  </a:lnTo>
                  <a:lnTo>
                    <a:pt x="4200664" y="1782000"/>
                  </a:lnTo>
                  <a:close/>
                </a:path>
                <a:path w="5850890" h="2295525">
                  <a:moveTo>
                    <a:pt x="4227588" y="890993"/>
                  </a:moveTo>
                  <a:lnTo>
                    <a:pt x="4011587" y="890993"/>
                  </a:lnTo>
                  <a:lnTo>
                    <a:pt x="4011587" y="1106995"/>
                  </a:lnTo>
                  <a:lnTo>
                    <a:pt x="4227588" y="1106995"/>
                  </a:lnTo>
                  <a:lnTo>
                    <a:pt x="4227588" y="890993"/>
                  </a:lnTo>
                  <a:close/>
                </a:path>
                <a:path w="5850890" h="2295525">
                  <a:moveTo>
                    <a:pt x="4227588" y="297002"/>
                  </a:moveTo>
                  <a:lnTo>
                    <a:pt x="4011587" y="297002"/>
                  </a:lnTo>
                  <a:lnTo>
                    <a:pt x="4011587" y="513003"/>
                  </a:lnTo>
                  <a:lnTo>
                    <a:pt x="4227588" y="513003"/>
                  </a:lnTo>
                  <a:lnTo>
                    <a:pt x="4227588" y="297002"/>
                  </a:lnTo>
                  <a:close/>
                </a:path>
                <a:path w="5850890" h="2295525">
                  <a:moveTo>
                    <a:pt x="4244314" y="594004"/>
                  </a:moveTo>
                  <a:lnTo>
                    <a:pt x="4028313" y="594004"/>
                  </a:lnTo>
                  <a:lnTo>
                    <a:pt x="4028313" y="810006"/>
                  </a:lnTo>
                  <a:lnTo>
                    <a:pt x="4244314" y="810006"/>
                  </a:lnTo>
                  <a:lnTo>
                    <a:pt x="4244314" y="594004"/>
                  </a:lnTo>
                  <a:close/>
                </a:path>
                <a:path w="5850890" h="2295525">
                  <a:moveTo>
                    <a:pt x="4950625" y="1187996"/>
                  </a:moveTo>
                  <a:lnTo>
                    <a:pt x="4734623" y="1187996"/>
                  </a:lnTo>
                  <a:lnTo>
                    <a:pt x="4734623" y="1403997"/>
                  </a:lnTo>
                  <a:lnTo>
                    <a:pt x="4950625" y="1403997"/>
                  </a:lnTo>
                  <a:lnTo>
                    <a:pt x="4950625" y="1187996"/>
                  </a:lnTo>
                  <a:close/>
                </a:path>
                <a:path w="5850890" h="2295525">
                  <a:moveTo>
                    <a:pt x="4950625" y="890993"/>
                  </a:moveTo>
                  <a:lnTo>
                    <a:pt x="4734623" y="890993"/>
                  </a:lnTo>
                  <a:lnTo>
                    <a:pt x="4734623" y="1106995"/>
                  </a:lnTo>
                  <a:lnTo>
                    <a:pt x="4950625" y="1106995"/>
                  </a:lnTo>
                  <a:lnTo>
                    <a:pt x="4950625" y="890993"/>
                  </a:lnTo>
                  <a:close/>
                </a:path>
                <a:path w="5850890" h="2295525">
                  <a:moveTo>
                    <a:pt x="5850623" y="1485011"/>
                  </a:moveTo>
                  <a:lnTo>
                    <a:pt x="5634621" y="1485011"/>
                  </a:lnTo>
                  <a:lnTo>
                    <a:pt x="5634621" y="1700999"/>
                  </a:lnTo>
                  <a:lnTo>
                    <a:pt x="5850623" y="1700999"/>
                  </a:lnTo>
                  <a:lnTo>
                    <a:pt x="5850623" y="1485011"/>
                  </a:lnTo>
                  <a:close/>
                </a:path>
              </a:pathLst>
            </a:custGeom>
            <a:solidFill>
              <a:srgbClr val="FAE2DB"/>
            </a:solidFill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3888003" y="4244835"/>
          <a:ext cx="6336030" cy="25882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4235"/>
                <a:gridCol w="900429"/>
                <a:gridCol w="900430"/>
                <a:gridCol w="936625"/>
                <a:gridCol w="936625"/>
                <a:gridCol w="900429"/>
                <a:gridCol w="900429"/>
              </a:tblGrid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dirty="0" baseline="-17543" sz="1425" spc="-7" b="1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2</a:t>
                      </a:r>
                      <a:r>
                        <a:rPr dirty="0" sz="550" spc="-5" b="1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4</a:t>
                      </a:r>
                      <a:endParaRPr sz="550">
                        <a:latin typeface="Montserrat"/>
                        <a:cs typeface="Montserrat"/>
                      </a:endParaRPr>
                    </a:p>
                  </a:txBody>
                  <a:tcPr marL="0" marR="0" marB="0" marT="0">
                    <a:lnR w="6350">
                      <a:solidFill>
                        <a:srgbClr val="FFFFFF"/>
                      </a:solidFill>
                      <a:prstDash val="solid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709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dirty="0" baseline="-17543" sz="1425" b="1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2</a:t>
                      </a:r>
                      <a:r>
                        <a:rPr dirty="0" sz="550" b="1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3</a:t>
                      </a:r>
                      <a:endParaRPr sz="550">
                        <a:latin typeface="Montserrat"/>
                        <a:cs typeface="Montserrat"/>
                      </a:endParaRPr>
                    </a:p>
                  </a:txBody>
                  <a:tcPr marL="0" marR="0" marB="0" marT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709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dirty="0" baseline="-17543" sz="1425" b="1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2</a:t>
                      </a:r>
                      <a:r>
                        <a:rPr dirty="0" sz="550" b="1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2</a:t>
                      </a:r>
                      <a:endParaRPr sz="550">
                        <a:latin typeface="Montserrat"/>
                        <a:cs typeface="Montserrat"/>
                      </a:endParaRPr>
                    </a:p>
                  </a:txBody>
                  <a:tcPr marL="0" marR="0" marB="0" marT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709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dirty="0" baseline="-17543" sz="1425" b="1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2</a:t>
                      </a:r>
                      <a:r>
                        <a:rPr dirty="0" sz="550" b="1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1</a:t>
                      </a:r>
                      <a:endParaRPr sz="550">
                        <a:latin typeface="Montserrat"/>
                        <a:cs typeface="Montserrat"/>
                      </a:endParaRPr>
                    </a:p>
                  </a:txBody>
                  <a:tcPr marL="0" marR="0" marB="0" marT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709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dirty="0" baseline="-17543" sz="1425" spc="-7" b="1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2</a:t>
                      </a:r>
                      <a:r>
                        <a:rPr dirty="0" sz="550" spc="-5" b="1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0</a:t>
                      </a:r>
                      <a:endParaRPr sz="550">
                        <a:latin typeface="Montserrat"/>
                        <a:cs typeface="Montserrat"/>
                      </a:endParaRPr>
                    </a:p>
                  </a:txBody>
                  <a:tcPr marL="0" marR="0" marB="0" marT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709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950" b="1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Base</a:t>
                      </a:r>
                      <a:r>
                        <a:rPr dirty="0" sz="950" spc="-50" b="1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950" b="1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2</a:t>
                      </a:r>
                      <a:endParaRPr sz="950">
                        <a:latin typeface="Montserrat"/>
                        <a:cs typeface="Montserrat"/>
                      </a:endParaRPr>
                    </a:p>
                  </a:txBody>
                  <a:tcPr marL="0" marR="0" marB="0" marT="34925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709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950" b="1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Base</a:t>
                      </a:r>
                      <a:r>
                        <a:rPr dirty="0" sz="950" spc="-50" b="1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950" b="1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10</a:t>
                      </a:r>
                      <a:endParaRPr sz="950">
                        <a:latin typeface="Montserrat"/>
                        <a:cs typeface="Montserrat"/>
                      </a:endParaRPr>
                    </a:p>
                  </a:txBody>
                  <a:tcPr marL="0" marR="0" marB="0" marT="34925">
                    <a:lnL w="6350">
                      <a:solidFill>
                        <a:srgbClr val="FFFFFF"/>
                      </a:solidFill>
                      <a:prstDash val="solid"/>
                    </a:lnL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70929"/>
                    </a:solidFill>
                  </a:tcPr>
                </a:tc>
              </a:tr>
              <a:tr h="296545">
                <a:tc>
                  <a:txBody>
                    <a:bodyPr/>
                    <a:lstStyle/>
                    <a:p>
                      <a:pPr marL="21082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850" spc="-5">
                          <a:latin typeface="Montserrat"/>
                          <a:cs typeface="Montserrat"/>
                        </a:rPr>
                        <a:t>2</a:t>
                      </a:r>
                      <a:r>
                        <a:rPr dirty="0" baseline="33333" sz="750" spc="-7">
                          <a:latin typeface="Montserrat"/>
                          <a:cs typeface="Montserrat"/>
                        </a:rPr>
                        <a:t>4</a:t>
                      </a:r>
                      <a:r>
                        <a:rPr dirty="0" baseline="33333" sz="750" spc="112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= </a:t>
                      </a:r>
                      <a:r>
                        <a:rPr dirty="0" sz="850" spc="13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baseline="3267" sz="1275" spc="15" b="1">
                          <a:latin typeface="Montserrat"/>
                          <a:cs typeface="Montserrat"/>
                        </a:rPr>
                        <a:t>16</a:t>
                      </a:r>
                      <a:endParaRPr baseline="3267" sz="1275">
                        <a:latin typeface="Montserrat"/>
                        <a:cs typeface="Montserrat"/>
                      </a:endParaRPr>
                    </a:p>
                  </a:txBody>
                  <a:tcPr marL="0" marR="0" marB="0" marT="80645"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6350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850" spc="10">
                          <a:latin typeface="Montserrat"/>
                          <a:cs typeface="Montserrat"/>
                        </a:rPr>
                        <a:t>2</a:t>
                      </a:r>
                      <a:r>
                        <a:rPr dirty="0" baseline="33333" sz="750" spc="15">
                          <a:latin typeface="Montserrat"/>
                          <a:cs typeface="Montserrat"/>
                        </a:rPr>
                        <a:t>3</a:t>
                      </a:r>
                      <a:r>
                        <a:rPr dirty="0" baseline="33333" sz="750" spc="112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=  </a:t>
                      </a:r>
                      <a:r>
                        <a:rPr dirty="0" sz="850" spc="5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baseline="3267" sz="1275" spc="22" b="1">
                          <a:latin typeface="Montserrat"/>
                          <a:cs typeface="Montserrat"/>
                        </a:rPr>
                        <a:t>8</a:t>
                      </a:r>
                      <a:endParaRPr baseline="3267" sz="1275">
                        <a:latin typeface="Montserrat"/>
                        <a:cs typeface="Montserrat"/>
                      </a:endParaRPr>
                    </a:p>
                  </a:txBody>
                  <a:tcPr marL="0" marR="0" marB="0" marT="80645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850" spc="5">
                          <a:latin typeface="Montserrat"/>
                          <a:cs typeface="Montserrat"/>
                        </a:rPr>
                        <a:t>2</a:t>
                      </a:r>
                      <a:r>
                        <a:rPr dirty="0" baseline="33333" sz="750" spc="7">
                          <a:latin typeface="Montserrat"/>
                          <a:cs typeface="Montserrat"/>
                        </a:rPr>
                        <a:t>2</a:t>
                      </a:r>
                      <a:r>
                        <a:rPr dirty="0" baseline="33333" sz="750" spc="-15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=  </a:t>
                      </a:r>
                      <a:r>
                        <a:rPr dirty="0" sz="850" spc="3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baseline="3267" sz="1275" spc="22" b="1">
                          <a:latin typeface="Montserrat"/>
                          <a:cs typeface="Montserrat"/>
                        </a:rPr>
                        <a:t>4</a:t>
                      </a:r>
                      <a:endParaRPr baseline="3267" sz="1275">
                        <a:latin typeface="Montserrat"/>
                        <a:cs typeface="Montserrat"/>
                      </a:endParaRPr>
                    </a:p>
                  </a:txBody>
                  <a:tcPr marL="0" marR="0" marB="0" marT="80645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dirty="0" sz="850" spc="5">
                          <a:latin typeface="Montserrat"/>
                          <a:cs typeface="Montserrat"/>
                        </a:rPr>
                        <a:t>2</a:t>
                      </a:r>
                      <a:r>
                        <a:rPr dirty="0" baseline="33333" sz="750" spc="7">
                          <a:latin typeface="Montserrat"/>
                          <a:cs typeface="Montserrat"/>
                        </a:rPr>
                        <a:t>1</a:t>
                      </a:r>
                      <a:r>
                        <a:rPr dirty="0" baseline="33333" sz="750" spc="104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=</a:t>
                      </a:r>
                      <a:r>
                        <a:rPr dirty="0" sz="850" spc="-25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2</a:t>
                      </a:r>
                      <a:endParaRPr sz="850">
                        <a:latin typeface="Montserrat"/>
                        <a:cs typeface="Montserrat"/>
                      </a:endParaRPr>
                    </a:p>
                  </a:txBody>
                  <a:tcPr marL="0" marR="0" marB="0" marT="89535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dirty="0" sz="850" spc="5">
                          <a:latin typeface="Montserrat"/>
                          <a:cs typeface="Montserrat"/>
                        </a:rPr>
                        <a:t>2</a:t>
                      </a:r>
                      <a:r>
                        <a:rPr dirty="0" baseline="33333" sz="750" spc="7">
                          <a:latin typeface="Montserrat"/>
                          <a:cs typeface="Montserrat"/>
                        </a:rPr>
                        <a:t>0</a:t>
                      </a:r>
                      <a:r>
                        <a:rPr dirty="0" baseline="33333" sz="750" spc="97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=</a:t>
                      </a:r>
                      <a:r>
                        <a:rPr dirty="0" sz="850" spc="-2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5">
                          <a:latin typeface="Montserrat"/>
                          <a:cs typeface="Montserrat"/>
                        </a:rPr>
                        <a:t>1</a:t>
                      </a:r>
                      <a:endParaRPr sz="850">
                        <a:latin typeface="Montserrat"/>
                        <a:cs typeface="Montserrat"/>
                      </a:endParaRPr>
                    </a:p>
                  </a:txBody>
                  <a:tcPr marL="0" marR="0" marB="0" marT="89535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70929"/>
                      </a:solidFill>
                      <a:prstDash val="solid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</a:tr>
              <a:tr h="2965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43204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850" spc="5">
                          <a:latin typeface="Montserrat"/>
                          <a:cs typeface="Montserrat"/>
                        </a:rPr>
                        <a:t>1</a:t>
                      </a:r>
                      <a:r>
                        <a:rPr dirty="0" sz="850" spc="-5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×</a:t>
                      </a:r>
                      <a:r>
                        <a:rPr dirty="0" sz="850" spc="-5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5">
                          <a:latin typeface="Montserrat"/>
                          <a:cs typeface="Montserrat"/>
                        </a:rPr>
                        <a:t>2</a:t>
                      </a:r>
                      <a:r>
                        <a:rPr dirty="0" baseline="33333" sz="750" spc="7">
                          <a:latin typeface="Montserrat"/>
                          <a:cs typeface="Montserrat"/>
                        </a:rPr>
                        <a:t>0</a:t>
                      </a:r>
                      <a:r>
                        <a:rPr dirty="0" baseline="33333" sz="750" spc="127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=  </a:t>
                      </a:r>
                      <a:r>
                        <a:rPr dirty="0" sz="850" spc="18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baseline="3267" sz="1275" spc="7" b="1">
                          <a:latin typeface="Montserrat"/>
                          <a:cs typeface="Montserrat"/>
                        </a:rPr>
                        <a:t>1</a:t>
                      </a:r>
                      <a:endParaRPr baseline="3267" sz="1275">
                        <a:latin typeface="Montserrat"/>
                        <a:cs typeface="Montserrat"/>
                      </a:endParaRPr>
                    </a:p>
                  </a:txBody>
                  <a:tcPr marL="0" marR="0" marB="0" marT="80645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dirty="0" sz="850">
                          <a:latin typeface="Montserrat"/>
                          <a:cs typeface="Montserrat"/>
                        </a:rPr>
                        <a:t>1</a:t>
                      </a:r>
                      <a:endParaRPr sz="850">
                        <a:latin typeface="Montserrat"/>
                        <a:cs typeface="Montserrat"/>
                      </a:endParaRPr>
                    </a:p>
                  </a:txBody>
                  <a:tcPr marL="0" marR="0" marB="0" marT="89535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dirty="0" sz="850">
                          <a:latin typeface="Montserrat"/>
                          <a:cs typeface="Montserrat"/>
                        </a:rPr>
                        <a:t>1</a:t>
                      </a:r>
                      <a:endParaRPr sz="850">
                        <a:latin typeface="Montserrat"/>
                        <a:cs typeface="Montserrat"/>
                      </a:endParaRPr>
                    </a:p>
                  </a:txBody>
                  <a:tcPr marL="0" marR="0" marB="0" marT="89535">
                    <a:lnL w="6350">
                      <a:solidFill>
                        <a:srgbClr val="D70929"/>
                      </a:solidFill>
                      <a:prstDash val="solid"/>
                    </a:lnL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</a:tr>
              <a:tr h="2965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4193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dirty="0" sz="850" spc="5">
                          <a:latin typeface="Montserrat"/>
                          <a:cs typeface="Montserrat"/>
                        </a:rPr>
                        <a:t>1</a:t>
                      </a:r>
                      <a:r>
                        <a:rPr dirty="0" sz="850" spc="-5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×</a:t>
                      </a:r>
                      <a:r>
                        <a:rPr dirty="0" sz="850" spc="-5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5">
                          <a:latin typeface="Montserrat"/>
                          <a:cs typeface="Montserrat"/>
                        </a:rPr>
                        <a:t>2</a:t>
                      </a:r>
                      <a:r>
                        <a:rPr dirty="0" baseline="33333" sz="750" spc="7">
                          <a:latin typeface="Montserrat"/>
                          <a:cs typeface="Montserrat"/>
                        </a:rPr>
                        <a:t>1</a:t>
                      </a:r>
                      <a:r>
                        <a:rPr dirty="0" baseline="33333" sz="750" spc="127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=  </a:t>
                      </a:r>
                      <a:r>
                        <a:rPr dirty="0" sz="850" spc="10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baseline="3267" sz="1275" spc="15" b="1">
                          <a:latin typeface="Montserrat"/>
                          <a:cs typeface="Montserrat"/>
                        </a:rPr>
                        <a:t>2</a:t>
                      </a:r>
                      <a:endParaRPr baseline="3267" sz="1275">
                        <a:latin typeface="Montserrat"/>
                        <a:cs typeface="Montserrat"/>
                      </a:endParaRPr>
                    </a:p>
                  </a:txBody>
                  <a:tcPr marL="0" marR="0" marB="0" marT="80010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1082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850" spc="15">
                          <a:latin typeface="Montserrat"/>
                          <a:cs typeface="Montserrat"/>
                        </a:rPr>
                        <a:t>0</a:t>
                      </a:r>
                      <a:r>
                        <a:rPr dirty="0" sz="850" spc="-1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×</a:t>
                      </a:r>
                      <a:r>
                        <a:rPr dirty="0" sz="850" spc="-5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5">
                          <a:latin typeface="Montserrat"/>
                          <a:cs typeface="Montserrat"/>
                        </a:rPr>
                        <a:t>2</a:t>
                      </a:r>
                      <a:r>
                        <a:rPr dirty="0" baseline="33333" sz="750" spc="7">
                          <a:latin typeface="Montserrat"/>
                          <a:cs typeface="Montserrat"/>
                        </a:rPr>
                        <a:t>0</a:t>
                      </a:r>
                      <a:r>
                        <a:rPr dirty="0" baseline="33333" sz="750" spc="127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=  </a:t>
                      </a:r>
                      <a:r>
                        <a:rPr dirty="0" sz="850" spc="6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baseline="3267" sz="1275" spc="22" b="1">
                          <a:latin typeface="Montserrat"/>
                          <a:cs typeface="Montserrat"/>
                        </a:rPr>
                        <a:t>0</a:t>
                      </a:r>
                      <a:endParaRPr baseline="3267" sz="1275">
                        <a:latin typeface="Montserrat"/>
                        <a:cs typeface="Montserrat"/>
                      </a:endParaRPr>
                    </a:p>
                  </a:txBody>
                  <a:tcPr marL="0" marR="0" marB="0" marT="80645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dirty="0" sz="850" spc="10">
                          <a:latin typeface="Montserrat"/>
                          <a:cs typeface="Montserrat"/>
                        </a:rPr>
                        <a:t>10</a:t>
                      </a:r>
                      <a:endParaRPr sz="850">
                        <a:latin typeface="Montserrat"/>
                        <a:cs typeface="Montserrat"/>
                      </a:endParaRPr>
                    </a:p>
                  </a:txBody>
                  <a:tcPr marL="0" marR="0" marB="0" marT="89535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dirty="0" sz="850">
                          <a:latin typeface="Montserrat"/>
                          <a:cs typeface="Montserrat"/>
                        </a:rPr>
                        <a:t>2</a:t>
                      </a:r>
                      <a:endParaRPr sz="850">
                        <a:latin typeface="Montserrat"/>
                        <a:cs typeface="Montserrat"/>
                      </a:endParaRPr>
                    </a:p>
                  </a:txBody>
                  <a:tcPr marL="0" marR="0" marB="0" marT="89535">
                    <a:lnL w="6350">
                      <a:solidFill>
                        <a:srgbClr val="D70929"/>
                      </a:solidFill>
                      <a:prstDash val="solid"/>
                    </a:lnL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</a:tr>
              <a:tr h="2965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4193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dirty="0" sz="850" spc="5">
                          <a:latin typeface="Montserrat"/>
                          <a:cs typeface="Montserrat"/>
                        </a:rPr>
                        <a:t>1</a:t>
                      </a:r>
                      <a:r>
                        <a:rPr dirty="0" sz="850" spc="-5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×</a:t>
                      </a:r>
                      <a:r>
                        <a:rPr dirty="0" sz="850" spc="-5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5">
                          <a:latin typeface="Montserrat"/>
                          <a:cs typeface="Montserrat"/>
                        </a:rPr>
                        <a:t>2</a:t>
                      </a:r>
                      <a:r>
                        <a:rPr dirty="0" baseline="33333" sz="750" spc="7">
                          <a:latin typeface="Montserrat"/>
                          <a:cs typeface="Montserrat"/>
                        </a:rPr>
                        <a:t>1</a:t>
                      </a:r>
                      <a:r>
                        <a:rPr dirty="0" baseline="33333" sz="750" spc="127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=  </a:t>
                      </a:r>
                      <a:r>
                        <a:rPr dirty="0" sz="850" spc="10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baseline="3267" sz="1275" spc="15" b="1">
                          <a:latin typeface="Montserrat"/>
                          <a:cs typeface="Montserrat"/>
                        </a:rPr>
                        <a:t>2</a:t>
                      </a:r>
                      <a:endParaRPr baseline="3267" sz="1275">
                        <a:latin typeface="Montserrat"/>
                        <a:cs typeface="Montserrat"/>
                      </a:endParaRPr>
                    </a:p>
                  </a:txBody>
                  <a:tcPr marL="0" marR="0" marB="0" marT="80010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43204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850" spc="5">
                          <a:latin typeface="Montserrat"/>
                          <a:cs typeface="Montserrat"/>
                        </a:rPr>
                        <a:t>1</a:t>
                      </a:r>
                      <a:r>
                        <a:rPr dirty="0" sz="850" spc="-5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×</a:t>
                      </a:r>
                      <a:r>
                        <a:rPr dirty="0" sz="850" spc="-5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5">
                          <a:latin typeface="Montserrat"/>
                          <a:cs typeface="Montserrat"/>
                        </a:rPr>
                        <a:t>2</a:t>
                      </a:r>
                      <a:r>
                        <a:rPr dirty="0" baseline="33333" sz="750" spc="7">
                          <a:latin typeface="Montserrat"/>
                          <a:cs typeface="Montserrat"/>
                        </a:rPr>
                        <a:t>0</a:t>
                      </a:r>
                      <a:r>
                        <a:rPr dirty="0" baseline="33333" sz="750" spc="127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=  </a:t>
                      </a:r>
                      <a:r>
                        <a:rPr dirty="0" sz="850" spc="18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baseline="3267" sz="1275" spc="7" b="1">
                          <a:latin typeface="Montserrat"/>
                          <a:cs typeface="Montserrat"/>
                        </a:rPr>
                        <a:t>1</a:t>
                      </a:r>
                      <a:endParaRPr baseline="3267" sz="1275">
                        <a:latin typeface="Montserrat"/>
                        <a:cs typeface="Montserrat"/>
                      </a:endParaRPr>
                    </a:p>
                  </a:txBody>
                  <a:tcPr marL="0" marR="0" marB="0" marT="80645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dirty="0" sz="850" spc="5" b="1">
                          <a:latin typeface="Montserrat"/>
                          <a:cs typeface="Montserrat"/>
                        </a:rPr>
                        <a:t>11</a:t>
                      </a:r>
                      <a:endParaRPr sz="850">
                        <a:latin typeface="Montserrat"/>
                        <a:cs typeface="Montserrat"/>
                      </a:endParaRPr>
                    </a:p>
                  </a:txBody>
                  <a:tcPr marL="0" marR="0" marB="0" marT="76835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dirty="0" sz="850">
                          <a:latin typeface="Montserrat"/>
                          <a:cs typeface="Montserrat"/>
                        </a:rPr>
                        <a:t>3</a:t>
                      </a:r>
                      <a:endParaRPr sz="850">
                        <a:latin typeface="Montserrat"/>
                        <a:cs typeface="Montserrat"/>
                      </a:endParaRPr>
                    </a:p>
                  </a:txBody>
                  <a:tcPr marL="0" marR="0" marB="0" marT="89535">
                    <a:lnL w="6350">
                      <a:solidFill>
                        <a:srgbClr val="D70929"/>
                      </a:solidFill>
                      <a:prstDash val="solid"/>
                    </a:lnL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</a:tr>
              <a:tr h="2965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dirty="0" sz="850" b="1">
                          <a:latin typeface="Montserrat"/>
                          <a:cs typeface="Montserrat"/>
                        </a:rPr>
                        <a:t>1</a:t>
                      </a:r>
                      <a:endParaRPr sz="850">
                        <a:latin typeface="Montserrat"/>
                        <a:cs typeface="Montserrat"/>
                      </a:endParaRPr>
                    </a:p>
                  </a:txBody>
                  <a:tcPr marL="0" marR="0" marB="0" marT="76835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dirty="0" sz="850" b="1">
                          <a:latin typeface="Montserrat"/>
                          <a:cs typeface="Montserrat"/>
                        </a:rPr>
                        <a:t>0</a:t>
                      </a:r>
                      <a:endParaRPr sz="850">
                        <a:latin typeface="Montserrat"/>
                        <a:cs typeface="Montserrat"/>
                      </a:endParaRPr>
                    </a:p>
                  </a:txBody>
                  <a:tcPr marL="0" marR="0" marB="0" marT="76835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dirty="0" sz="850" spc="10" b="1">
                          <a:latin typeface="Montserrat"/>
                          <a:cs typeface="Montserrat"/>
                        </a:rPr>
                        <a:t>10</a:t>
                      </a:r>
                      <a:endParaRPr sz="850">
                        <a:latin typeface="Montserrat"/>
                        <a:cs typeface="Montserrat"/>
                      </a:endParaRPr>
                    </a:p>
                  </a:txBody>
                  <a:tcPr marL="0" marR="0" marB="0" marT="76835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dirty="0" sz="850">
                          <a:latin typeface="Montserrat"/>
                          <a:cs typeface="Montserrat"/>
                        </a:rPr>
                        <a:t>4</a:t>
                      </a:r>
                      <a:endParaRPr sz="850">
                        <a:latin typeface="Montserrat"/>
                        <a:cs typeface="Montserrat"/>
                      </a:endParaRPr>
                    </a:p>
                  </a:txBody>
                  <a:tcPr marL="0" marR="0" marB="0" marT="89535">
                    <a:lnL w="6350">
                      <a:solidFill>
                        <a:srgbClr val="D70929"/>
                      </a:solidFill>
                      <a:prstDash val="solid"/>
                    </a:lnL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</a:tr>
              <a:tr h="2965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844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dirty="0" sz="850" spc="5" b="1">
                          <a:latin typeface="Montserrat"/>
                          <a:cs typeface="Montserrat"/>
                        </a:rPr>
                        <a:t>1</a:t>
                      </a:r>
                      <a:r>
                        <a:rPr dirty="0" sz="850" spc="-50" b="1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×</a:t>
                      </a:r>
                      <a:r>
                        <a:rPr dirty="0" sz="850" spc="-3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0" b="1">
                          <a:latin typeface="Montserrat"/>
                          <a:cs typeface="Montserrat"/>
                        </a:rPr>
                        <a:t>2</a:t>
                      </a:r>
                      <a:r>
                        <a:rPr dirty="0" baseline="33333" sz="750" spc="15" b="1">
                          <a:latin typeface="Montserrat"/>
                          <a:cs typeface="Montserrat"/>
                        </a:rPr>
                        <a:t>2</a:t>
                      </a:r>
                      <a:r>
                        <a:rPr dirty="0" baseline="33333" sz="750" spc="82" b="1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5" b="1">
                          <a:latin typeface="Montserrat"/>
                          <a:cs typeface="Montserrat"/>
                        </a:rPr>
                        <a:t>=</a:t>
                      </a:r>
                      <a:r>
                        <a:rPr dirty="0" sz="850" spc="-50" b="1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5" b="1">
                          <a:latin typeface="Montserrat"/>
                          <a:cs typeface="Montserrat"/>
                        </a:rPr>
                        <a:t>4</a:t>
                      </a:r>
                      <a:endParaRPr sz="850">
                        <a:latin typeface="Montserrat"/>
                        <a:cs typeface="Montserrat"/>
                      </a:endParaRPr>
                    </a:p>
                  </a:txBody>
                  <a:tcPr marL="0" marR="0" marB="0" marT="76835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40665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dirty="0" sz="850" spc="5" b="1">
                          <a:latin typeface="Montserrat"/>
                          <a:cs typeface="Montserrat"/>
                        </a:rPr>
                        <a:t>1</a:t>
                      </a:r>
                      <a:r>
                        <a:rPr dirty="0" sz="850" spc="-45" b="1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×</a:t>
                      </a:r>
                      <a:r>
                        <a:rPr dirty="0" sz="850" spc="-3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5" b="1">
                          <a:latin typeface="Montserrat"/>
                          <a:cs typeface="Montserrat"/>
                        </a:rPr>
                        <a:t>2</a:t>
                      </a:r>
                      <a:r>
                        <a:rPr dirty="0" baseline="33333" sz="750" spc="7" b="1">
                          <a:latin typeface="Montserrat"/>
                          <a:cs typeface="Montserrat"/>
                        </a:rPr>
                        <a:t>1</a:t>
                      </a:r>
                      <a:r>
                        <a:rPr dirty="0" baseline="33333" sz="750" spc="82" b="1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5" b="1">
                          <a:latin typeface="Montserrat"/>
                          <a:cs typeface="Montserrat"/>
                        </a:rPr>
                        <a:t>=</a:t>
                      </a:r>
                      <a:r>
                        <a:rPr dirty="0" sz="850" spc="-45" b="1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0" b="1">
                          <a:latin typeface="Montserrat"/>
                          <a:cs typeface="Montserrat"/>
                        </a:rPr>
                        <a:t>2</a:t>
                      </a:r>
                      <a:endParaRPr sz="850">
                        <a:latin typeface="Montserrat"/>
                        <a:cs typeface="Montserrat"/>
                      </a:endParaRPr>
                    </a:p>
                  </a:txBody>
                  <a:tcPr marL="0" marR="0" marB="0" marT="76835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52095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dirty="0" sz="850" spc="5" b="1">
                          <a:latin typeface="Montserrat"/>
                          <a:cs typeface="Montserrat"/>
                        </a:rPr>
                        <a:t>1</a:t>
                      </a:r>
                      <a:r>
                        <a:rPr dirty="0" sz="850" spc="-45" b="1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×</a:t>
                      </a:r>
                      <a:r>
                        <a:rPr dirty="0" sz="850" spc="-3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5" b="1">
                          <a:latin typeface="Montserrat"/>
                          <a:cs typeface="Montserrat"/>
                        </a:rPr>
                        <a:t>2</a:t>
                      </a:r>
                      <a:r>
                        <a:rPr dirty="0" baseline="33333" sz="750" spc="7" b="1">
                          <a:latin typeface="Montserrat"/>
                          <a:cs typeface="Montserrat"/>
                        </a:rPr>
                        <a:t>1</a:t>
                      </a:r>
                      <a:r>
                        <a:rPr dirty="0" baseline="33333" sz="750" spc="82" b="1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5" b="1">
                          <a:latin typeface="Montserrat"/>
                          <a:cs typeface="Montserrat"/>
                        </a:rPr>
                        <a:t>=</a:t>
                      </a:r>
                      <a:r>
                        <a:rPr dirty="0" sz="850" spc="-45" b="1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5" b="1">
                          <a:latin typeface="Montserrat"/>
                          <a:cs typeface="Montserrat"/>
                        </a:rPr>
                        <a:t>1</a:t>
                      </a:r>
                      <a:endParaRPr sz="850">
                        <a:latin typeface="Montserrat"/>
                        <a:cs typeface="Montserrat"/>
                      </a:endParaRPr>
                    </a:p>
                  </a:txBody>
                  <a:tcPr marL="0" marR="0" marB="0" marT="76835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dirty="0" sz="850" spc="5">
                          <a:latin typeface="Montserrat"/>
                          <a:cs typeface="Montserrat"/>
                        </a:rPr>
                        <a:t>111</a:t>
                      </a:r>
                      <a:endParaRPr sz="850">
                        <a:latin typeface="Montserrat"/>
                        <a:cs typeface="Montserrat"/>
                      </a:endParaRPr>
                    </a:p>
                  </a:txBody>
                  <a:tcPr marL="0" marR="0" marB="0" marT="89535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dirty="0" sz="850" b="1">
                          <a:latin typeface="Montserrat"/>
                          <a:cs typeface="Montserrat"/>
                        </a:rPr>
                        <a:t>7</a:t>
                      </a:r>
                      <a:endParaRPr sz="850">
                        <a:latin typeface="Montserrat"/>
                        <a:cs typeface="Montserrat"/>
                      </a:endParaRPr>
                    </a:p>
                  </a:txBody>
                  <a:tcPr marL="0" marR="0" marB="0" marT="76835">
                    <a:lnL w="6350">
                      <a:solidFill>
                        <a:srgbClr val="D70929"/>
                      </a:solidFill>
                      <a:prstDash val="solid"/>
                    </a:lnL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</a:tr>
              <a:tr h="296545">
                <a:tc>
                  <a:txBody>
                    <a:bodyPr/>
                    <a:lstStyle/>
                    <a:p>
                      <a:pPr marL="18161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dirty="0" sz="850" spc="5" b="1">
                          <a:latin typeface="Montserrat"/>
                          <a:cs typeface="Montserrat"/>
                        </a:rPr>
                        <a:t>1</a:t>
                      </a:r>
                      <a:r>
                        <a:rPr dirty="0" sz="850" spc="-60" b="1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×</a:t>
                      </a:r>
                      <a:r>
                        <a:rPr dirty="0" sz="850" spc="-4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5" b="1">
                          <a:latin typeface="Montserrat"/>
                          <a:cs typeface="Montserrat"/>
                        </a:rPr>
                        <a:t>2</a:t>
                      </a:r>
                      <a:r>
                        <a:rPr dirty="0" baseline="33333" sz="750" spc="7" b="1">
                          <a:latin typeface="Montserrat"/>
                          <a:cs typeface="Montserrat"/>
                        </a:rPr>
                        <a:t>4</a:t>
                      </a:r>
                      <a:r>
                        <a:rPr dirty="0" baseline="33333" sz="750" spc="67" b="1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5" b="1">
                          <a:latin typeface="Montserrat"/>
                          <a:cs typeface="Montserrat"/>
                        </a:rPr>
                        <a:t>=</a:t>
                      </a:r>
                      <a:r>
                        <a:rPr dirty="0" sz="850" spc="-55" b="1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0" b="1">
                          <a:latin typeface="Montserrat"/>
                          <a:cs typeface="Montserrat"/>
                        </a:rPr>
                        <a:t>16</a:t>
                      </a:r>
                      <a:endParaRPr sz="850">
                        <a:latin typeface="Montserrat"/>
                        <a:cs typeface="Montserrat"/>
                      </a:endParaRPr>
                    </a:p>
                  </a:txBody>
                  <a:tcPr marL="0" marR="0" marB="0" marT="76835"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dirty="0" sz="850" spc="15" b="1">
                          <a:latin typeface="Montserrat"/>
                          <a:cs typeface="Montserrat"/>
                        </a:rPr>
                        <a:t>0</a:t>
                      </a:r>
                      <a:r>
                        <a:rPr dirty="0" sz="850" spc="-50" b="1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×</a:t>
                      </a:r>
                      <a:r>
                        <a:rPr dirty="0" sz="850" spc="-3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0" b="1">
                          <a:latin typeface="Montserrat"/>
                          <a:cs typeface="Montserrat"/>
                        </a:rPr>
                        <a:t>2</a:t>
                      </a:r>
                      <a:r>
                        <a:rPr dirty="0" baseline="33333" sz="750" spc="15" b="1">
                          <a:latin typeface="Montserrat"/>
                          <a:cs typeface="Montserrat"/>
                        </a:rPr>
                        <a:t>3</a:t>
                      </a:r>
                      <a:r>
                        <a:rPr dirty="0" baseline="33333" sz="750" spc="75" b="1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5" b="1">
                          <a:latin typeface="Montserrat"/>
                          <a:cs typeface="Montserrat"/>
                        </a:rPr>
                        <a:t>=</a:t>
                      </a:r>
                      <a:r>
                        <a:rPr dirty="0" sz="850" spc="-45" b="1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5" b="1">
                          <a:latin typeface="Montserrat"/>
                          <a:cs typeface="Montserrat"/>
                        </a:rPr>
                        <a:t>0</a:t>
                      </a:r>
                      <a:endParaRPr sz="850">
                        <a:latin typeface="Montserrat"/>
                        <a:cs typeface="Montserrat"/>
                      </a:endParaRPr>
                    </a:p>
                  </a:txBody>
                  <a:tcPr marL="0" marR="0" marB="0" marT="76835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844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dirty="0" sz="850" spc="5" b="1">
                          <a:latin typeface="Montserrat"/>
                          <a:cs typeface="Montserrat"/>
                        </a:rPr>
                        <a:t>1</a:t>
                      </a:r>
                      <a:r>
                        <a:rPr dirty="0" sz="850" spc="-50" b="1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×</a:t>
                      </a:r>
                      <a:r>
                        <a:rPr dirty="0" sz="850" spc="-3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0" b="1">
                          <a:latin typeface="Montserrat"/>
                          <a:cs typeface="Montserrat"/>
                        </a:rPr>
                        <a:t>2</a:t>
                      </a:r>
                      <a:r>
                        <a:rPr dirty="0" baseline="33333" sz="750" spc="15" b="1">
                          <a:latin typeface="Montserrat"/>
                          <a:cs typeface="Montserrat"/>
                        </a:rPr>
                        <a:t>2</a:t>
                      </a:r>
                      <a:r>
                        <a:rPr dirty="0" baseline="33333" sz="750" spc="82" b="1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5" b="1">
                          <a:latin typeface="Montserrat"/>
                          <a:cs typeface="Montserrat"/>
                        </a:rPr>
                        <a:t>=</a:t>
                      </a:r>
                      <a:r>
                        <a:rPr dirty="0" sz="850" spc="-50" b="1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5" b="1">
                          <a:latin typeface="Montserrat"/>
                          <a:cs typeface="Montserrat"/>
                        </a:rPr>
                        <a:t>4</a:t>
                      </a:r>
                      <a:endParaRPr sz="850">
                        <a:latin typeface="Montserrat"/>
                        <a:cs typeface="Montserrat"/>
                      </a:endParaRPr>
                    </a:p>
                  </a:txBody>
                  <a:tcPr marL="0" marR="0" marB="0" marT="76835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40665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dirty="0" sz="850" spc="5" b="1">
                          <a:latin typeface="Montserrat"/>
                          <a:cs typeface="Montserrat"/>
                        </a:rPr>
                        <a:t>1</a:t>
                      </a:r>
                      <a:r>
                        <a:rPr dirty="0" sz="850" spc="-45" b="1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×</a:t>
                      </a:r>
                      <a:r>
                        <a:rPr dirty="0" sz="850" spc="-3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5" b="1">
                          <a:latin typeface="Montserrat"/>
                          <a:cs typeface="Montserrat"/>
                        </a:rPr>
                        <a:t>2</a:t>
                      </a:r>
                      <a:r>
                        <a:rPr dirty="0" baseline="33333" sz="750" spc="7" b="1">
                          <a:latin typeface="Montserrat"/>
                          <a:cs typeface="Montserrat"/>
                        </a:rPr>
                        <a:t>1</a:t>
                      </a:r>
                      <a:r>
                        <a:rPr dirty="0" baseline="33333" sz="750" spc="82" b="1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5" b="1">
                          <a:latin typeface="Montserrat"/>
                          <a:cs typeface="Montserrat"/>
                        </a:rPr>
                        <a:t>=</a:t>
                      </a:r>
                      <a:r>
                        <a:rPr dirty="0" sz="850" spc="-45" b="1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0" b="1">
                          <a:latin typeface="Montserrat"/>
                          <a:cs typeface="Montserrat"/>
                        </a:rPr>
                        <a:t>2</a:t>
                      </a:r>
                      <a:endParaRPr sz="850">
                        <a:latin typeface="Montserrat"/>
                        <a:cs typeface="Montserrat"/>
                      </a:endParaRPr>
                    </a:p>
                  </a:txBody>
                  <a:tcPr marL="0" marR="0" marB="0" marT="76835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1971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dirty="0" sz="850" spc="15" b="1">
                          <a:latin typeface="Montserrat"/>
                          <a:cs typeface="Montserrat"/>
                        </a:rPr>
                        <a:t>0</a:t>
                      </a:r>
                      <a:r>
                        <a:rPr dirty="0" sz="850" spc="-50" b="1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×</a:t>
                      </a:r>
                      <a:r>
                        <a:rPr dirty="0" sz="850" spc="-3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5" b="1">
                          <a:latin typeface="Montserrat"/>
                          <a:cs typeface="Montserrat"/>
                        </a:rPr>
                        <a:t>2</a:t>
                      </a:r>
                      <a:r>
                        <a:rPr dirty="0" baseline="33333" sz="750" spc="7" b="1">
                          <a:latin typeface="Montserrat"/>
                          <a:cs typeface="Montserrat"/>
                        </a:rPr>
                        <a:t>1</a:t>
                      </a:r>
                      <a:r>
                        <a:rPr dirty="0" baseline="33333" sz="750" spc="82" b="1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5" b="1">
                          <a:latin typeface="Montserrat"/>
                          <a:cs typeface="Montserrat"/>
                        </a:rPr>
                        <a:t>=</a:t>
                      </a:r>
                      <a:r>
                        <a:rPr dirty="0" sz="850" spc="-45" b="1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5" b="1">
                          <a:latin typeface="Montserrat"/>
                          <a:cs typeface="Montserrat"/>
                        </a:rPr>
                        <a:t>0</a:t>
                      </a:r>
                      <a:endParaRPr sz="850">
                        <a:latin typeface="Montserrat"/>
                        <a:cs typeface="Montserrat"/>
                      </a:endParaRPr>
                    </a:p>
                  </a:txBody>
                  <a:tcPr marL="0" marR="0" marB="0" marT="76835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dirty="0" sz="850" spc="10">
                          <a:latin typeface="Montserrat"/>
                          <a:cs typeface="Montserrat"/>
                        </a:rPr>
                        <a:t>10110</a:t>
                      </a:r>
                      <a:endParaRPr sz="850">
                        <a:latin typeface="Montserrat"/>
                        <a:cs typeface="Montserrat"/>
                      </a:endParaRPr>
                    </a:p>
                  </a:txBody>
                  <a:tcPr marL="0" marR="0" marB="0" marT="89535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dirty="0" sz="850" spc="10">
                          <a:latin typeface="Montserrat"/>
                          <a:cs typeface="Montserrat"/>
                        </a:rPr>
                        <a:t>22</a:t>
                      </a:r>
                      <a:endParaRPr sz="850">
                        <a:latin typeface="Montserrat"/>
                        <a:cs typeface="Montserrat"/>
                      </a:endParaRPr>
                    </a:p>
                  </a:txBody>
                  <a:tcPr marL="0" marR="0" marB="0" marT="89535">
                    <a:lnL w="6350">
                      <a:solidFill>
                        <a:srgbClr val="D70929"/>
                      </a:solidFill>
                      <a:prstDash val="solid"/>
                    </a:lnL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</a:tr>
              <a:tr h="296545">
                <a:tc>
                  <a:txBody>
                    <a:bodyPr/>
                    <a:lstStyle/>
                    <a:p>
                      <a:pPr marL="17907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dirty="0" sz="850" spc="5" b="1">
                          <a:latin typeface="Montserrat"/>
                          <a:cs typeface="Montserrat"/>
                        </a:rPr>
                        <a:t>1</a:t>
                      </a:r>
                      <a:r>
                        <a:rPr dirty="0" sz="850" spc="-50" b="1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×</a:t>
                      </a:r>
                      <a:r>
                        <a:rPr dirty="0" sz="850" spc="-3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5" b="1">
                          <a:latin typeface="Montserrat"/>
                          <a:cs typeface="Montserrat"/>
                        </a:rPr>
                        <a:t>2</a:t>
                      </a:r>
                      <a:r>
                        <a:rPr dirty="0" baseline="33333" sz="750" spc="7" b="1">
                          <a:latin typeface="Montserrat"/>
                          <a:cs typeface="Montserrat"/>
                        </a:rPr>
                        <a:t>4</a:t>
                      </a:r>
                      <a:r>
                        <a:rPr dirty="0" baseline="33333" sz="750" spc="82" b="1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5" b="1">
                          <a:latin typeface="Montserrat"/>
                          <a:cs typeface="Montserrat"/>
                        </a:rPr>
                        <a:t>=</a:t>
                      </a:r>
                      <a:r>
                        <a:rPr dirty="0" sz="850" spc="-45" b="1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0" b="1">
                          <a:latin typeface="Montserrat"/>
                          <a:cs typeface="Montserrat"/>
                        </a:rPr>
                        <a:t>16</a:t>
                      </a:r>
                      <a:endParaRPr sz="850">
                        <a:latin typeface="Montserrat"/>
                        <a:cs typeface="Montserrat"/>
                      </a:endParaRPr>
                    </a:p>
                  </a:txBody>
                  <a:tcPr marL="0" marR="0" marB="0" marT="76835"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dirty="0" sz="850" spc="5" b="1">
                          <a:latin typeface="Montserrat"/>
                          <a:cs typeface="Montserrat"/>
                        </a:rPr>
                        <a:t>1</a:t>
                      </a:r>
                      <a:r>
                        <a:rPr dirty="0" sz="850" spc="-50" b="1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×</a:t>
                      </a:r>
                      <a:r>
                        <a:rPr dirty="0" sz="850" spc="-3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0" b="1">
                          <a:latin typeface="Montserrat"/>
                          <a:cs typeface="Montserrat"/>
                        </a:rPr>
                        <a:t>2</a:t>
                      </a:r>
                      <a:r>
                        <a:rPr dirty="0" baseline="33333" sz="750" spc="15" b="1">
                          <a:latin typeface="Montserrat"/>
                          <a:cs typeface="Montserrat"/>
                        </a:rPr>
                        <a:t>3</a:t>
                      </a:r>
                      <a:r>
                        <a:rPr dirty="0" baseline="33333" sz="750" spc="82" b="1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5" b="1">
                          <a:latin typeface="Montserrat"/>
                          <a:cs typeface="Montserrat"/>
                        </a:rPr>
                        <a:t>=</a:t>
                      </a:r>
                      <a:r>
                        <a:rPr dirty="0" sz="850" spc="-50" b="1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5" b="1">
                          <a:latin typeface="Montserrat"/>
                          <a:cs typeface="Montserrat"/>
                        </a:rPr>
                        <a:t>8</a:t>
                      </a:r>
                      <a:endParaRPr sz="850">
                        <a:latin typeface="Montserrat"/>
                        <a:cs typeface="Montserrat"/>
                      </a:endParaRPr>
                    </a:p>
                  </a:txBody>
                  <a:tcPr marL="0" marR="0" marB="0" marT="76835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844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dirty="0" sz="850" spc="5" b="1">
                          <a:latin typeface="Montserrat"/>
                          <a:cs typeface="Montserrat"/>
                        </a:rPr>
                        <a:t>1</a:t>
                      </a:r>
                      <a:r>
                        <a:rPr dirty="0" sz="850" spc="-50" b="1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×</a:t>
                      </a:r>
                      <a:r>
                        <a:rPr dirty="0" sz="850" spc="-3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0" b="1">
                          <a:latin typeface="Montserrat"/>
                          <a:cs typeface="Montserrat"/>
                        </a:rPr>
                        <a:t>2</a:t>
                      </a:r>
                      <a:r>
                        <a:rPr dirty="0" baseline="33333" sz="750" spc="15" b="1">
                          <a:latin typeface="Montserrat"/>
                          <a:cs typeface="Montserrat"/>
                        </a:rPr>
                        <a:t>2</a:t>
                      </a:r>
                      <a:r>
                        <a:rPr dirty="0" baseline="33333" sz="750" spc="82" b="1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5" b="1">
                          <a:latin typeface="Montserrat"/>
                          <a:cs typeface="Montserrat"/>
                        </a:rPr>
                        <a:t>=</a:t>
                      </a:r>
                      <a:r>
                        <a:rPr dirty="0" sz="850" spc="-50" b="1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5" b="1">
                          <a:latin typeface="Montserrat"/>
                          <a:cs typeface="Montserrat"/>
                        </a:rPr>
                        <a:t>4</a:t>
                      </a:r>
                      <a:endParaRPr sz="850">
                        <a:latin typeface="Montserrat"/>
                        <a:cs typeface="Montserrat"/>
                      </a:endParaRPr>
                    </a:p>
                  </a:txBody>
                  <a:tcPr marL="0" marR="0" marB="0" marT="76835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2479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dirty="0" sz="850" spc="15" b="1">
                          <a:latin typeface="Montserrat"/>
                          <a:cs typeface="Montserrat"/>
                        </a:rPr>
                        <a:t>0</a:t>
                      </a:r>
                      <a:r>
                        <a:rPr dirty="0" sz="850" spc="-45" b="1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×</a:t>
                      </a:r>
                      <a:r>
                        <a:rPr dirty="0" sz="850" spc="-3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5" b="1">
                          <a:latin typeface="Montserrat"/>
                          <a:cs typeface="Montserrat"/>
                        </a:rPr>
                        <a:t>2</a:t>
                      </a:r>
                      <a:r>
                        <a:rPr dirty="0" baseline="33333" sz="750" spc="7" b="1">
                          <a:latin typeface="Montserrat"/>
                          <a:cs typeface="Montserrat"/>
                        </a:rPr>
                        <a:t>1</a:t>
                      </a:r>
                      <a:r>
                        <a:rPr dirty="0" baseline="33333" sz="750" spc="82" b="1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5" b="1">
                          <a:latin typeface="Montserrat"/>
                          <a:cs typeface="Montserrat"/>
                        </a:rPr>
                        <a:t>=</a:t>
                      </a:r>
                      <a:r>
                        <a:rPr dirty="0" sz="850" spc="-45" b="1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0" b="1">
                          <a:latin typeface="Montserrat"/>
                          <a:cs typeface="Montserrat"/>
                        </a:rPr>
                        <a:t>2</a:t>
                      </a:r>
                      <a:endParaRPr sz="850">
                        <a:latin typeface="Montserrat"/>
                        <a:cs typeface="Montserrat"/>
                      </a:endParaRPr>
                    </a:p>
                  </a:txBody>
                  <a:tcPr marL="0" marR="0" marB="0" marT="76835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52095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dirty="0" sz="850" spc="5" b="1">
                          <a:latin typeface="Montserrat"/>
                          <a:cs typeface="Montserrat"/>
                        </a:rPr>
                        <a:t>1</a:t>
                      </a:r>
                      <a:r>
                        <a:rPr dirty="0" sz="850" spc="-45" b="1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×</a:t>
                      </a:r>
                      <a:r>
                        <a:rPr dirty="0" sz="850" spc="-3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5" b="1">
                          <a:latin typeface="Montserrat"/>
                          <a:cs typeface="Montserrat"/>
                        </a:rPr>
                        <a:t>2</a:t>
                      </a:r>
                      <a:r>
                        <a:rPr dirty="0" baseline="33333" sz="750" spc="7" b="1">
                          <a:latin typeface="Montserrat"/>
                          <a:cs typeface="Montserrat"/>
                        </a:rPr>
                        <a:t>1</a:t>
                      </a:r>
                      <a:r>
                        <a:rPr dirty="0" baseline="33333" sz="750" spc="82" b="1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5" b="1">
                          <a:latin typeface="Montserrat"/>
                          <a:cs typeface="Montserrat"/>
                        </a:rPr>
                        <a:t>=</a:t>
                      </a:r>
                      <a:r>
                        <a:rPr dirty="0" sz="850" spc="-45" b="1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5" b="1">
                          <a:latin typeface="Montserrat"/>
                          <a:cs typeface="Montserrat"/>
                        </a:rPr>
                        <a:t>1</a:t>
                      </a:r>
                      <a:endParaRPr sz="850">
                        <a:latin typeface="Montserrat"/>
                        <a:cs typeface="Montserrat"/>
                      </a:endParaRPr>
                    </a:p>
                  </a:txBody>
                  <a:tcPr marL="0" marR="0" marB="0" marT="76835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dirty="0" sz="850" spc="5">
                          <a:latin typeface="Montserrat"/>
                          <a:cs typeface="Montserrat"/>
                        </a:rPr>
                        <a:t>11101</a:t>
                      </a:r>
                      <a:endParaRPr sz="850">
                        <a:latin typeface="Montserrat"/>
                        <a:cs typeface="Montserrat"/>
                      </a:endParaRPr>
                    </a:p>
                  </a:txBody>
                  <a:tcPr marL="0" marR="0" marB="0" marT="89535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dirty="0" sz="850" spc="10">
                          <a:latin typeface="Montserrat"/>
                          <a:cs typeface="Montserrat"/>
                        </a:rPr>
                        <a:t>29</a:t>
                      </a:r>
                      <a:endParaRPr sz="850">
                        <a:latin typeface="Montserrat"/>
                        <a:cs typeface="Montserrat"/>
                      </a:endParaRPr>
                    </a:p>
                  </a:txBody>
                  <a:tcPr marL="0" marR="0" marB="0" marT="89535">
                    <a:lnL w="6350">
                      <a:solidFill>
                        <a:srgbClr val="D70929"/>
                      </a:solidFill>
                      <a:prstDash val="solid"/>
                    </a:lnL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7" name="object 17"/>
          <p:cNvSpPr txBox="1"/>
          <p:nvPr/>
        </p:nvSpPr>
        <p:spPr>
          <a:xfrm>
            <a:off x="3875299" y="3985479"/>
            <a:ext cx="2138045" cy="1701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50" spc="-10" b="1">
                <a:latin typeface="Montserrat"/>
                <a:cs typeface="Montserrat"/>
              </a:rPr>
              <a:t>Table</a:t>
            </a:r>
            <a:r>
              <a:rPr dirty="0" sz="950" spc="-5" b="1">
                <a:latin typeface="Montserrat"/>
                <a:cs typeface="Montserrat"/>
              </a:rPr>
              <a:t> </a:t>
            </a:r>
            <a:r>
              <a:rPr dirty="0" sz="950" b="1">
                <a:latin typeface="Montserrat"/>
                <a:cs typeface="Montserrat"/>
              </a:rPr>
              <a:t>2</a:t>
            </a:r>
            <a:r>
              <a:rPr dirty="0" sz="950" spc="-5" b="1">
                <a:latin typeface="Montserrat"/>
                <a:cs typeface="Montserrat"/>
              </a:rPr>
              <a:t> </a:t>
            </a:r>
            <a:r>
              <a:rPr dirty="0" sz="950" b="1">
                <a:latin typeface="Montserrat"/>
                <a:cs typeface="Montserrat"/>
              </a:rPr>
              <a:t>–</a:t>
            </a:r>
            <a:r>
              <a:rPr dirty="0" sz="950" spc="-5" b="1">
                <a:latin typeface="Montserrat"/>
                <a:cs typeface="Montserrat"/>
              </a:rPr>
              <a:t> </a:t>
            </a:r>
            <a:r>
              <a:rPr dirty="0" sz="950" b="1">
                <a:latin typeface="Montserrat"/>
                <a:cs typeface="Montserrat"/>
              </a:rPr>
              <a:t>Binary</a:t>
            </a:r>
            <a:r>
              <a:rPr dirty="0" sz="950" spc="-5" b="1">
                <a:latin typeface="Montserrat"/>
                <a:cs typeface="Montserrat"/>
              </a:rPr>
              <a:t> numbers</a:t>
            </a:r>
            <a:r>
              <a:rPr dirty="0" sz="950" b="1">
                <a:latin typeface="Montserrat"/>
                <a:cs typeface="Montserrat"/>
              </a:rPr>
              <a:t> </a:t>
            </a:r>
            <a:r>
              <a:rPr dirty="0" sz="950" spc="-5" b="1">
                <a:latin typeface="Montserrat"/>
                <a:cs typeface="Montserrat"/>
              </a:rPr>
              <a:t>(base </a:t>
            </a:r>
            <a:r>
              <a:rPr dirty="0" sz="950" b="1">
                <a:latin typeface="Montserrat"/>
                <a:cs typeface="Montserrat"/>
              </a:rPr>
              <a:t>2)</a:t>
            </a:r>
            <a:endParaRPr sz="950">
              <a:latin typeface="Montserrat"/>
              <a:cs typeface="Montserra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875299" y="1388682"/>
            <a:ext cx="2413000" cy="4502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" b="1">
                <a:solidFill>
                  <a:srgbClr val="002D5A"/>
                </a:solidFill>
                <a:latin typeface="Montserrat"/>
                <a:cs typeface="Montserrat"/>
              </a:rPr>
              <a:t>Communicating</a:t>
            </a:r>
            <a:r>
              <a:rPr dirty="0" sz="1100" spc="-20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1100" b="1">
                <a:solidFill>
                  <a:srgbClr val="002D5A"/>
                </a:solidFill>
                <a:latin typeface="Montserrat"/>
                <a:cs typeface="Montserrat"/>
              </a:rPr>
              <a:t>with</a:t>
            </a:r>
            <a:r>
              <a:rPr dirty="0" sz="1100" spc="-20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1100" spc="-5" b="1">
                <a:solidFill>
                  <a:srgbClr val="002D5A"/>
                </a:solidFill>
                <a:latin typeface="Montserrat"/>
                <a:cs typeface="Montserrat"/>
              </a:rPr>
              <a:t>computers</a:t>
            </a:r>
            <a:endParaRPr sz="11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dirty="0" sz="950" spc="-10" b="1">
                <a:latin typeface="Montserrat"/>
                <a:cs typeface="Montserrat"/>
              </a:rPr>
              <a:t>Table</a:t>
            </a:r>
            <a:r>
              <a:rPr dirty="0" sz="950" spc="-20" b="1">
                <a:latin typeface="Montserrat"/>
                <a:cs typeface="Montserrat"/>
              </a:rPr>
              <a:t> </a:t>
            </a:r>
            <a:r>
              <a:rPr dirty="0" sz="950" b="1">
                <a:latin typeface="Montserrat"/>
                <a:cs typeface="Montserrat"/>
              </a:rPr>
              <a:t>1</a:t>
            </a:r>
            <a:r>
              <a:rPr dirty="0" sz="950" spc="-15" b="1">
                <a:latin typeface="Montserrat"/>
                <a:cs typeface="Montserrat"/>
              </a:rPr>
              <a:t> </a:t>
            </a:r>
            <a:r>
              <a:rPr dirty="0" sz="950" b="1">
                <a:latin typeface="Montserrat"/>
                <a:cs typeface="Montserrat"/>
              </a:rPr>
              <a:t>–</a:t>
            </a:r>
            <a:r>
              <a:rPr dirty="0" sz="950" spc="-15" b="1">
                <a:latin typeface="Montserrat"/>
                <a:cs typeface="Montserrat"/>
              </a:rPr>
              <a:t> </a:t>
            </a:r>
            <a:r>
              <a:rPr dirty="0" sz="950" b="1">
                <a:latin typeface="Montserrat"/>
                <a:cs typeface="Montserrat"/>
              </a:rPr>
              <a:t>Base</a:t>
            </a:r>
            <a:r>
              <a:rPr dirty="0" sz="950" spc="-15" b="1">
                <a:latin typeface="Montserrat"/>
                <a:cs typeface="Montserrat"/>
              </a:rPr>
              <a:t> </a:t>
            </a:r>
            <a:r>
              <a:rPr dirty="0" sz="950" b="1">
                <a:latin typeface="Montserrat"/>
                <a:cs typeface="Montserrat"/>
              </a:rPr>
              <a:t>10</a:t>
            </a:r>
            <a:endParaRPr sz="950">
              <a:latin typeface="Montserrat"/>
              <a:cs typeface="Montserrat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888003" y="1933905"/>
            <a:ext cx="6336030" cy="1841500"/>
            <a:chOff x="3888003" y="1933905"/>
            <a:chExt cx="6336030" cy="1841500"/>
          </a:xfrm>
        </p:grpSpPr>
        <p:sp>
          <p:nvSpPr>
            <p:cNvPr id="20" name="object 20"/>
            <p:cNvSpPr/>
            <p:nvPr/>
          </p:nvSpPr>
          <p:spPr>
            <a:xfrm>
              <a:off x="3888003" y="1933905"/>
              <a:ext cx="6336030" cy="1841500"/>
            </a:xfrm>
            <a:custGeom>
              <a:avLst/>
              <a:gdLst/>
              <a:ahLst/>
              <a:cxnLst/>
              <a:rect l="l" t="t" r="r" b="b"/>
              <a:pathLst>
                <a:path w="6336030" h="1841500">
                  <a:moveTo>
                    <a:pt x="6336004" y="0"/>
                  </a:moveTo>
                  <a:lnTo>
                    <a:pt x="0" y="0"/>
                  </a:lnTo>
                  <a:lnTo>
                    <a:pt x="0" y="1841334"/>
                  </a:lnTo>
                  <a:lnTo>
                    <a:pt x="6336004" y="1841334"/>
                  </a:lnTo>
                  <a:lnTo>
                    <a:pt x="6336004" y="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4212005" y="2185911"/>
              <a:ext cx="5941060" cy="1473200"/>
            </a:xfrm>
            <a:custGeom>
              <a:avLst/>
              <a:gdLst/>
              <a:ahLst/>
              <a:cxnLst/>
              <a:rect l="l" t="t" r="r" b="b"/>
              <a:pathLst>
                <a:path w="5941059" h="1473200">
                  <a:moveTo>
                    <a:pt x="216001" y="1256576"/>
                  </a:moveTo>
                  <a:lnTo>
                    <a:pt x="0" y="1256576"/>
                  </a:lnTo>
                  <a:lnTo>
                    <a:pt x="0" y="1472577"/>
                  </a:lnTo>
                  <a:lnTo>
                    <a:pt x="216001" y="1472577"/>
                  </a:lnTo>
                  <a:lnTo>
                    <a:pt x="216001" y="1256576"/>
                  </a:lnTo>
                  <a:close/>
                </a:path>
                <a:path w="5941059" h="1473200">
                  <a:moveTo>
                    <a:pt x="467995" y="0"/>
                  </a:moveTo>
                  <a:lnTo>
                    <a:pt x="24396" y="0"/>
                  </a:lnTo>
                  <a:lnTo>
                    <a:pt x="24396" y="216001"/>
                  </a:lnTo>
                  <a:lnTo>
                    <a:pt x="467995" y="216001"/>
                  </a:lnTo>
                  <a:lnTo>
                    <a:pt x="467995" y="0"/>
                  </a:lnTo>
                  <a:close/>
                </a:path>
                <a:path w="5941059" h="1473200">
                  <a:moveTo>
                    <a:pt x="1097978" y="1256576"/>
                  </a:moveTo>
                  <a:lnTo>
                    <a:pt x="881989" y="1256576"/>
                  </a:lnTo>
                  <a:lnTo>
                    <a:pt x="881989" y="1472577"/>
                  </a:lnTo>
                  <a:lnTo>
                    <a:pt x="1097978" y="1472577"/>
                  </a:lnTo>
                  <a:lnTo>
                    <a:pt x="1097978" y="1256576"/>
                  </a:lnTo>
                  <a:close/>
                </a:path>
                <a:path w="5941059" h="1473200">
                  <a:moveTo>
                    <a:pt x="1310398" y="0"/>
                  </a:moveTo>
                  <a:lnTo>
                    <a:pt x="940816" y="0"/>
                  </a:lnTo>
                  <a:lnTo>
                    <a:pt x="940816" y="216001"/>
                  </a:lnTo>
                  <a:lnTo>
                    <a:pt x="1310398" y="216001"/>
                  </a:lnTo>
                  <a:lnTo>
                    <a:pt x="1310398" y="0"/>
                  </a:lnTo>
                  <a:close/>
                </a:path>
                <a:path w="5941059" h="1473200">
                  <a:moveTo>
                    <a:pt x="1998002" y="1256576"/>
                  </a:moveTo>
                  <a:lnTo>
                    <a:pt x="1782000" y="1256576"/>
                  </a:lnTo>
                  <a:lnTo>
                    <a:pt x="1782000" y="1472577"/>
                  </a:lnTo>
                  <a:lnTo>
                    <a:pt x="1998002" y="1472577"/>
                  </a:lnTo>
                  <a:lnTo>
                    <a:pt x="1998002" y="1256576"/>
                  </a:lnTo>
                  <a:close/>
                </a:path>
                <a:path w="5941059" h="1473200">
                  <a:moveTo>
                    <a:pt x="2153335" y="0"/>
                  </a:moveTo>
                  <a:lnTo>
                    <a:pt x="1886877" y="0"/>
                  </a:lnTo>
                  <a:lnTo>
                    <a:pt x="1886877" y="216001"/>
                  </a:lnTo>
                  <a:lnTo>
                    <a:pt x="2153335" y="216001"/>
                  </a:lnTo>
                  <a:lnTo>
                    <a:pt x="2153335" y="0"/>
                  </a:lnTo>
                  <a:close/>
                </a:path>
                <a:path w="5941059" h="1473200">
                  <a:moveTo>
                    <a:pt x="2264156" y="296989"/>
                  </a:moveTo>
                  <a:lnTo>
                    <a:pt x="1975904" y="296989"/>
                  </a:lnTo>
                  <a:lnTo>
                    <a:pt x="1975904" y="512991"/>
                  </a:lnTo>
                  <a:lnTo>
                    <a:pt x="2264156" y="512991"/>
                  </a:lnTo>
                  <a:lnTo>
                    <a:pt x="2264156" y="296989"/>
                  </a:lnTo>
                  <a:close/>
                </a:path>
                <a:path w="5941059" h="1473200">
                  <a:moveTo>
                    <a:pt x="2915996" y="1256576"/>
                  </a:moveTo>
                  <a:lnTo>
                    <a:pt x="2699994" y="1256576"/>
                  </a:lnTo>
                  <a:lnTo>
                    <a:pt x="2699994" y="1472577"/>
                  </a:lnTo>
                  <a:lnTo>
                    <a:pt x="2915996" y="1472577"/>
                  </a:lnTo>
                  <a:lnTo>
                    <a:pt x="2915996" y="1256576"/>
                  </a:lnTo>
                  <a:close/>
                </a:path>
                <a:path w="5941059" h="1473200">
                  <a:moveTo>
                    <a:pt x="2915996" y="594004"/>
                  </a:moveTo>
                  <a:lnTo>
                    <a:pt x="2699994" y="594004"/>
                  </a:lnTo>
                  <a:lnTo>
                    <a:pt x="2699994" y="809993"/>
                  </a:lnTo>
                  <a:lnTo>
                    <a:pt x="2915996" y="809993"/>
                  </a:lnTo>
                  <a:lnTo>
                    <a:pt x="2915996" y="594004"/>
                  </a:lnTo>
                  <a:close/>
                </a:path>
                <a:path w="5941059" h="1473200">
                  <a:moveTo>
                    <a:pt x="3139440" y="296989"/>
                  </a:moveTo>
                  <a:lnTo>
                    <a:pt x="2923438" y="296989"/>
                  </a:lnTo>
                  <a:lnTo>
                    <a:pt x="2923438" y="512991"/>
                  </a:lnTo>
                  <a:lnTo>
                    <a:pt x="3139440" y="512991"/>
                  </a:lnTo>
                  <a:lnTo>
                    <a:pt x="3139440" y="296989"/>
                  </a:lnTo>
                  <a:close/>
                </a:path>
                <a:path w="5941059" h="1473200">
                  <a:moveTo>
                    <a:pt x="3887990" y="1256576"/>
                  </a:moveTo>
                  <a:lnTo>
                    <a:pt x="3671989" y="1256576"/>
                  </a:lnTo>
                  <a:lnTo>
                    <a:pt x="3671989" y="1472577"/>
                  </a:lnTo>
                  <a:lnTo>
                    <a:pt x="3887990" y="1472577"/>
                  </a:lnTo>
                  <a:lnTo>
                    <a:pt x="3887990" y="1256576"/>
                  </a:lnTo>
                  <a:close/>
                </a:path>
                <a:path w="5941059" h="1473200">
                  <a:moveTo>
                    <a:pt x="4122851" y="296989"/>
                  </a:moveTo>
                  <a:lnTo>
                    <a:pt x="3906850" y="296989"/>
                  </a:lnTo>
                  <a:lnTo>
                    <a:pt x="3906850" y="512991"/>
                  </a:lnTo>
                  <a:lnTo>
                    <a:pt x="4122851" y="512991"/>
                  </a:lnTo>
                  <a:lnTo>
                    <a:pt x="4122851" y="296989"/>
                  </a:lnTo>
                  <a:close/>
                </a:path>
                <a:path w="5941059" h="1473200">
                  <a:moveTo>
                    <a:pt x="5180812" y="594004"/>
                  </a:moveTo>
                  <a:lnTo>
                    <a:pt x="4964811" y="594004"/>
                  </a:lnTo>
                  <a:lnTo>
                    <a:pt x="4964811" y="809993"/>
                  </a:lnTo>
                  <a:lnTo>
                    <a:pt x="5180812" y="809993"/>
                  </a:lnTo>
                  <a:lnTo>
                    <a:pt x="5180812" y="594004"/>
                  </a:lnTo>
                  <a:close/>
                </a:path>
                <a:path w="5941059" h="1473200">
                  <a:moveTo>
                    <a:pt x="5847016" y="890993"/>
                  </a:moveTo>
                  <a:lnTo>
                    <a:pt x="5498312" y="890993"/>
                  </a:lnTo>
                  <a:lnTo>
                    <a:pt x="5498312" y="1106995"/>
                  </a:lnTo>
                  <a:lnTo>
                    <a:pt x="5847016" y="1106995"/>
                  </a:lnTo>
                  <a:lnTo>
                    <a:pt x="5847016" y="890993"/>
                  </a:lnTo>
                  <a:close/>
                </a:path>
                <a:path w="5941059" h="1473200">
                  <a:moveTo>
                    <a:pt x="5940641" y="1187996"/>
                  </a:moveTo>
                  <a:lnTo>
                    <a:pt x="4355363" y="1187996"/>
                  </a:lnTo>
                  <a:lnTo>
                    <a:pt x="4355363" y="1403997"/>
                  </a:lnTo>
                  <a:lnTo>
                    <a:pt x="5940641" y="1403997"/>
                  </a:lnTo>
                  <a:lnTo>
                    <a:pt x="5940641" y="1187996"/>
                  </a:lnTo>
                  <a:close/>
                </a:path>
              </a:pathLst>
            </a:custGeom>
            <a:solidFill>
              <a:srgbClr val="FAE2DB"/>
            </a:solidFill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22" name="object 22"/>
          <p:cNvGraphicFramePr>
            <a:graphicFrameLocks noGrp="1"/>
          </p:cNvGraphicFramePr>
          <p:nvPr/>
        </p:nvGraphicFramePr>
        <p:xfrm>
          <a:off x="3888003" y="1933905"/>
          <a:ext cx="6336030" cy="18357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4235"/>
                <a:gridCol w="900429"/>
                <a:gridCol w="900430"/>
                <a:gridCol w="936625"/>
                <a:gridCol w="1008379"/>
                <a:gridCol w="1728470"/>
              </a:tblGrid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950" b="1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10</a:t>
                      </a:r>
                      <a:r>
                        <a:rPr dirty="0" baseline="30303" sz="825" b="1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4</a:t>
                      </a:r>
                      <a:endParaRPr baseline="30303" sz="825">
                        <a:latin typeface="Montserrat"/>
                        <a:cs typeface="Montserrat"/>
                      </a:endParaRPr>
                    </a:p>
                  </a:txBody>
                  <a:tcPr marL="0" marR="0" marB="0" marT="34925">
                    <a:lnR w="6350">
                      <a:solidFill>
                        <a:srgbClr val="FFFFFF"/>
                      </a:solidFill>
                      <a:prstDash val="solid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709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950" spc="-5" b="1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10</a:t>
                      </a:r>
                      <a:r>
                        <a:rPr dirty="0" baseline="30303" sz="825" spc="-7" b="1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3</a:t>
                      </a:r>
                      <a:endParaRPr baseline="30303" sz="825">
                        <a:latin typeface="Montserrat"/>
                        <a:cs typeface="Montserrat"/>
                      </a:endParaRPr>
                    </a:p>
                  </a:txBody>
                  <a:tcPr marL="0" marR="0" marB="0" marT="34925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709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950" spc="-5" b="1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10</a:t>
                      </a:r>
                      <a:r>
                        <a:rPr dirty="0" baseline="30303" sz="825" spc="-7" b="1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2</a:t>
                      </a:r>
                      <a:endParaRPr baseline="30303" sz="825">
                        <a:latin typeface="Montserrat"/>
                        <a:cs typeface="Montserrat"/>
                      </a:endParaRPr>
                    </a:p>
                  </a:txBody>
                  <a:tcPr marL="0" marR="0" marB="0" marT="34925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709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950" spc="-5" b="1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10</a:t>
                      </a:r>
                      <a:r>
                        <a:rPr dirty="0" baseline="30303" sz="825" spc="-7" b="1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1</a:t>
                      </a:r>
                      <a:endParaRPr baseline="30303" sz="825">
                        <a:latin typeface="Montserrat"/>
                        <a:cs typeface="Montserrat"/>
                      </a:endParaRPr>
                    </a:p>
                  </a:txBody>
                  <a:tcPr marL="0" marR="0" marB="0" marT="34925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709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950" b="1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10</a:t>
                      </a:r>
                      <a:r>
                        <a:rPr dirty="0" baseline="30303" sz="825" b="1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0</a:t>
                      </a:r>
                      <a:endParaRPr baseline="30303" sz="825">
                        <a:latin typeface="Montserrat"/>
                        <a:cs typeface="Montserrat"/>
                      </a:endParaRPr>
                    </a:p>
                  </a:txBody>
                  <a:tcPr marL="0" marR="0" marB="0" marT="34925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7092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FFFFFF"/>
                      </a:solidFill>
                      <a:prstDash val="solid"/>
                    </a:lnL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70929"/>
                    </a:solidFill>
                  </a:tcPr>
                </a:tc>
              </a:tr>
              <a:tr h="296545">
                <a:tc>
                  <a:txBody>
                    <a:bodyPr/>
                    <a:lstStyle/>
                    <a:p>
                      <a:pPr algn="ctr" marR="2794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850" spc="10">
                          <a:latin typeface="Montserrat"/>
                          <a:cs typeface="Montserrat"/>
                        </a:rPr>
                        <a:t>10</a:t>
                      </a:r>
                      <a:r>
                        <a:rPr dirty="0" baseline="33333" sz="750" spc="15">
                          <a:latin typeface="Montserrat"/>
                          <a:cs typeface="Montserrat"/>
                        </a:rPr>
                        <a:t>4</a:t>
                      </a:r>
                      <a:r>
                        <a:rPr dirty="0" baseline="33333" sz="750" spc="104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=  </a:t>
                      </a:r>
                      <a:r>
                        <a:rPr dirty="0" baseline="3267" sz="1275" spc="7" b="1">
                          <a:latin typeface="Montserrat"/>
                          <a:cs typeface="Montserrat"/>
                        </a:rPr>
                        <a:t>10,000</a:t>
                      </a:r>
                      <a:endParaRPr baseline="3267" sz="1275">
                        <a:latin typeface="Montserrat"/>
                        <a:cs typeface="Montserrat"/>
                      </a:endParaRPr>
                    </a:p>
                  </a:txBody>
                  <a:tcPr marL="0" marR="0" marB="0" marT="80645"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2794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850" spc="5">
                          <a:latin typeface="Montserrat"/>
                          <a:cs typeface="Montserrat"/>
                        </a:rPr>
                        <a:t>10</a:t>
                      </a:r>
                      <a:r>
                        <a:rPr dirty="0" baseline="33333" sz="750" spc="7">
                          <a:latin typeface="Montserrat"/>
                          <a:cs typeface="Montserrat"/>
                        </a:rPr>
                        <a:t>3</a:t>
                      </a:r>
                      <a:r>
                        <a:rPr dirty="0" baseline="33333" sz="750" spc="112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=  </a:t>
                      </a:r>
                      <a:r>
                        <a:rPr dirty="0" baseline="3267" sz="1275" spc="15" b="1">
                          <a:latin typeface="Montserrat"/>
                          <a:cs typeface="Montserrat"/>
                        </a:rPr>
                        <a:t>1,000</a:t>
                      </a:r>
                      <a:endParaRPr baseline="3267" sz="1275">
                        <a:latin typeface="Montserrat"/>
                        <a:cs typeface="Montserrat"/>
                      </a:endParaRPr>
                    </a:p>
                  </a:txBody>
                  <a:tcPr marL="0" marR="0" marB="0" marT="80645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2794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850" spc="5">
                          <a:latin typeface="Montserrat"/>
                          <a:cs typeface="Montserrat"/>
                        </a:rPr>
                        <a:t>10</a:t>
                      </a:r>
                      <a:r>
                        <a:rPr dirty="0" baseline="33333" sz="750" spc="7">
                          <a:latin typeface="Montserrat"/>
                          <a:cs typeface="Montserrat"/>
                        </a:rPr>
                        <a:t>2</a:t>
                      </a:r>
                      <a:r>
                        <a:rPr dirty="0" baseline="33333" sz="750" spc="-15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= </a:t>
                      </a:r>
                      <a:r>
                        <a:rPr dirty="0" sz="850" spc="15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baseline="3267" sz="1275" spc="15" b="1">
                          <a:latin typeface="Montserrat"/>
                          <a:cs typeface="Montserrat"/>
                        </a:rPr>
                        <a:t>100</a:t>
                      </a:r>
                      <a:endParaRPr baseline="3267" sz="1275">
                        <a:latin typeface="Montserrat"/>
                        <a:cs typeface="Montserrat"/>
                      </a:endParaRPr>
                    </a:p>
                  </a:txBody>
                  <a:tcPr marL="0" marR="0" marB="0" marT="80645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dirty="0" sz="850" spc="5">
                          <a:latin typeface="Montserrat"/>
                          <a:cs typeface="Montserrat"/>
                        </a:rPr>
                        <a:t>10</a:t>
                      </a:r>
                      <a:r>
                        <a:rPr dirty="0" baseline="33333" sz="750" spc="7">
                          <a:latin typeface="Montserrat"/>
                          <a:cs typeface="Montserrat"/>
                        </a:rPr>
                        <a:t>1</a:t>
                      </a:r>
                      <a:r>
                        <a:rPr dirty="0" baseline="33333" sz="750" spc="104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=</a:t>
                      </a:r>
                      <a:r>
                        <a:rPr dirty="0" sz="850" spc="-2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10</a:t>
                      </a:r>
                      <a:endParaRPr sz="850">
                        <a:latin typeface="Montserrat"/>
                        <a:cs typeface="Montserrat"/>
                      </a:endParaRPr>
                    </a:p>
                  </a:txBody>
                  <a:tcPr marL="0" marR="0" marB="0" marT="89535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dirty="0" sz="850" spc="5">
                          <a:latin typeface="Montserrat"/>
                          <a:cs typeface="Montserrat"/>
                        </a:rPr>
                        <a:t>10</a:t>
                      </a:r>
                      <a:r>
                        <a:rPr dirty="0" baseline="33333" sz="750" spc="7">
                          <a:latin typeface="Montserrat"/>
                          <a:cs typeface="Montserrat"/>
                        </a:rPr>
                        <a:t>0</a:t>
                      </a:r>
                      <a:r>
                        <a:rPr dirty="0" baseline="33333" sz="750" spc="104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=</a:t>
                      </a:r>
                      <a:r>
                        <a:rPr dirty="0" sz="850" spc="-2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5">
                          <a:latin typeface="Montserrat"/>
                          <a:cs typeface="Montserrat"/>
                        </a:rPr>
                        <a:t>1</a:t>
                      </a:r>
                      <a:endParaRPr sz="850">
                        <a:latin typeface="Montserrat"/>
                        <a:cs typeface="Montserrat"/>
                      </a:endParaRPr>
                    </a:p>
                  </a:txBody>
                  <a:tcPr marL="0" marR="0" marB="0" marT="89535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70929"/>
                      </a:solidFill>
                      <a:prstDash val="solid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</a:tr>
              <a:tr h="2965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2794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850" spc="10" b="1">
                          <a:latin typeface="Montserrat"/>
                          <a:cs typeface="Montserrat"/>
                        </a:rPr>
                        <a:t>2</a:t>
                      </a:r>
                      <a:r>
                        <a:rPr dirty="0" sz="850" spc="-25" b="1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×</a:t>
                      </a:r>
                      <a:r>
                        <a:rPr dirty="0" sz="850" spc="-5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5">
                          <a:latin typeface="Montserrat"/>
                          <a:cs typeface="Montserrat"/>
                        </a:rPr>
                        <a:t>10</a:t>
                      </a:r>
                      <a:r>
                        <a:rPr dirty="0" baseline="33333" sz="750" spc="7">
                          <a:latin typeface="Montserrat"/>
                          <a:cs typeface="Montserrat"/>
                        </a:rPr>
                        <a:t>2</a:t>
                      </a:r>
                      <a:r>
                        <a:rPr dirty="0" baseline="33333" sz="750" spc="127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= </a:t>
                      </a:r>
                      <a:r>
                        <a:rPr dirty="0" sz="850" spc="35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baseline="3267" sz="1275" spc="15" b="1">
                          <a:latin typeface="Montserrat"/>
                          <a:cs typeface="Montserrat"/>
                        </a:rPr>
                        <a:t>200</a:t>
                      </a:r>
                      <a:endParaRPr baseline="3267" sz="1275">
                        <a:latin typeface="Montserrat"/>
                        <a:cs typeface="Montserrat"/>
                      </a:endParaRPr>
                    </a:p>
                  </a:txBody>
                  <a:tcPr marL="0" marR="0" marB="0" marT="80645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29209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850" spc="10" b="1">
                          <a:latin typeface="Montserrat"/>
                          <a:cs typeface="Montserrat"/>
                        </a:rPr>
                        <a:t>3</a:t>
                      </a:r>
                      <a:r>
                        <a:rPr dirty="0" sz="850" spc="-30" b="1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×</a:t>
                      </a:r>
                      <a:r>
                        <a:rPr dirty="0" sz="850" spc="-5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5">
                          <a:latin typeface="Montserrat"/>
                          <a:cs typeface="Montserrat"/>
                        </a:rPr>
                        <a:t>10</a:t>
                      </a:r>
                      <a:r>
                        <a:rPr dirty="0" baseline="33333" sz="750" spc="7">
                          <a:latin typeface="Montserrat"/>
                          <a:cs typeface="Montserrat"/>
                        </a:rPr>
                        <a:t>1</a:t>
                      </a:r>
                      <a:r>
                        <a:rPr dirty="0" baseline="33333" sz="750" spc="127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= </a:t>
                      </a:r>
                      <a:r>
                        <a:rPr dirty="0" sz="850" spc="4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baseline="3267" sz="1275" spc="22" b="1">
                          <a:latin typeface="Montserrat"/>
                          <a:cs typeface="Montserrat"/>
                        </a:rPr>
                        <a:t>30</a:t>
                      </a:r>
                      <a:endParaRPr baseline="3267" sz="1275">
                        <a:latin typeface="Montserrat"/>
                        <a:cs typeface="Montserrat"/>
                      </a:endParaRPr>
                    </a:p>
                  </a:txBody>
                  <a:tcPr marL="0" marR="0" marB="0" marT="80645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6540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850" spc="15" b="1">
                          <a:latin typeface="Montserrat"/>
                          <a:cs typeface="Montserrat"/>
                        </a:rPr>
                        <a:t>7</a:t>
                      </a:r>
                      <a:r>
                        <a:rPr dirty="0" sz="850" spc="-30" b="1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×</a:t>
                      </a:r>
                      <a:r>
                        <a:rPr dirty="0" sz="850" spc="-5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10</a:t>
                      </a:r>
                      <a:r>
                        <a:rPr dirty="0" baseline="33333" sz="750" spc="15">
                          <a:latin typeface="Montserrat"/>
                          <a:cs typeface="Montserrat"/>
                        </a:rPr>
                        <a:t>0</a:t>
                      </a:r>
                      <a:r>
                        <a:rPr dirty="0" baseline="33333" sz="750" spc="127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=  </a:t>
                      </a:r>
                      <a:r>
                        <a:rPr dirty="0" sz="850" spc="75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baseline="3267" sz="1275" spc="22" b="1">
                          <a:latin typeface="Montserrat"/>
                          <a:cs typeface="Montserrat"/>
                        </a:rPr>
                        <a:t>7</a:t>
                      </a:r>
                      <a:endParaRPr baseline="3267" sz="1275">
                        <a:latin typeface="Montserrat"/>
                        <a:cs typeface="Montserrat"/>
                      </a:endParaRPr>
                    </a:p>
                  </a:txBody>
                  <a:tcPr marL="0" marR="0" marB="0" marT="80645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dirty="0" sz="850" spc="10">
                          <a:latin typeface="Montserrat"/>
                          <a:cs typeface="Montserrat"/>
                        </a:rPr>
                        <a:t>200</a:t>
                      </a:r>
                      <a:r>
                        <a:rPr dirty="0" sz="850" spc="-5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+</a:t>
                      </a:r>
                      <a:r>
                        <a:rPr dirty="0" sz="850" spc="-5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5">
                          <a:latin typeface="Montserrat"/>
                          <a:cs typeface="Montserrat"/>
                        </a:rPr>
                        <a:t>30</a:t>
                      </a:r>
                      <a:r>
                        <a:rPr dirty="0" sz="85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+</a:t>
                      </a:r>
                      <a:r>
                        <a:rPr dirty="0" sz="850" spc="-5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7</a:t>
                      </a:r>
                      <a:r>
                        <a:rPr dirty="0" sz="85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=</a:t>
                      </a:r>
                      <a:r>
                        <a:rPr dirty="0" sz="850" spc="-5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5">
                          <a:latin typeface="Montserrat"/>
                          <a:cs typeface="Montserrat"/>
                        </a:rPr>
                        <a:t>237</a:t>
                      </a:r>
                      <a:endParaRPr sz="850">
                        <a:latin typeface="Montserrat"/>
                        <a:cs typeface="Montserrat"/>
                      </a:endParaRPr>
                    </a:p>
                  </a:txBody>
                  <a:tcPr marL="0" marR="0" marB="0" marT="89535">
                    <a:lnL w="6350">
                      <a:solidFill>
                        <a:srgbClr val="D70929"/>
                      </a:solidFill>
                      <a:prstDash val="solid"/>
                    </a:lnL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</a:tr>
              <a:tr h="2965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dirty="0" sz="850" b="1">
                          <a:latin typeface="Montserrat"/>
                          <a:cs typeface="Montserrat"/>
                        </a:rPr>
                        <a:t>5</a:t>
                      </a:r>
                      <a:endParaRPr sz="850">
                        <a:latin typeface="Montserrat"/>
                        <a:cs typeface="Montserrat"/>
                      </a:endParaRPr>
                    </a:p>
                  </a:txBody>
                  <a:tcPr marL="0" marR="0" marB="0" marT="89535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dirty="0" sz="850" b="1">
                          <a:latin typeface="Montserrat"/>
                          <a:cs typeface="Montserrat"/>
                        </a:rPr>
                        <a:t>7</a:t>
                      </a:r>
                      <a:endParaRPr sz="850">
                        <a:latin typeface="Montserrat"/>
                        <a:cs typeface="Montserrat"/>
                      </a:endParaRPr>
                    </a:p>
                  </a:txBody>
                  <a:tcPr marL="0" marR="0" marB="0" marT="76835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dirty="0" sz="850" b="1">
                          <a:latin typeface="Montserrat"/>
                          <a:cs typeface="Montserrat"/>
                        </a:rPr>
                        <a:t>4</a:t>
                      </a:r>
                      <a:endParaRPr sz="850">
                        <a:latin typeface="Montserrat"/>
                        <a:cs typeface="Montserrat"/>
                      </a:endParaRPr>
                    </a:p>
                  </a:txBody>
                  <a:tcPr marL="0" marR="0" marB="0" marT="89535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dirty="0" sz="850" spc="15">
                          <a:latin typeface="Montserrat"/>
                          <a:cs typeface="Montserrat"/>
                        </a:rPr>
                        <a:t>500</a:t>
                      </a:r>
                      <a:r>
                        <a:rPr dirty="0" sz="850" spc="-5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+ </a:t>
                      </a:r>
                      <a:r>
                        <a:rPr dirty="0" sz="850" spc="4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baseline="3267" sz="1275" spc="7" b="1">
                          <a:latin typeface="Montserrat"/>
                          <a:cs typeface="Montserrat"/>
                        </a:rPr>
                        <a:t>70  </a:t>
                      </a:r>
                      <a:r>
                        <a:rPr dirty="0" sz="850" spc="15">
                          <a:latin typeface="Montserrat"/>
                          <a:cs typeface="Montserrat"/>
                        </a:rPr>
                        <a:t>+4</a:t>
                      </a:r>
                      <a:r>
                        <a:rPr dirty="0" sz="85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=</a:t>
                      </a:r>
                      <a:r>
                        <a:rPr dirty="0" sz="850" spc="-5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-10">
                          <a:latin typeface="Montserrat"/>
                          <a:cs typeface="Montserrat"/>
                        </a:rPr>
                        <a:t>574</a:t>
                      </a:r>
                      <a:endParaRPr sz="850">
                        <a:latin typeface="Montserrat"/>
                        <a:cs typeface="Montserrat"/>
                      </a:endParaRPr>
                    </a:p>
                  </a:txBody>
                  <a:tcPr marL="0" marR="0" marB="0" marT="80010">
                    <a:lnL w="6350">
                      <a:solidFill>
                        <a:srgbClr val="D70929"/>
                      </a:solidFill>
                      <a:prstDash val="solid"/>
                    </a:lnL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</a:tr>
              <a:tr h="2965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dirty="0" sz="850" b="1">
                          <a:latin typeface="Montserrat"/>
                          <a:cs typeface="Montserrat"/>
                        </a:rPr>
                        <a:t>3</a:t>
                      </a:r>
                      <a:endParaRPr sz="850">
                        <a:latin typeface="Montserrat"/>
                        <a:cs typeface="Montserrat"/>
                      </a:endParaRPr>
                    </a:p>
                  </a:txBody>
                  <a:tcPr marL="0" marR="0" marB="0" marT="89535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dirty="0" sz="850" b="1">
                          <a:latin typeface="Montserrat"/>
                          <a:cs typeface="Montserrat"/>
                        </a:rPr>
                        <a:t>0</a:t>
                      </a:r>
                      <a:endParaRPr sz="850">
                        <a:latin typeface="Montserrat"/>
                        <a:cs typeface="Montserrat"/>
                      </a:endParaRPr>
                    </a:p>
                  </a:txBody>
                  <a:tcPr marL="0" marR="0" marB="0" marT="89535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dirty="0" sz="850" b="1">
                          <a:latin typeface="Montserrat"/>
                          <a:cs typeface="Montserrat"/>
                        </a:rPr>
                        <a:t>3</a:t>
                      </a:r>
                      <a:endParaRPr sz="850">
                        <a:latin typeface="Montserrat"/>
                        <a:cs typeface="Montserrat"/>
                      </a:endParaRPr>
                    </a:p>
                  </a:txBody>
                  <a:tcPr marL="0" marR="0" marB="0" marT="89535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dirty="0" sz="850" b="1">
                          <a:latin typeface="Montserrat"/>
                          <a:cs typeface="Montserrat"/>
                        </a:rPr>
                        <a:t>6</a:t>
                      </a:r>
                      <a:endParaRPr sz="850">
                        <a:latin typeface="Montserrat"/>
                        <a:cs typeface="Montserrat"/>
                      </a:endParaRPr>
                    </a:p>
                  </a:txBody>
                  <a:tcPr marL="0" marR="0" marB="0" marT="89535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2794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dirty="0" sz="850" spc="15">
                          <a:latin typeface="Montserrat"/>
                          <a:cs typeface="Montserrat"/>
                        </a:rPr>
                        <a:t>3000</a:t>
                      </a:r>
                      <a:r>
                        <a:rPr dirty="0" sz="850" spc="-5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+</a:t>
                      </a:r>
                      <a:r>
                        <a:rPr dirty="0" sz="85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5">
                          <a:latin typeface="Montserrat"/>
                          <a:cs typeface="Montserrat"/>
                        </a:rPr>
                        <a:t>0</a:t>
                      </a:r>
                      <a:r>
                        <a:rPr dirty="0" sz="85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+</a:t>
                      </a:r>
                      <a:r>
                        <a:rPr dirty="0" sz="85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5">
                          <a:latin typeface="Montserrat"/>
                          <a:cs typeface="Montserrat"/>
                        </a:rPr>
                        <a:t>30</a:t>
                      </a:r>
                      <a:r>
                        <a:rPr dirty="0" sz="850" spc="-5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+</a:t>
                      </a:r>
                      <a:r>
                        <a:rPr dirty="0" sz="85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5">
                          <a:latin typeface="Montserrat"/>
                          <a:cs typeface="Montserrat"/>
                        </a:rPr>
                        <a:t>6</a:t>
                      </a:r>
                      <a:r>
                        <a:rPr dirty="0" sz="85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= </a:t>
                      </a:r>
                      <a:r>
                        <a:rPr dirty="0" sz="850" spc="4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baseline="3267" sz="1275" spc="15" b="1">
                          <a:latin typeface="Montserrat"/>
                          <a:cs typeface="Montserrat"/>
                        </a:rPr>
                        <a:t>3036</a:t>
                      </a:r>
                      <a:endParaRPr baseline="3267" sz="1275">
                        <a:latin typeface="Montserrat"/>
                        <a:cs typeface="Montserrat"/>
                      </a:endParaRPr>
                    </a:p>
                  </a:txBody>
                  <a:tcPr marL="0" marR="0" marB="0" marT="80010">
                    <a:lnL w="6350">
                      <a:solidFill>
                        <a:srgbClr val="D70929"/>
                      </a:solidFill>
                      <a:prstDash val="solid"/>
                    </a:lnL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</a:tr>
              <a:tr h="4337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850" b="1">
                          <a:latin typeface="Montserrat"/>
                          <a:cs typeface="Montserrat"/>
                        </a:rPr>
                        <a:t>7</a:t>
                      </a:r>
                      <a:endParaRPr sz="850">
                        <a:latin typeface="Montserrat"/>
                        <a:cs typeface="Montserrat"/>
                      </a:endParaRPr>
                    </a:p>
                  </a:txBody>
                  <a:tcPr marL="0" marR="0" marB="0" marT="6985"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850" b="1">
                          <a:latin typeface="Montserrat"/>
                          <a:cs typeface="Montserrat"/>
                        </a:rPr>
                        <a:t>2</a:t>
                      </a:r>
                      <a:endParaRPr sz="850">
                        <a:latin typeface="Montserrat"/>
                        <a:cs typeface="Montserrat"/>
                      </a:endParaRPr>
                    </a:p>
                  </a:txBody>
                  <a:tcPr marL="0" marR="0" marB="0" marT="6985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850" b="1">
                          <a:latin typeface="Montserrat"/>
                          <a:cs typeface="Montserrat"/>
                        </a:rPr>
                        <a:t>4</a:t>
                      </a:r>
                      <a:endParaRPr sz="850">
                        <a:latin typeface="Montserrat"/>
                        <a:cs typeface="Montserrat"/>
                      </a:endParaRPr>
                    </a:p>
                  </a:txBody>
                  <a:tcPr marL="0" marR="0" marB="0" marT="6985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850" b="1">
                          <a:latin typeface="Montserrat"/>
                          <a:cs typeface="Montserrat"/>
                        </a:rPr>
                        <a:t>0</a:t>
                      </a:r>
                      <a:endParaRPr sz="850">
                        <a:latin typeface="Montserrat"/>
                        <a:cs typeface="Montserrat"/>
                      </a:endParaRPr>
                    </a:p>
                  </a:txBody>
                  <a:tcPr marL="0" marR="0" marB="0" marT="6985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850" b="1">
                          <a:latin typeface="Montserrat"/>
                          <a:cs typeface="Montserrat"/>
                        </a:rPr>
                        <a:t>1</a:t>
                      </a:r>
                      <a:endParaRPr sz="850">
                        <a:latin typeface="Montserrat"/>
                        <a:cs typeface="Montserrat"/>
                      </a:endParaRPr>
                    </a:p>
                  </a:txBody>
                  <a:tcPr marL="0" marR="0" marB="0" marT="6985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dirty="0" sz="850" spc="10" b="1">
                          <a:latin typeface="Montserrat"/>
                          <a:cs typeface="Montserrat"/>
                        </a:rPr>
                        <a:t>70000</a:t>
                      </a:r>
                      <a:r>
                        <a:rPr dirty="0" sz="850" spc="-5" b="1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5" b="1">
                          <a:latin typeface="Montserrat"/>
                          <a:cs typeface="Montserrat"/>
                        </a:rPr>
                        <a:t>+</a:t>
                      </a:r>
                      <a:r>
                        <a:rPr dirty="0" sz="850" b="1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5" b="1">
                          <a:latin typeface="Montserrat"/>
                          <a:cs typeface="Montserrat"/>
                        </a:rPr>
                        <a:t>1000</a:t>
                      </a:r>
                      <a:r>
                        <a:rPr dirty="0" sz="850" b="1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5" b="1">
                          <a:latin typeface="Montserrat"/>
                          <a:cs typeface="Montserrat"/>
                        </a:rPr>
                        <a:t>+</a:t>
                      </a:r>
                      <a:r>
                        <a:rPr dirty="0" sz="850" spc="-5" b="1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0" b="1">
                          <a:latin typeface="Montserrat"/>
                          <a:cs typeface="Montserrat"/>
                        </a:rPr>
                        <a:t>100</a:t>
                      </a:r>
                      <a:r>
                        <a:rPr dirty="0" sz="850" b="1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5" b="1">
                          <a:latin typeface="Montserrat"/>
                          <a:cs typeface="Montserrat"/>
                        </a:rPr>
                        <a:t>+</a:t>
                      </a:r>
                      <a:r>
                        <a:rPr dirty="0" sz="850" b="1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0" b="1">
                          <a:latin typeface="Montserrat"/>
                          <a:cs typeface="Montserrat"/>
                        </a:rPr>
                        <a:t>10</a:t>
                      </a:r>
                      <a:r>
                        <a:rPr dirty="0" sz="850" spc="-5" b="1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5" b="1">
                          <a:latin typeface="Montserrat"/>
                          <a:cs typeface="Montserrat"/>
                        </a:rPr>
                        <a:t>+</a:t>
                      </a:r>
                      <a:r>
                        <a:rPr dirty="0" sz="850" b="1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5" b="1">
                          <a:latin typeface="Montserrat"/>
                          <a:cs typeface="Montserrat"/>
                        </a:rPr>
                        <a:t>1</a:t>
                      </a:r>
                      <a:endParaRPr sz="850">
                        <a:latin typeface="Montserrat"/>
                        <a:cs typeface="Montserra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dirty="0" sz="850" spc="10">
                          <a:latin typeface="Montserrat"/>
                          <a:cs typeface="Montserrat"/>
                        </a:rPr>
                        <a:t>=</a:t>
                      </a:r>
                      <a:r>
                        <a:rPr dirty="0" sz="850" spc="-35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5">
                          <a:latin typeface="Montserrat"/>
                          <a:cs typeface="Montserrat"/>
                        </a:rPr>
                        <a:t>72401</a:t>
                      </a:r>
                      <a:endParaRPr sz="850">
                        <a:latin typeface="Montserrat"/>
                        <a:cs typeface="Montserrat"/>
                      </a:endParaRPr>
                    </a:p>
                  </a:txBody>
                  <a:tcPr marL="0" marR="0" marB="0" marT="76835">
                    <a:lnL w="6350">
                      <a:solidFill>
                        <a:srgbClr val="D70929"/>
                      </a:solidFill>
                      <a:prstDash val="solid"/>
                    </a:lnL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5300" y="7165565"/>
            <a:ext cx="184277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solidFill>
                  <a:srgbClr val="002D5A"/>
                </a:solidFill>
                <a:latin typeface="Montserrat"/>
                <a:cs typeface="Montserrat"/>
              </a:rPr>
              <a:t>Future</a:t>
            </a:r>
            <a:r>
              <a:rPr dirty="0" sz="900" spc="-20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900" b="1">
                <a:solidFill>
                  <a:srgbClr val="002D5A"/>
                </a:solidFill>
                <a:latin typeface="Montserrat"/>
                <a:cs typeface="Montserrat"/>
              </a:rPr>
              <a:t>of</a:t>
            </a:r>
            <a:r>
              <a:rPr dirty="0" sz="900" spc="-20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900" b="1">
                <a:solidFill>
                  <a:srgbClr val="002D5A"/>
                </a:solidFill>
                <a:latin typeface="Montserrat"/>
                <a:cs typeface="Montserrat"/>
              </a:rPr>
              <a:t>flight:</a:t>
            </a:r>
            <a:r>
              <a:rPr dirty="0" sz="900" spc="-20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900" spc="-10" b="1">
                <a:solidFill>
                  <a:srgbClr val="002D5A"/>
                </a:solidFill>
                <a:latin typeface="Montserrat"/>
                <a:cs typeface="Montserrat"/>
              </a:rPr>
              <a:t>Teacher</a:t>
            </a:r>
            <a:r>
              <a:rPr dirty="0" sz="900" spc="-20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900" b="1">
                <a:solidFill>
                  <a:srgbClr val="002D5A"/>
                </a:solidFill>
                <a:latin typeface="Montserrat"/>
                <a:cs typeface="Montserrat"/>
              </a:rPr>
              <a:t>guide</a:t>
            </a:r>
            <a:endParaRPr sz="900">
              <a:latin typeface="Montserrat"/>
              <a:cs typeface="Montserra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077697" y="7161154"/>
            <a:ext cx="15938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002D5A"/>
                </a:solidFill>
                <a:latin typeface="Montserrat"/>
                <a:cs typeface="Montserrat"/>
              </a:rPr>
              <a:t>18</a:t>
            </a:r>
            <a:endParaRPr sz="1000">
              <a:latin typeface="Montserrat"/>
              <a:cs typeface="Montserra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8000" y="7003542"/>
            <a:ext cx="9756140" cy="0"/>
          </a:xfrm>
          <a:custGeom>
            <a:avLst/>
            <a:gdLst/>
            <a:ahLst/>
            <a:cxnLst/>
            <a:rect l="l" t="t" r="r" b="b"/>
            <a:pathLst>
              <a:path w="9756140" h="0">
                <a:moveTo>
                  <a:pt x="0" y="0"/>
                </a:moveTo>
                <a:lnTo>
                  <a:pt x="9756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99961" y="425375"/>
            <a:ext cx="1116711" cy="121996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079299" y="2135605"/>
            <a:ext cx="3072130" cy="1089660"/>
          </a:xfrm>
          <a:prstGeom prst="rect">
            <a:avLst/>
          </a:prstGeom>
        </p:spPr>
        <p:txBody>
          <a:bodyPr wrap="square" lIns="0" tIns="1054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dirty="0" sz="1100" spc="-5" b="1">
                <a:solidFill>
                  <a:srgbClr val="002D5A"/>
                </a:solidFill>
                <a:latin typeface="Montserrat"/>
                <a:cs typeface="Montserrat"/>
              </a:rPr>
              <a:t>Ground</a:t>
            </a:r>
            <a:r>
              <a:rPr dirty="0" sz="1100" spc="-15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1100" spc="-5" b="1">
                <a:solidFill>
                  <a:srgbClr val="002D5A"/>
                </a:solidFill>
                <a:latin typeface="Montserrat"/>
                <a:cs typeface="Montserrat"/>
              </a:rPr>
              <a:t>control</a:t>
            </a:r>
            <a:r>
              <a:rPr dirty="0" sz="1100" spc="-15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1100" spc="-5" b="1">
                <a:solidFill>
                  <a:srgbClr val="002D5A"/>
                </a:solidFill>
                <a:latin typeface="Montserrat"/>
                <a:cs typeface="Montserrat"/>
              </a:rPr>
              <a:t>cards</a:t>
            </a:r>
            <a:endParaRPr sz="1100">
              <a:latin typeface="Montserrat"/>
              <a:cs typeface="Montserrat"/>
            </a:endParaRPr>
          </a:p>
          <a:p>
            <a:pPr marL="12700" marR="5080">
              <a:lnSpc>
                <a:spcPct val="108300"/>
              </a:lnSpc>
              <a:spcBef>
                <a:spcPts val="540"/>
              </a:spcBef>
            </a:pPr>
            <a:r>
              <a:rPr dirty="0" sz="950">
                <a:latin typeface="Montserrat"/>
                <a:cs typeface="Montserrat"/>
              </a:rPr>
              <a:t>The</a:t>
            </a:r>
            <a:r>
              <a:rPr dirty="0" sz="950" spc="-5">
                <a:latin typeface="Montserrat"/>
                <a:cs typeface="Montserrat"/>
              </a:rPr>
              <a:t> ground control cards </a:t>
            </a:r>
            <a:r>
              <a:rPr dirty="0" sz="950">
                <a:latin typeface="Montserrat"/>
                <a:cs typeface="Montserrat"/>
              </a:rPr>
              <a:t>will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 spc="25">
                <a:latin typeface="Montserrat"/>
                <a:cs typeface="Montserrat"/>
              </a:rPr>
              <a:t>fit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together </a:t>
            </a:r>
            <a:r>
              <a:rPr dirty="0" sz="950" spc="-10">
                <a:latin typeface="Montserrat"/>
                <a:cs typeface="Montserrat"/>
              </a:rPr>
              <a:t>to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create </a:t>
            </a:r>
            <a:r>
              <a:rPr dirty="0" sz="950" spc="-23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a</a:t>
            </a:r>
            <a:r>
              <a:rPr dirty="0" sz="950" spc="-5">
                <a:latin typeface="Montserrat"/>
                <a:cs typeface="Montserrat"/>
              </a:rPr>
              <a:t> hexagon.</a:t>
            </a:r>
            <a:endParaRPr sz="950">
              <a:latin typeface="Montserrat"/>
              <a:cs typeface="Montserrat"/>
            </a:endParaRPr>
          </a:p>
          <a:p>
            <a:pPr marL="12700" marR="208279">
              <a:lnSpc>
                <a:spcPct val="108300"/>
              </a:lnSpc>
              <a:spcBef>
                <a:spcPts val="850"/>
              </a:spcBef>
            </a:pPr>
            <a:r>
              <a:rPr dirty="0" sz="950" spc="-5">
                <a:latin typeface="Montserrat"/>
                <a:cs typeface="Montserrat"/>
              </a:rPr>
              <a:t>Part </a:t>
            </a:r>
            <a:r>
              <a:rPr dirty="0" sz="950">
                <a:latin typeface="Montserrat"/>
                <a:cs typeface="Montserrat"/>
              </a:rPr>
              <a:t>of the </a:t>
            </a:r>
            <a:r>
              <a:rPr dirty="0" sz="950" spc="-5">
                <a:latin typeface="Montserrat"/>
                <a:cs typeface="Montserrat"/>
              </a:rPr>
              <a:t>challenge asks </a:t>
            </a:r>
            <a:r>
              <a:rPr dirty="0" sz="950">
                <a:latin typeface="Montserrat"/>
                <a:cs typeface="Montserrat"/>
              </a:rPr>
              <a:t>the students </a:t>
            </a:r>
            <a:r>
              <a:rPr dirty="0" sz="950" spc="-10">
                <a:latin typeface="Montserrat"/>
                <a:cs typeface="Montserrat"/>
              </a:rPr>
              <a:t>to work </a:t>
            </a:r>
            <a:r>
              <a:rPr dirty="0" sz="950" spc="-23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together </a:t>
            </a:r>
            <a:r>
              <a:rPr dirty="0" sz="950" spc="-10">
                <a:latin typeface="Montserrat"/>
                <a:cs typeface="Montserrat"/>
              </a:rPr>
              <a:t>to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recreate</a:t>
            </a:r>
            <a:r>
              <a:rPr dirty="0" sz="950">
                <a:latin typeface="Montserrat"/>
                <a:cs typeface="Montserrat"/>
              </a:rPr>
              <a:t> this.</a:t>
            </a:r>
            <a:endParaRPr sz="950">
              <a:latin typeface="Montserrat"/>
              <a:cs typeface="Montserra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5300" y="357644"/>
            <a:ext cx="3157855" cy="3115945"/>
          </a:xfrm>
          <a:prstGeom prst="rect">
            <a:avLst/>
          </a:prstGeom>
        </p:spPr>
        <p:txBody>
          <a:bodyPr wrap="square" lIns="0" tIns="1054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dirty="0" sz="1100" spc="-5" b="1">
                <a:solidFill>
                  <a:srgbClr val="002D5A"/>
                </a:solidFill>
                <a:latin typeface="Montserrat"/>
                <a:cs typeface="Montserrat"/>
              </a:rPr>
              <a:t>Decode</a:t>
            </a:r>
            <a:r>
              <a:rPr dirty="0" sz="1100" spc="-20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1100" b="1">
                <a:solidFill>
                  <a:srgbClr val="002D5A"/>
                </a:solidFill>
                <a:latin typeface="Montserrat"/>
                <a:cs typeface="Montserrat"/>
              </a:rPr>
              <a:t>these</a:t>
            </a:r>
            <a:r>
              <a:rPr dirty="0" sz="1100" spc="-15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1100" spc="-5" b="1">
                <a:solidFill>
                  <a:srgbClr val="002D5A"/>
                </a:solidFill>
                <a:latin typeface="Montserrat"/>
                <a:cs typeface="Montserrat"/>
              </a:rPr>
              <a:t>facts</a:t>
            </a:r>
            <a:endParaRPr sz="1100">
              <a:latin typeface="Montserrat"/>
              <a:cs typeface="Montserrat"/>
            </a:endParaRPr>
          </a:p>
          <a:p>
            <a:pPr marL="12700" marR="160020">
              <a:lnSpc>
                <a:spcPct val="108500"/>
              </a:lnSpc>
              <a:spcBef>
                <a:spcPts val="540"/>
              </a:spcBef>
            </a:pPr>
            <a:r>
              <a:rPr dirty="0" sz="950" spc="-5">
                <a:latin typeface="Montserrat"/>
                <a:cs typeface="Montserrat"/>
              </a:rPr>
              <a:t>Ada </a:t>
            </a:r>
            <a:r>
              <a:rPr dirty="0" sz="950" spc="-10">
                <a:latin typeface="Montserrat"/>
                <a:cs typeface="Montserrat"/>
              </a:rPr>
              <a:t>Lovelace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was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born</a:t>
            </a:r>
            <a:r>
              <a:rPr dirty="0" sz="950">
                <a:latin typeface="Montserrat"/>
                <a:cs typeface="Montserrat"/>
              </a:rPr>
              <a:t> on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the </a:t>
            </a:r>
            <a:r>
              <a:rPr dirty="0" sz="950" b="1">
                <a:solidFill>
                  <a:srgbClr val="0093D6"/>
                </a:solidFill>
                <a:latin typeface="Montserrat"/>
                <a:cs typeface="Montserrat"/>
              </a:rPr>
              <a:t>10</a:t>
            </a:r>
            <a:r>
              <a:rPr dirty="0" sz="950" spc="-20" b="1">
                <a:solidFill>
                  <a:srgbClr val="0093D6"/>
                </a:solidFill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December</a:t>
            </a:r>
            <a:r>
              <a:rPr dirty="0" sz="950">
                <a:latin typeface="Montserrat"/>
                <a:cs typeface="Montserrat"/>
              </a:rPr>
              <a:t> 1815. </a:t>
            </a:r>
            <a:r>
              <a:rPr dirty="0" sz="950" spc="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She </a:t>
            </a:r>
            <a:r>
              <a:rPr dirty="0" sz="950" spc="-10">
                <a:latin typeface="Montserrat"/>
                <a:cs typeface="Montserrat"/>
              </a:rPr>
              <a:t>was </a:t>
            </a:r>
            <a:r>
              <a:rPr dirty="0" sz="950">
                <a:latin typeface="Montserrat"/>
                <a:cs typeface="Montserrat"/>
              </a:rPr>
              <a:t>a </a:t>
            </a:r>
            <a:r>
              <a:rPr dirty="0" sz="950" spc="-5">
                <a:latin typeface="Montserrat"/>
                <a:cs typeface="Montserrat"/>
              </a:rPr>
              <a:t>British </a:t>
            </a:r>
            <a:r>
              <a:rPr dirty="0" sz="950">
                <a:latin typeface="Montserrat"/>
                <a:cs typeface="Montserrat"/>
              </a:rPr>
              <a:t>mathematician and </a:t>
            </a:r>
            <a:r>
              <a:rPr dirty="0" sz="950" spc="-5">
                <a:latin typeface="Montserrat"/>
                <a:cs typeface="Montserrat"/>
              </a:rPr>
              <a:t>computer </a:t>
            </a:r>
            <a:r>
              <a:rPr dirty="0" sz="950">
                <a:latin typeface="Montserrat"/>
                <a:cs typeface="Montserrat"/>
              </a:rPr>
              <a:t> engineer whose </a:t>
            </a:r>
            <a:r>
              <a:rPr dirty="0" sz="950" spc="-10">
                <a:latin typeface="Montserrat"/>
                <a:cs typeface="Montserrat"/>
              </a:rPr>
              <a:t>work </a:t>
            </a:r>
            <a:r>
              <a:rPr dirty="0" sz="950">
                <a:latin typeface="Montserrat"/>
                <a:cs typeface="Montserrat"/>
              </a:rPr>
              <a:t>is </a:t>
            </a:r>
            <a:r>
              <a:rPr dirty="0" sz="950" spc="-5">
                <a:latin typeface="Montserrat"/>
                <a:cs typeface="Montserrat"/>
              </a:rPr>
              <a:t>considered </a:t>
            </a:r>
            <a:r>
              <a:rPr dirty="0" sz="950" spc="-10">
                <a:latin typeface="Montserrat"/>
                <a:cs typeface="Montserrat"/>
              </a:rPr>
              <a:t>to </a:t>
            </a:r>
            <a:r>
              <a:rPr dirty="0" sz="950">
                <a:latin typeface="Montserrat"/>
                <a:cs typeface="Montserrat"/>
              </a:rPr>
              <a:t>be the </a:t>
            </a:r>
            <a:r>
              <a:rPr dirty="0" sz="950" spc="10">
                <a:latin typeface="Montserrat"/>
                <a:cs typeface="Montserrat"/>
              </a:rPr>
              <a:t>first </a:t>
            </a:r>
            <a:r>
              <a:rPr dirty="0" sz="950" spc="-235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written</a:t>
            </a:r>
            <a:r>
              <a:rPr dirty="0" sz="950" spc="-5">
                <a:latin typeface="Montserrat"/>
                <a:cs typeface="Montserrat"/>
              </a:rPr>
              <a:t> algorithm.</a:t>
            </a:r>
            <a:endParaRPr sz="950">
              <a:latin typeface="Montserrat"/>
              <a:cs typeface="Montserrat"/>
            </a:endParaRPr>
          </a:p>
          <a:p>
            <a:pPr marL="12700" marR="259715">
              <a:lnSpc>
                <a:spcPct val="108500"/>
              </a:lnSpc>
              <a:spcBef>
                <a:spcPts val="635"/>
              </a:spcBef>
            </a:pPr>
            <a:r>
              <a:rPr dirty="0" sz="950">
                <a:latin typeface="Montserrat"/>
                <a:cs typeface="Montserrat"/>
              </a:rPr>
              <a:t>Mary </a:t>
            </a:r>
            <a:r>
              <a:rPr dirty="0" sz="950" spc="-5">
                <a:latin typeface="Montserrat"/>
                <a:cs typeface="Montserrat"/>
              </a:rPr>
              <a:t>Jackson </a:t>
            </a:r>
            <a:r>
              <a:rPr dirty="0" sz="950">
                <a:latin typeface="Montserrat"/>
                <a:cs typeface="Montserrat"/>
              </a:rPr>
              <a:t>became </a:t>
            </a:r>
            <a:r>
              <a:rPr dirty="0" sz="950" spc="-10">
                <a:latin typeface="Montserrat"/>
                <a:cs typeface="Montserrat"/>
              </a:rPr>
              <a:t>NASA’s </a:t>
            </a:r>
            <a:r>
              <a:rPr dirty="0" sz="950" spc="10">
                <a:latin typeface="Montserrat"/>
                <a:cs typeface="Montserrat"/>
              </a:rPr>
              <a:t>first </a:t>
            </a:r>
            <a:r>
              <a:rPr dirty="0" sz="950" spc="-5">
                <a:latin typeface="Montserrat"/>
                <a:cs typeface="Montserrat"/>
              </a:rPr>
              <a:t>female black </a:t>
            </a:r>
            <a:r>
              <a:rPr dirty="0" sz="950" spc="-23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engineer in 1958. She </a:t>
            </a:r>
            <a:r>
              <a:rPr dirty="0" sz="950" spc="-5">
                <a:latin typeface="Montserrat"/>
                <a:cs typeface="Montserrat"/>
              </a:rPr>
              <a:t>analysed </a:t>
            </a:r>
            <a:r>
              <a:rPr dirty="0" sz="950">
                <a:latin typeface="Montserrat"/>
                <a:cs typeface="Montserrat"/>
              </a:rPr>
              <a:t>data </a:t>
            </a:r>
            <a:r>
              <a:rPr dirty="0" sz="950" spc="15">
                <a:latin typeface="Montserrat"/>
                <a:cs typeface="Montserrat"/>
              </a:rPr>
              <a:t>from </a:t>
            </a:r>
            <a:r>
              <a:rPr dirty="0" sz="950">
                <a:latin typeface="Montserrat"/>
                <a:cs typeface="Montserrat"/>
              </a:rPr>
              <a:t>wind </a:t>
            </a:r>
            <a:r>
              <a:rPr dirty="0" sz="950" spc="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tunnels</a:t>
            </a:r>
            <a:r>
              <a:rPr dirty="0" sz="950" spc="-5">
                <a:latin typeface="Montserrat"/>
                <a:cs typeface="Montserrat"/>
              </a:rPr>
              <a:t> experiments.</a:t>
            </a:r>
            <a:endParaRPr sz="950">
              <a:latin typeface="Montserrat"/>
              <a:cs typeface="Montserrat"/>
            </a:endParaRPr>
          </a:p>
          <a:p>
            <a:pPr marL="12700" marR="5080">
              <a:lnSpc>
                <a:spcPct val="108500"/>
              </a:lnSpc>
              <a:spcBef>
                <a:spcPts val="640"/>
              </a:spcBef>
            </a:pPr>
            <a:r>
              <a:rPr dirty="0" sz="950">
                <a:latin typeface="Montserrat"/>
                <a:cs typeface="Montserrat"/>
              </a:rPr>
              <a:t>The </a:t>
            </a:r>
            <a:r>
              <a:rPr dirty="0" sz="950" b="1">
                <a:solidFill>
                  <a:srgbClr val="0093D6"/>
                </a:solidFill>
                <a:latin typeface="Montserrat"/>
                <a:cs typeface="Montserrat"/>
              </a:rPr>
              <a:t>16 </a:t>
            </a:r>
            <a:r>
              <a:rPr dirty="0" sz="950" spc="-5">
                <a:latin typeface="Montserrat"/>
                <a:cs typeface="Montserrat"/>
              </a:rPr>
              <a:t>square foot, </a:t>
            </a:r>
            <a:r>
              <a:rPr dirty="0" sz="950" b="1">
                <a:solidFill>
                  <a:srgbClr val="0093D6"/>
                </a:solidFill>
                <a:latin typeface="Montserrat"/>
                <a:cs typeface="Montserrat"/>
              </a:rPr>
              <a:t>60 </a:t>
            </a:r>
            <a:r>
              <a:rPr dirty="0" sz="950">
                <a:latin typeface="Montserrat"/>
                <a:cs typeface="Montserrat"/>
              </a:rPr>
              <a:t>thousand </a:t>
            </a:r>
            <a:r>
              <a:rPr dirty="0" sz="950" spc="-5">
                <a:latin typeface="Montserrat"/>
                <a:cs typeface="Montserrat"/>
              </a:rPr>
              <a:t>horsepower </a:t>
            </a:r>
            <a:r>
              <a:rPr dirty="0" sz="950">
                <a:latin typeface="Montserrat"/>
                <a:cs typeface="Montserrat"/>
              </a:rPr>
              <a:t>wind </a:t>
            </a:r>
            <a:r>
              <a:rPr dirty="0" sz="950" spc="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tunnel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used</a:t>
            </a:r>
            <a:r>
              <a:rPr dirty="0" sz="950" spc="-10">
                <a:latin typeface="Montserrat"/>
                <a:cs typeface="Montserrat"/>
              </a:rPr>
              <a:t> to </a:t>
            </a:r>
            <a:r>
              <a:rPr dirty="0" sz="950">
                <a:latin typeface="Montserrat"/>
                <a:cs typeface="Montserrat"/>
              </a:rPr>
              <a:t>study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forces </a:t>
            </a:r>
            <a:r>
              <a:rPr dirty="0" sz="950">
                <a:latin typeface="Montserrat"/>
                <a:cs typeface="Montserrat"/>
              </a:rPr>
              <a:t>on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model</a:t>
            </a:r>
            <a:r>
              <a:rPr dirty="0" sz="950" spc="-10">
                <a:latin typeface="Montserrat"/>
                <a:cs typeface="Montserrat"/>
              </a:rPr>
              <a:t> by</a:t>
            </a:r>
            <a:r>
              <a:rPr dirty="0" sz="950" spc="-5">
                <a:latin typeface="Montserrat"/>
                <a:cs typeface="Montserrat"/>
              </a:rPr>
              <a:t> generating </a:t>
            </a:r>
            <a:r>
              <a:rPr dirty="0" sz="950" spc="-23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winds</a:t>
            </a:r>
            <a:r>
              <a:rPr dirty="0" sz="950" spc="-5">
                <a:latin typeface="Montserrat"/>
                <a:cs typeface="Montserrat"/>
              </a:rPr>
              <a:t> twice</a:t>
            </a:r>
            <a:r>
              <a:rPr dirty="0" sz="950">
                <a:latin typeface="Montserrat"/>
                <a:cs typeface="Montserrat"/>
              </a:rPr>
              <a:t> the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speed of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sound.</a:t>
            </a:r>
            <a:endParaRPr sz="950">
              <a:latin typeface="Montserrat"/>
              <a:cs typeface="Montserrat"/>
            </a:endParaRPr>
          </a:p>
          <a:p>
            <a:pPr marL="12700" marR="637540">
              <a:lnSpc>
                <a:spcPct val="108500"/>
              </a:lnSpc>
              <a:spcBef>
                <a:spcPts val="635"/>
              </a:spcBef>
            </a:pPr>
            <a:r>
              <a:rPr dirty="0" sz="950">
                <a:latin typeface="Montserrat"/>
                <a:cs typeface="Montserrat"/>
              </a:rPr>
              <a:t>By </a:t>
            </a:r>
            <a:r>
              <a:rPr dirty="0" sz="950" spc="-5">
                <a:latin typeface="Montserrat"/>
                <a:cs typeface="Montserrat"/>
              </a:rPr>
              <a:t>2025, </a:t>
            </a:r>
            <a:r>
              <a:rPr dirty="0" sz="950">
                <a:latin typeface="Montserrat"/>
                <a:cs typeface="Montserrat"/>
              </a:rPr>
              <a:t>it is </a:t>
            </a:r>
            <a:r>
              <a:rPr dirty="0" sz="950" spc="-5">
                <a:latin typeface="Montserrat"/>
                <a:cs typeface="Montserrat"/>
              </a:rPr>
              <a:t>predicted </a:t>
            </a:r>
            <a:r>
              <a:rPr dirty="0" sz="950">
                <a:latin typeface="Montserrat"/>
                <a:cs typeface="Montserrat"/>
              </a:rPr>
              <a:t>that </a:t>
            </a:r>
            <a:r>
              <a:rPr dirty="0" sz="950" spc="-5">
                <a:latin typeface="Montserrat"/>
                <a:cs typeface="Montserrat"/>
              </a:rPr>
              <a:t>global aircraft </a:t>
            </a:r>
            <a:r>
              <a:rPr dirty="0" sz="950" spc="-24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passenger </a:t>
            </a:r>
            <a:r>
              <a:rPr dirty="0" sz="950" spc="5">
                <a:latin typeface="Montserrat"/>
                <a:cs typeface="Montserrat"/>
              </a:rPr>
              <a:t>traffic</a:t>
            </a:r>
            <a:r>
              <a:rPr dirty="0" sz="950">
                <a:latin typeface="Montserrat"/>
                <a:cs typeface="Montserrat"/>
              </a:rPr>
              <a:t> will </a:t>
            </a:r>
            <a:r>
              <a:rPr dirty="0" sz="950" spc="-5">
                <a:latin typeface="Montserrat"/>
                <a:cs typeface="Montserrat"/>
              </a:rPr>
              <a:t>increase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by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10" b="1">
                <a:solidFill>
                  <a:srgbClr val="0093D6"/>
                </a:solidFill>
                <a:latin typeface="Montserrat"/>
                <a:cs typeface="Montserrat"/>
              </a:rPr>
              <a:t>4%</a:t>
            </a:r>
            <a:r>
              <a:rPr dirty="0" sz="950" spc="-10">
                <a:latin typeface="Montserrat"/>
                <a:cs typeface="Montserrat"/>
              </a:rPr>
              <a:t>.</a:t>
            </a:r>
            <a:endParaRPr sz="950">
              <a:latin typeface="Montserrat"/>
              <a:cs typeface="Montserrat"/>
            </a:endParaRPr>
          </a:p>
          <a:p>
            <a:pPr marL="12700" marR="498475">
              <a:lnSpc>
                <a:spcPct val="164400"/>
              </a:lnSpc>
            </a:pPr>
            <a:r>
              <a:rPr dirty="0" sz="950">
                <a:latin typeface="Montserrat"/>
                <a:cs typeface="Montserrat"/>
              </a:rPr>
              <a:t>The</a:t>
            </a:r>
            <a:r>
              <a:rPr dirty="0" sz="950" spc="-1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temperature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outside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an</a:t>
            </a:r>
            <a:r>
              <a:rPr dirty="0" sz="950" spc="-1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aircraft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is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 b="1">
                <a:solidFill>
                  <a:srgbClr val="0093D6"/>
                </a:solidFill>
                <a:latin typeface="Montserrat"/>
                <a:cs typeface="Montserrat"/>
              </a:rPr>
              <a:t>-51°C</a:t>
            </a:r>
            <a:r>
              <a:rPr dirty="0" sz="950">
                <a:latin typeface="Montserrat"/>
                <a:cs typeface="Montserrat"/>
              </a:rPr>
              <a:t>. </a:t>
            </a:r>
            <a:r>
              <a:rPr dirty="0" sz="950" spc="-23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The</a:t>
            </a:r>
            <a:r>
              <a:rPr dirty="0" sz="950" spc="-1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average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cruising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speed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for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an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aircraft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is</a:t>
            </a:r>
            <a:endParaRPr sz="95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50" b="1">
                <a:solidFill>
                  <a:srgbClr val="0093D6"/>
                </a:solidFill>
                <a:latin typeface="Montserrat"/>
                <a:cs typeface="Montserrat"/>
              </a:rPr>
              <a:t>900</a:t>
            </a:r>
            <a:r>
              <a:rPr dirty="0" sz="950" spc="-40" b="1">
                <a:solidFill>
                  <a:srgbClr val="0093D6"/>
                </a:solidFill>
                <a:latin typeface="Montserrat"/>
                <a:cs typeface="Montserrat"/>
              </a:rPr>
              <a:t> </a:t>
            </a:r>
            <a:r>
              <a:rPr dirty="0" sz="950" spc="-5" b="1">
                <a:solidFill>
                  <a:srgbClr val="0093D6"/>
                </a:solidFill>
                <a:latin typeface="Montserrat"/>
                <a:cs typeface="Montserrat"/>
              </a:rPr>
              <a:t>km/h</a:t>
            </a:r>
            <a:r>
              <a:rPr dirty="0" sz="950" spc="-5">
                <a:latin typeface="Montserrat"/>
                <a:cs typeface="Montserrat"/>
              </a:rPr>
              <a:t>.</a:t>
            </a:r>
            <a:endParaRPr sz="950">
              <a:latin typeface="Montserrat"/>
              <a:cs typeface="Montserrat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7994" y="3580714"/>
            <a:ext cx="3131997" cy="234000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55300" y="6110594"/>
            <a:ext cx="241300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" b="1">
                <a:solidFill>
                  <a:srgbClr val="002D5A"/>
                </a:solidFill>
                <a:latin typeface="Montserrat"/>
                <a:cs typeface="Montserrat"/>
              </a:rPr>
              <a:t>Communicating</a:t>
            </a:r>
            <a:r>
              <a:rPr dirty="0" sz="1100" spc="-20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1100" b="1">
                <a:solidFill>
                  <a:srgbClr val="002D5A"/>
                </a:solidFill>
                <a:latin typeface="Montserrat"/>
                <a:cs typeface="Montserrat"/>
              </a:rPr>
              <a:t>with</a:t>
            </a:r>
            <a:r>
              <a:rPr dirty="0" sz="1100" spc="-20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1100" spc="-5" b="1">
                <a:solidFill>
                  <a:srgbClr val="002D5A"/>
                </a:solidFill>
                <a:latin typeface="Montserrat"/>
                <a:cs typeface="Montserrat"/>
              </a:rPr>
              <a:t>computers</a:t>
            </a:r>
            <a:endParaRPr sz="1100">
              <a:latin typeface="Montserrat"/>
              <a:cs typeface="Montserra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7994" y="6393573"/>
            <a:ext cx="3132455" cy="447040"/>
          </a:xfrm>
          <a:prstGeom prst="rect">
            <a:avLst/>
          </a:prstGeom>
          <a:solidFill>
            <a:srgbClr val="D0EBFC"/>
          </a:solidFill>
        </p:spPr>
        <p:txBody>
          <a:bodyPr wrap="square" lIns="0" tIns="55880" rIns="0" bIns="0" rtlCol="0" vert="horz">
            <a:spAutoFit/>
          </a:bodyPr>
          <a:lstStyle/>
          <a:p>
            <a:pPr marL="107950" marR="495934">
              <a:lnSpc>
                <a:spcPct val="108300"/>
              </a:lnSpc>
              <a:spcBef>
                <a:spcPts val="440"/>
              </a:spcBef>
            </a:pPr>
            <a:r>
              <a:rPr dirty="0" sz="950" spc="-5" b="1">
                <a:latin typeface="Montserrat"/>
                <a:cs typeface="Montserrat"/>
              </a:rPr>
              <a:t>Activity</a:t>
            </a:r>
            <a:r>
              <a:rPr dirty="0" sz="950" b="1">
                <a:latin typeface="Montserrat"/>
                <a:cs typeface="Montserrat"/>
              </a:rPr>
              <a:t> </a:t>
            </a:r>
            <a:r>
              <a:rPr dirty="0" sz="950" spc="-5" b="1">
                <a:latin typeface="Montserrat"/>
                <a:cs typeface="Montserrat"/>
              </a:rPr>
              <a:t>adapted</a:t>
            </a:r>
            <a:r>
              <a:rPr dirty="0" sz="950" b="1">
                <a:latin typeface="Montserrat"/>
                <a:cs typeface="Montserrat"/>
              </a:rPr>
              <a:t> </a:t>
            </a:r>
            <a:r>
              <a:rPr dirty="0" sz="950" spc="15" b="1">
                <a:latin typeface="Montserrat"/>
                <a:cs typeface="Montserrat"/>
              </a:rPr>
              <a:t>from</a:t>
            </a:r>
            <a:r>
              <a:rPr dirty="0" sz="950" spc="-20" b="1">
                <a:latin typeface="Montserrat"/>
                <a:cs typeface="Montserrat"/>
              </a:rPr>
              <a:t> </a:t>
            </a:r>
            <a:r>
              <a:rPr dirty="0" u="sng" sz="950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  <a:hlinkClick r:id="rId4"/>
              </a:rPr>
              <a:t>Sorting </a:t>
            </a:r>
            <a:r>
              <a:rPr dirty="0" u="sng" sz="950" spc="-10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  <a:hlinkClick r:id="rId4"/>
              </a:rPr>
              <a:t>Networks, </a:t>
            </a:r>
            <a:r>
              <a:rPr dirty="0" sz="950" spc="-245" b="0">
                <a:solidFill>
                  <a:srgbClr val="D70929"/>
                </a:solidFill>
                <a:latin typeface="Montserrat Medium"/>
                <a:cs typeface="Montserrat Medium"/>
              </a:rPr>
              <a:t> </a:t>
            </a:r>
            <a:r>
              <a:rPr dirty="0" u="sng" sz="950" spc="-5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  <a:hlinkClick r:id="rId4"/>
              </a:rPr>
              <a:t>CS </a:t>
            </a:r>
            <a:r>
              <a:rPr dirty="0" u="sng" sz="950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  <a:hlinkClick r:id="rId4"/>
              </a:rPr>
              <a:t>Unplugged</a:t>
            </a:r>
            <a:endParaRPr sz="950">
              <a:latin typeface="Montserrat Medium"/>
              <a:cs typeface="Montserrat Medium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100628" y="3397479"/>
            <a:ext cx="2974975" cy="3434079"/>
            <a:chOff x="7100628" y="3397479"/>
            <a:chExt cx="2974975" cy="3434079"/>
          </a:xfrm>
        </p:grpSpPr>
        <p:sp>
          <p:nvSpPr>
            <p:cNvPr id="12" name="object 12"/>
            <p:cNvSpPr/>
            <p:nvPr/>
          </p:nvSpPr>
          <p:spPr>
            <a:xfrm>
              <a:off x="7104946" y="3401797"/>
              <a:ext cx="2966720" cy="3425825"/>
            </a:xfrm>
            <a:custGeom>
              <a:avLst/>
              <a:gdLst/>
              <a:ahLst/>
              <a:cxnLst/>
              <a:rect l="l" t="t" r="r" b="b"/>
              <a:pathLst>
                <a:path w="2966720" h="3425825">
                  <a:moveTo>
                    <a:pt x="1483156" y="0"/>
                  </a:moveTo>
                  <a:lnTo>
                    <a:pt x="0" y="856373"/>
                  </a:lnTo>
                  <a:lnTo>
                    <a:pt x="0" y="2568955"/>
                  </a:lnTo>
                  <a:lnTo>
                    <a:pt x="1483156" y="3425266"/>
                  </a:lnTo>
                  <a:lnTo>
                    <a:pt x="2966313" y="2568955"/>
                  </a:lnTo>
                  <a:lnTo>
                    <a:pt x="2966313" y="856373"/>
                  </a:lnTo>
                  <a:lnTo>
                    <a:pt x="1483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7104946" y="3401797"/>
              <a:ext cx="2966720" cy="3425825"/>
            </a:xfrm>
            <a:custGeom>
              <a:avLst/>
              <a:gdLst/>
              <a:ahLst/>
              <a:cxnLst/>
              <a:rect l="l" t="t" r="r" b="b"/>
              <a:pathLst>
                <a:path w="2966720" h="3425825">
                  <a:moveTo>
                    <a:pt x="0" y="856373"/>
                  </a:moveTo>
                  <a:lnTo>
                    <a:pt x="1483156" y="0"/>
                  </a:lnTo>
                  <a:lnTo>
                    <a:pt x="2966313" y="856373"/>
                  </a:lnTo>
                  <a:lnTo>
                    <a:pt x="2966313" y="2568955"/>
                  </a:lnTo>
                  <a:lnTo>
                    <a:pt x="1483156" y="3425266"/>
                  </a:lnTo>
                  <a:lnTo>
                    <a:pt x="0" y="2568955"/>
                  </a:lnTo>
                  <a:lnTo>
                    <a:pt x="0" y="856373"/>
                  </a:lnTo>
                  <a:close/>
                </a:path>
              </a:pathLst>
            </a:custGeom>
            <a:ln w="86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7528696" y="3646489"/>
              <a:ext cx="2118995" cy="612140"/>
            </a:xfrm>
            <a:custGeom>
              <a:avLst/>
              <a:gdLst/>
              <a:ahLst/>
              <a:cxnLst/>
              <a:rect l="l" t="t" r="r" b="b"/>
              <a:pathLst>
                <a:path w="2118995" h="612139">
                  <a:moveTo>
                    <a:pt x="1059408" y="0"/>
                  </a:moveTo>
                  <a:lnTo>
                    <a:pt x="2118817" y="611682"/>
                  </a:lnTo>
                  <a:lnTo>
                    <a:pt x="0" y="611682"/>
                  </a:lnTo>
                  <a:lnTo>
                    <a:pt x="1059408" y="0"/>
                  </a:lnTo>
                </a:path>
              </a:pathLst>
            </a:custGeom>
            <a:ln w="86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7316829" y="4258171"/>
              <a:ext cx="1483360" cy="856615"/>
            </a:xfrm>
            <a:custGeom>
              <a:avLst/>
              <a:gdLst/>
              <a:ahLst/>
              <a:cxnLst/>
              <a:rect l="l" t="t" r="r" b="b"/>
              <a:pathLst>
                <a:path w="1483359" h="856614">
                  <a:moveTo>
                    <a:pt x="211874" y="0"/>
                  </a:moveTo>
                  <a:lnTo>
                    <a:pt x="0" y="122301"/>
                  </a:lnTo>
                  <a:lnTo>
                    <a:pt x="0" y="856284"/>
                  </a:lnTo>
                  <a:lnTo>
                    <a:pt x="1483156" y="0"/>
                  </a:lnTo>
                  <a:lnTo>
                    <a:pt x="211874" y="0"/>
                  </a:lnTo>
                  <a:close/>
                </a:path>
              </a:pathLst>
            </a:custGeom>
            <a:ln w="86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7952468" y="4258171"/>
              <a:ext cx="847725" cy="979169"/>
            </a:xfrm>
            <a:custGeom>
              <a:avLst/>
              <a:gdLst/>
              <a:ahLst/>
              <a:cxnLst/>
              <a:rect l="l" t="t" r="r" b="b"/>
              <a:pathLst>
                <a:path w="847725" h="979170">
                  <a:moveTo>
                    <a:pt x="847521" y="0"/>
                  </a:moveTo>
                  <a:lnTo>
                    <a:pt x="847521" y="978611"/>
                  </a:lnTo>
                  <a:lnTo>
                    <a:pt x="0" y="489292"/>
                  </a:lnTo>
                  <a:lnTo>
                    <a:pt x="847521" y="0"/>
                  </a:lnTo>
                  <a:close/>
                </a:path>
              </a:pathLst>
            </a:custGeom>
            <a:ln w="86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8799987" y="4258171"/>
              <a:ext cx="1059815" cy="979169"/>
            </a:xfrm>
            <a:custGeom>
              <a:avLst/>
              <a:gdLst/>
              <a:ahLst/>
              <a:cxnLst/>
              <a:rect l="l" t="t" r="r" b="b"/>
              <a:pathLst>
                <a:path w="1059815" h="979170">
                  <a:moveTo>
                    <a:pt x="847521" y="0"/>
                  </a:moveTo>
                  <a:lnTo>
                    <a:pt x="1059408" y="122301"/>
                  </a:lnTo>
                  <a:lnTo>
                    <a:pt x="847521" y="489292"/>
                  </a:lnTo>
                  <a:lnTo>
                    <a:pt x="423760" y="244602"/>
                  </a:lnTo>
                  <a:lnTo>
                    <a:pt x="0" y="978611"/>
                  </a:lnTo>
                  <a:lnTo>
                    <a:pt x="0" y="0"/>
                  </a:lnTo>
                  <a:lnTo>
                    <a:pt x="847521" y="0"/>
                  </a:lnTo>
                  <a:close/>
                </a:path>
              </a:pathLst>
            </a:custGeom>
            <a:ln w="86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9223743" y="4380471"/>
              <a:ext cx="636270" cy="1468120"/>
            </a:xfrm>
            <a:custGeom>
              <a:avLst/>
              <a:gdLst/>
              <a:ahLst/>
              <a:cxnLst/>
              <a:rect l="l" t="t" r="r" b="b"/>
              <a:pathLst>
                <a:path w="636270" h="1468120">
                  <a:moveTo>
                    <a:pt x="635647" y="0"/>
                  </a:moveTo>
                  <a:lnTo>
                    <a:pt x="635647" y="1467954"/>
                  </a:lnTo>
                  <a:lnTo>
                    <a:pt x="0" y="1100962"/>
                  </a:lnTo>
                  <a:lnTo>
                    <a:pt x="635647" y="0"/>
                  </a:lnTo>
                </a:path>
              </a:pathLst>
            </a:custGeom>
            <a:ln w="86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8799987" y="4502770"/>
              <a:ext cx="847725" cy="979169"/>
            </a:xfrm>
            <a:custGeom>
              <a:avLst/>
              <a:gdLst/>
              <a:ahLst/>
              <a:cxnLst/>
              <a:rect l="l" t="t" r="r" b="b"/>
              <a:pathLst>
                <a:path w="847725" h="979170">
                  <a:moveTo>
                    <a:pt x="847521" y="244690"/>
                  </a:moveTo>
                  <a:lnTo>
                    <a:pt x="423760" y="0"/>
                  </a:lnTo>
                  <a:lnTo>
                    <a:pt x="0" y="734009"/>
                  </a:lnTo>
                  <a:lnTo>
                    <a:pt x="423760" y="978662"/>
                  </a:lnTo>
                  <a:lnTo>
                    <a:pt x="847521" y="244690"/>
                  </a:lnTo>
                </a:path>
              </a:pathLst>
            </a:custGeom>
            <a:ln w="86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7316821" y="4747459"/>
              <a:ext cx="2543175" cy="1468120"/>
            </a:xfrm>
            <a:custGeom>
              <a:avLst/>
              <a:gdLst/>
              <a:ahLst/>
              <a:cxnLst/>
              <a:rect l="l" t="t" r="r" b="b"/>
              <a:pathLst>
                <a:path w="2543175" h="1468120">
                  <a:moveTo>
                    <a:pt x="1271282" y="366991"/>
                  </a:moveTo>
                  <a:lnTo>
                    <a:pt x="2542565" y="1100962"/>
                  </a:lnTo>
                  <a:lnTo>
                    <a:pt x="1906917" y="1467954"/>
                  </a:lnTo>
                  <a:lnTo>
                    <a:pt x="1271282" y="1100962"/>
                  </a:lnTo>
                  <a:lnTo>
                    <a:pt x="1271282" y="366991"/>
                  </a:lnTo>
                </a:path>
                <a:path w="2543175" h="1468120">
                  <a:moveTo>
                    <a:pt x="1271282" y="366991"/>
                  </a:moveTo>
                  <a:lnTo>
                    <a:pt x="1271282" y="1100962"/>
                  </a:lnTo>
                  <a:lnTo>
                    <a:pt x="635647" y="1467954"/>
                  </a:lnTo>
                  <a:lnTo>
                    <a:pt x="0" y="1100962"/>
                  </a:lnTo>
                  <a:lnTo>
                    <a:pt x="0" y="366991"/>
                  </a:lnTo>
                  <a:lnTo>
                    <a:pt x="635647" y="0"/>
                  </a:lnTo>
                  <a:lnTo>
                    <a:pt x="1271282" y="366991"/>
                  </a:lnTo>
                  <a:close/>
                </a:path>
              </a:pathLst>
            </a:custGeom>
            <a:ln w="86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7952469" y="5848424"/>
              <a:ext cx="1271270" cy="734060"/>
            </a:xfrm>
            <a:custGeom>
              <a:avLst/>
              <a:gdLst/>
              <a:ahLst/>
              <a:cxnLst/>
              <a:rect l="l" t="t" r="r" b="b"/>
              <a:pathLst>
                <a:path w="1271270" h="734059">
                  <a:moveTo>
                    <a:pt x="635634" y="0"/>
                  </a:moveTo>
                  <a:lnTo>
                    <a:pt x="1271269" y="366991"/>
                  </a:lnTo>
                  <a:lnTo>
                    <a:pt x="635634" y="733971"/>
                  </a:lnTo>
                  <a:lnTo>
                    <a:pt x="0" y="366991"/>
                  </a:lnTo>
                  <a:lnTo>
                    <a:pt x="635634" y="0"/>
                  </a:lnTo>
                </a:path>
              </a:pathLst>
            </a:custGeom>
            <a:ln w="86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7316827" y="3646487"/>
              <a:ext cx="2543175" cy="2936240"/>
            </a:xfrm>
            <a:custGeom>
              <a:avLst/>
              <a:gdLst/>
              <a:ahLst/>
              <a:cxnLst/>
              <a:rect l="l" t="t" r="r" b="b"/>
              <a:pathLst>
                <a:path w="2543175" h="2936240">
                  <a:moveTo>
                    <a:pt x="0" y="733983"/>
                  </a:moveTo>
                  <a:lnTo>
                    <a:pt x="1271282" y="0"/>
                  </a:lnTo>
                  <a:lnTo>
                    <a:pt x="2542565" y="733983"/>
                  </a:lnTo>
                  <a:lnTo>
                    <a:pt x="2542565" y="2201938"/>
                  </a:lnTo>
                  <a:lnTo>
                    <a:pt x="1271282" y="2935909"/>
                  </a:lnTo>
                  <a:lnTo>
                    <a:pt x="0" y="2201938"/>
                  </a:lnTo>
                  <a:lnTo>
                    <a:pt x="0" y="733983"/>
                  </a:lnTo>
                  <a:close/>
                </a:path>
              </a:pathLst>
            </a:custGeom>
            <a:ln w="86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3" name="object 23"/>
          <p:cNvGrpSpPr/>
          <p:nvPr/>
        </p:nvGrpSpPr>
        <p:grpSpPr>
          <a:xfrm>
            <a:off x="3778427" y="619031"/>
            <a:ext cx="3132455" cy="6221095"/>
            <a:chOff x="3778427" y="619031"/>
            <a:chExt cx="3132455" cy="6221095"/>
          </a:xfrm>
        </p:grpSpPr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78427" y="619031"/>
              <a:ext cx="3131997" cy="6220972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3976897" y="6110666"/>
              <a:ext cx="377190" cy="388620"/>
            </a:xfrm>
            <a:custGeom>
              <a:avLst/>
              <a:gdLst/>
              <a:ahLst/>
              <a:cxnLst/>
              <a:rect l="l" t="t" r="r" b="b"/>
              <a:pathLst>
                <a:path w="377189" h="388620">
                  <a:moveTo>
                    <a:pt x="188379" y="0"/>
                  </a:moveTo>
                  <a:lnTo>
                    <a:pt x="145185" y="5125"/>
                  </a:lnTo>
                  <a:lnTo>
                    <a:pt x="105534" y="19727"/>
                  </a:lnTo>
                  <a:lnTo>
                    <a:pt x="70557" y="42639"/>
                  </a:lnTo>
                  <a:lnTo>
                    <a:pt x="41384" y="72698"/>
                  </a:lnTo>
                  <a:lnTo>
                    <a:pt x="19147" y="108738"/>
                  </a:lnTo>
                  <a:lnTo>
                    <a:pt x="4975" y="149596"/>
                  </a:lnTo>
                  <a:lnTo>
                    <a:pt x="0" y="194106"/>
                  </a:lnTo>
                  <a:lnTo>
                    <a:pt x="4975" y="238613"/>
                  </a:lnTo>
                  <a:lnTo>
                    <a:pt x="19147" y="279469"/>
                  </a:lnTo>
                  <a:lnTo>
                    <a:pt x="41384" y="315510"/>
                  </a:lnTo>
                  <a:lnTo>
                    <a:pt x="70557" y="345570"/>
                  </a:lnTo>
                  <a:lnTo>
                    <a:pt x="105534" y="368484"/>
                  </a:lnTo>
                  <a:lnTo>
                    <a:pt x="145185" y="383087"/>
                  </a:lnTo>
                  <a:lnTo>
                    <a:pt x="188379" y="388213"/>
                  </a:lnTo>
                  <a:lnTo>
                    <a:pt x="231572" y="383087"/>
                  </a:lnTo>
                  <a:lnTo>
                    <a:pt x="271223" y="368484"/>
                  </a:lnTo>
                  <a:lnTo>
                    <a:pt x="306200" y="345570"/>
                  </a:lnTo>
                  <a:lnTo>
                    <a:pt x="335373" y="315510"/>
                  </a:lnTo>
                  <a:lnTo>
                    <a:pt x="357611" y="279469"/>
                  </a:lnTo>
                  <a:lnTo>
                    <a:pt x="371782" y="238613"/>
                  </a:lnTo>
                  <a:lnTo>
                    <a:pt x="376758" y="194106"/>
                  </a:lnTo>
                  <a:lnTo>
                    <a:pt x="371782" y="149596"/>
                  </a:lnTo>
                  <a:lnTo>
                    <a:pt x="357611" y="108738"/>
                  </a:lnTo>
                  <a:lnTo>
                    <a:pt x="335373" y="72698"/>
                  </a:lnTo>
                  <a:lnTo>
                    <a:pt x="306200" y="42639"/>
                  </a:lnTo>
                  <a:lnTo>
                    <a:pt x="271223" y="19727"/>
                  </a:lnTo>
                  <a:lnTo>
                    <a:pt x="231572" y="5125"/>
                  </a:lnTo>
                  <a:lnTo>
                    <a:pt x="1883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3976897" y="6110666"/>
              <a:ext cx="377190" cy="388620"/>
            </a:xfrm>
            <a:custGeom>
              <a:avLst/>
              <a:gdLst/>
              <a:ahLst/>
              <a:cxnLst/>
              <a:rect l="l" t="t" r="r" b="b"/>
              <a:pathLst>
                <a:path w="377189" h="388620">
                  <a:moveTo>
                    <a:pt x="188379" y="388213"/>
                  </a:moveTo>
                  <a:lnTo>
                    <a:pt x="231572" y="383087"/>
                  </a:lnTo>
                  <a:lnTo>
                    <a:pt x="271223" y="368484"/>
                  </a:lnTo>
                  <a:lnTo>
                    <a:pt x="306200" y="345570"/>
                  </a:lnTo>
                  <a:lnTo>
                    <a:pt x="335373" y="315510"/>
                  </a:lnTo>
                  <a:lnTo>
                    <a:pt x="357611" y="279469"/>
                  </a:lnTo>
                  <a:lnTo>
                    <a:pt x="371782" y="238613"/>
                  </a:lnTo>
                  <a:lnTo>
                    <a:pt x="376758" y="194106"/>
                  </a:lnTo>
                  <a:lnTo>
                    <a:pt x="371782" y="149596"/>
                  </a:lnTo>
                  <a:lnTo>
                    <a:pt x="357611" y="108738"/>
                  </a:lnTo>
                  <a:lnTo>
                    <a:pt x="335373" y="72698"/>
                  </a:lnTo>
                  <a:lnTo>
                    <a:pt x="306200" y="42639"/>
                  </a:lnTo>
                  <a:lnTo>
                    <a:pt x="271223" y="19727"/>
                  </a:lnTo>
                  <a:lnTo>
                    <a:pt x="231572" y="5125"/>
                  </a:lnTo>
                  <a:lnTo>
                    <a:pt x="188379" y="0"/>
                  </a:lnTo>
                  <a:lnTo>
                    <a:pt x="145185" y="5125"/>
                  </a:lnTo>
                  <a:lnTo>
                    <a:pt x="105534" y="19727"/>
                  </a:lnTo>
                  <a:lnTo>
                    <a:pt x="70557" y="42639"/>
                  </a:lnTo>
                  <a:lnTo>
                    <a:pt x="41384" y="72698"/>
                  </a:lnTo>
                  <a:lnTo>
                    <a:pt x="19147" y="108738"/>
                  </a:lnTo>
                  <a:lnTo>
                    <a:pt x="4975" y="149596"/>
                  </a:lnTo>
                  <a:lnTo>
                    <a:pt x="0" y="194106"/>
                  </a:lnTo>
                  <a:lnTo>
                    <a:pt x="4975" y="238613"/>
                  </a:lnTo>
                  <a:lnTo>
                    <a:pt x="19147" y="279469"/>
                  </a:lnTo>
                  <a:lnTo>
                    <a:pt x="41384" y="315510"/>
                  </a:lnTo>
                  <a:lnTo>
                    <a:pt x="70557" y="345570"/>
                  </a:lnTo>
                  <a:lnTo>
                    <a:pt x="105534" y="368484"/>
                  </a:lnTo>
                  <a:lnTo>
                    <a:pt x="145185" y="383087"/>
                  </a:lnTo>
                  <a:lnTo>
                    <a:pt x="188379" y="388213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3991296" y="826857"/>
              <a:ext cx="377190" cy="388620"/>
            </a:xfrm>
            <a:custGeom>
              <a:avLst/>
              <a:gdLst/>
              <a:ahLst/>
              <a:cxnLst/>
              <a:rect l="l" t="t" r="r" b="b"/>
              <a:pathLst>
                <a:path w="377189" h="388619">
                  <a:moveTo>
                    <a:pt x="188379" y="0"/>
                  </a:moveTo>
                  <a:lnTo>
                    <a:pt x="145185" y="5125"/>
                  </a:lnTo>
                  <a:lnTo>
                    <a:pt x="105534" y="19727"/>
                  </a:lnTo>
                  <a:lnTo>
                    <a:pt x="70557" y="42639"/>
                  </a:lnTo>
                  <a:lnTo>
                    <a:pt x="41384" y="72698"/>
                  </a:lnTo>
                  <a:lnTo>
                    <a:pt x="19147" y="108738"/>
                  </a:lnTo>
                  <a:lnTo>
                    <a:pt x="4975" y="149596"/>
                  </a:lnTo>
                  <a:lnTo>
                    <a:pt x="0" y="194106"/>
                  </a:lnTo>
                  <a:lnTo>
                    <a:pt x="4975" y="238613"/>
                  </a:lnTo>
                  <a:lnTo>
                    <a:pt x="19147" y="279469"/>
                  </a:lnTo>
                  <a:lnTo>
                    <a:pt x="41384" y="315510"/>
                  </a:lnTo>
                  <a:lnTo>
                    <a:pt x="70557" y="345570"/>
                  </a:lnTo>
                  <a:lnTo>
                    <a:pt x="105534" y="368484"/>
                  </a:lnTo>
                  <a:lnTo>
                    <a:pt x="145185" y="383087"/>
                  </a:lnTo>
                  <a:lnTo>
                    <a:pt x="188379" y="388213"/>
                  </a:lnTo>
                  <a:lnTo>
                    <a:pt x="231572" y="383087"/>
                  </a:lnTo>
                  <a:lnTo>
                    <a:pt x="271223" y="368484"/>
                  </a:lnTo>
                  <a:lnTo>
                    <a:pt x="306200" y="345570"/>
                  </a:lnTo>
                  <a:lnTo>
                    <a:pt x="335373" y="315510"/>
                  </a:lnTo>
                  <a:lnTo>
                    <a:pt x="357611" y="279469"/>
                  </a:lnTo>
                  <a:lnTo>
                    <a:pt x="371782" y="238613"/>
                  </a:lnTo>
                  <a:lnTo>
                    <a:pt x="376758" y="194106"/>
                  </a:lnTo>
                  <a:lnTo>
                    <a:pt x="371782" y="149596"/>
                  </a:lnTo>
                  <a:lnTo>
                    <a:pt x="357611" y="108738"/>
                  </a:lnTo>
                  <a:lnTo>
                    <a:pt x="335373" y="72698"/>
                  </a:lnTo>
                  <a:lnTo>
                    <a:pt x="306200" y="42639"/>
                  </a:lnTo>
                  <a:lnTo>
                    <a:pt x="271223" y="19727"/>
                  </a:lnTo>
                  <a:lnTo>
                    <a:pt x="231572" y="5125"/>
                  </a:lnTo>
                  <a:lnTo>
                    <a:pt x="1883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3991296" y="826857"/>
              <a:ext cx="377190" cy="388620"/>
            </a:xfrm>
            <a:custGeom>
              <a:avLst/>
              <a:gdLst/>
              <a:ahLst/>
              <a:cxnLst/>
              <a:rect l="l" t="t" r="r" b="b"/>
              <a:pathLst>
                <a:path w="377189" h="388619">
                  <a:moveTo>
                    <a:pt x="188379" y="388213"/>
                  </a:moveTo>
                  <a:lnTo>
                    <a:pt x="231572" y="383087"/>
                  </a:lnTo>
                  <a:lnTo>
                    <a:pt x="271223" y="368484"/>
                  </a:lnTo>
                  <a:lnTo>
                    <a:pt x="306200" y="345570"/>
                  </a:lnTo>
                  <a:lnTo>
                    <a:pt x="335373" y="315510"/>
                  </a:lnTo>
                  <a:lnTo>
                    <a:pt x="357611" y="279469"/>
                  </a:lnTo>
                  <a:lnTo>
                    <a:pt x="371782" y="238613"/>
                  </a:lnTo>
                  <a:lnTo>
                    <a:pt x="376758" y="194106"/>
                  </a:lnTo>
                  <a:lnTo>
                    <a:pt x="371782" y="149596"/>
                  </a:lnTo>
                  <a:lnTo>
                    <a:pt x="357611" y="108738"/>
                  </a:lnTo>
                  <a:lnTo>
                    <a:pt x="335373" y="72698"/>
                  </a:lnTo>
                  <a:lnTo>
                    <a:pt x="306200" y="42639"/>
                  </a:lnTo>
                  <a:lnTo>
                    <a:pt x="271223" y="19727"/>
                  </a:lnTo>
                  <a:lnTo>
                    <a:pt x="231572" y="5125"/>
                  </a:lnTo>
                  <a:lnTo>
                    <a:pt x="188379" y="0"/>
                  </a:lnTo>
                  <a:lnTo>
                    <a:pt x="145185" y="5125"/>
                  </a:lnTo>
                  <a:lnTo>
                    <a:pt x="105534" y="19727"/>
                  </a:lnTo>
                  <a:lnTo>
                    <a:pt x="70557" y="42639"/>
                  </a:lnTo>
                  <a:lnTo>
                    <a:pt x="41384" y="72698"/>
                  </a:lnTo>
                  <a:lnTo>
                    <a:pt x="19147" y="108738"/>
                  </a:lnTo>
                  <a:lnTo>
                    <a:pt x="4975" y="149596"/>
                  </a:lnTo>
                  <a:lnTo>
                    <a:pt x="0" y="194106"/>
                  </a:lnTo>
                  <a:lnTo>
                    <a:pt x="4975" y="238613"/>
                  </a:lnTo>
                  <a:lnTo>
                    <a:pt x="19147" y="279469"/>
                  </a:lnTo>
                  <a:lnTo>
                    <a:pt x="41384" y="315510"/>
                  </a:lnTo>
                  <a:lnTo>
                    <a:pt x="70557" y="345570"/>
                  </a:lnTo>
                  <a:lnTo>
                    <a:pt x="105534" y="368484"/>
                  </a:lnTo>
                  <a:lnTo>
                    <a:pt x="145185" y="383087"/>
                  </a:lnTo>
                  <a:lnTo>
                    <a:pt x="188379" y="388213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4876896" y="6110666"/>
              <a:ext cx="377190" cy="388620"/>
            </a:xfrm>
            <a:custGeom>
              <a:avLst/>
              <a:gdLst/>
              <a:ahLst/>
              <a:cxnLst/>
              <a:rect l="l" t="t" r="r" b="b"/>
              <a:pathLst>
                <a:path w="377189" h="388620">
                  <a:moveTo>
                    <a:pt x="188379" y="0"/>
                  </a:moveTo>
                  <a:lnTo>
                    <a:pt x="145185" y="5125"/>
                  </a:lnTo>
                  <a:lnTo>
                    <a:pt x="105534" y="19727"/>
                  </a:lnTo>
                  <a:lnTo>
                    <a:pt x="70557" y="42639"/>
                  </a:lnTo>
                  <a:lnTo>
                    <a:pt x="41384" y="72698"/>
                  </a:lnTo>
                  <a:lnTo>
                    <a:pt x="19147" y="108738"/>
                  </a:lnTo>
                  <a:lnTo>
                    <a:pt x="4975" y="149596"/>
                  </a:lnTo>
                  <a:lnTo>
                    <a:pt x="0" y="194106"/>
                  </a:lnTo>
                  <a:lnTo>
                    <a:pt x="4975" y="238613"/>
                  </a:lnTo>
                  <a:lnTo>
                    <a:pt x="19147" y="279469"/>
                  </a:lnTo>
                  <a:lnTo>
                    <a:pt x="41384" y="315510"/>
                  </a:lnTo>
                  <a:lnTo>
                    <a:pt x="70557" y="345570"/>
                  </a:lnTo>
                  <a:lnTo>
                    <a:pt x="105534" y="368484"/>
                  </a:lnTo>
                  <a:lnTo>
                    <a:pt x="145185" y="383087"/>
                  </a:lnTo>
                  <a:lnTo>
                    <a:pt x="188379" y="388213"/>
                  </a:lnTo>
                  <a:lnTo>
                    <a:pt x="231572" y="383087"/>
                  </a:lnTo>
                  <a:lnTo>
                    <a:pt x="271223" y="368484"/>
                  </a:lnTo>
                  <a:lnTo>
                    <a:pt x="306200" y="345570"/>
                  </a:lnTo>
                  <a:lnTo>
                    <a:pt x="335373" y="315510"/>
                  </a:lnTo>
                  <a:lnTo>
                    <a:pt x="357611" y="279469"/>
                  </a:lnTo>
                  <a:lnTo>
                    <a:pt x="371782" y="238613"/>
                  </a:lnTo>
                  <a:lnTo>
                    <a:pt x="376758" y="194106"/>
                  </a:lnTo>
                  <a:lnTo>
                    <a:pt x="371782" y="149596"/>
                  </a:lnTo>
                  <a:lnTo>
                    <a:pt x="357611" y="108738"/>
                  </a:lnTo>
                  <a:lnTo>
                    <a:pt x="335373" y="72698"/>
                  </a:lnTo>
                  <a:lnTo>
                    <a:pt x="306200" y="42639"/>
                  </a:lnTo>
                  <a:lnTo>
                    <a:pt x="271223" y="19727"/>
                  </a:lnTo>
                  <a:lnTo>
                    <a:pt x="231572" y="5125"/>
                  </a:lnTo>
                  <a:lnTo>
                    <a:pt x="1883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4876896" y="6110666"/>
              <a:ext cx="377190" cy="388620"/>
            </a:xfrm>
            <a:custGeom>
              <a:avLst/>
              <a:gdLst/>
              <a:ahLst/>
              <a:cxnLst/>
              <a:rect l="l" t="t" r="r" b="b"/>
              <a:pathLst>
                <a:path w="377189" h="388620">
                  <a:moveTo>
                    <a:pt x="188379" y="388213"/>
                  </a:moveTo>
                  <a:lnTo>
                    <a:pt x="231572" y="383087"/>
                  </a:lnTo>
                  <a:lnTo>
                    <a:pt x="271223" y="368484"/>
                  </a:lnTo>
                  <a:lnTo>
                    <a:pt x="306200" y="345570"/>
                  </a:lnTo>
                  <a:lnTo>
                    <a:pt x="335373" y="315510"/>
                  </a:lnTo>
                  <a:lnTo>
                    <a:pt x="357611" y="279469"/>
                  </a:lnTo>
                  <a:lnTo>
                    <a:pt x="371782" y="238613"/>
                  </a:lnTo>
                  <a:lnTo>
                    <a:pt x="376758" y="194106"/>
                  </a:lnTo>
                  <a:lnTo>
                    <a:pt x="371782" y="149596"/>
                  </a:lnTo>
                  <a:lnTo>
                    <a:pt x="357611" y="108738"/>
                  </a:lnTo>
                  <a:lnTo>
                    <a:pt x="335373" y="72698"/>
                  </a:lnTo>
                  <a:lnTo>
                    <a:pt x="306200" y="42639"/>
                  </a:lnTo>
                  <a:lnTo>
                    <a:pt x="271223" y="19727"/>
                  </a:lnTo>
                  <a:lnTo>
                    <a:pt x="231572" y="5125"/>
                  </a:lnTo>
                  <a:lnTo>
                    <a:pt x="188379" y="0"/>
                  </a:lnTo>
                  <a:lnTo>
                    <a:pt x="145185" y="5125"/>
                  </a:lnTo>
                  <a:lnTo>
                    <a:pt x="105534" y="19727"/>
                  </a:lnTo>
                  <a:lnTo>
                    <a:pt x="70557" y="42639"/>
                  </a:lnTo>
                  <a:lnTo>
                    <a:pt x="41384" y="72698"/>
                  </a:lnTo>
                  <a:lnTo>
                    <a:pt x="19147" y="108738"/>
                  </a:lnTo>
                  <a:lnTo>
                    <a:pt x="4975" y="149596"/>
                  </a:lnTo>
                  <a:lnTo>
                    <a:pt x="0" y="194106"/>
                  </a:lnTo>
                  <a:lnTo>
                    <a:pt x="4975" y="238613"/>
                  </a:lnTo>
                  <a:lnTo>
                    <a:pt x="19147" y="279469"/>
                  </a:lnTo>
                  <a:lnTo>
                    <a:pt x="41384" y="315510"/>
                  </a:lnTo>
                  <a:lnTo>
                    <a:pt x="70557" y="345570"/>
                  </a:lnTo>
                  <a:lnTo>
                    <a:pt x="105534" y="368484"/>
                  </a:lnTo>
                  <a:lnTo>
                    <a:pt x="145185" y="383087"/>
                  </a:lnTo>
                  <a:lnTo>
                    <a:pt x="188379" y="388213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4891297" y="826857"/>
              <a:ext cx="377190" cy="388620"/>
            </a:xfrm>
            <a:custGeom>
              <a:avLst/>
              <a:gdLst/>
              <a:ahLst/>
              <a:cxnLst/>
              <a:rect l="l" t="t" r="r" b="b"/>
              <a:pathLst>
                <a:path w="377189" h="388619">
                  <a:moveTo>
                    <a:pt x="188379" y="0"/>
                  </a:moveTo>
                  <a:lnTo>
                    <a:pt x="145185" y="5125"/>
                  </a:lnTo>
                  <a:lnTo>
                    <a:pt x="105534" y="19727"/>
                  </a:lnTo>
                  <a:lnTo>
                    <a:pt x="70557" y="42639"/>
                  </a:lnTo>
                  <a:lnTo>
                    <a:pt x="41384" y="72698"/>
                  </a:lnTo>
                  <a:lnTo>
                    <a:pt x="19147" y="108738"/>
                  </a:lnTo>
                  <a:lnTo>
                    <a:pt x="4975" y="149596"/>
                  </a:lnTo>
                  <a:lnTo>
                    <a:pt x="0" y="194106"/>
                  </a:lnTo>
                  <a:lnTo>
                    <a:pt x="4975" y="238613"/>
                  </a:lnTo>
                  <a:lnTo>
                    <a:pt x="19147" y="279469"/>
                  </a:lnTo>
                  <a:lnTo>
                    <a:pt x="41384" y="315510"/>
                  </a:lnTo>
                  <a:lnTo>
                    <a:pt x="70557" y="345570"/>
                  </a:lnTo>
                  <a:lnTo>
                    <a:pt x="105534" y="368484"/>
                  </a:lnTo>
                  <a:lnTo>
                    <a:pt x="145185" y="383087"/>
                  </a:lnTo>
                  <a:lnTo>
                    <a:pt x="188379" y="388213"/>
                  </a:lnTo>
                  <a:lnTo>
                    <a:pt x="231572" y="383087"/>
                  </a:lnTo>
                  <a:lnTo>
                    <a:pt x="271223" y="368484"/>
                  </a:lnTo>
                  <a:lnTo>
                    <a:pt x="306200" y="345570"/>
                  </a:lnTo>
                  <a:lnTo>
                    <a:pt x="335373" y="315510"/>
                  </a:lnTo>
                  <a:lnTo>
                    <a:pt x="357611" y="279469"/>
                  </a:lnTo>
                  <a:lnTo>
                    <a:pt x="371782" y="238613"/>
                  </a:lnTo>
                  <a:lnTo>
                    <a:pt x="376758" y="194106"/>
                  </a:lnTo>
                  <a:lnTo>
                    <a:pt x="371782" y="149596"/>
                  </a:lnTo>
                  <a:lnTo>
                    <a:pt x="357611" y="108738"/>
                  </a:lnTo>
                  <a:lnTo>
                    <a:pt x="335373" y="72698"/>
                  </a:lnTo>
                  <a:lnTo>
                    <a:pt x="306200" y="42639"/>
                  </a:lnTo>
                  <a:lnTo>
                    <a:pt x="271223" y="19727"/>
                  </a:lnTo>
                  <a:lnTo>
                    <a:pt x="231572" y="5125"/>
                  </a:lnTo>
                  <a:lnTo>
                    <a:pt x="1883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4891297" y="826857"/>
              <a:ext cx="377190" cy="388620"/>
            </a:xfrm>
            <a:custGeom>
              <a:avLst/>
              <a:gdLst/>
              <a:ahLst/>
              <a:cxnLst/>
              <a:rect l="l" t="t" r="r" b="b"/>
              <a:pathLst>
                <a:path w="377189" h="388619">
                  <a:moveTo>
                    <a:pt x="188379" y="388213"/>
                  </a:moveTo>
                  <a:lnTo>
                    <a:pt x="231572" y="383087"/>
                  </a:lnTo>
                  <a:lnTo>
                    <a:pt x="271223" y="368484"/>
                  </a:lnTo>
                  <a:lnTo>
                    <a:pt x="306200" y="345570"/>
                  </a:lnTo>
                  <a:lnTo>
                    <a:pt x="335373" y="315510"/>
                  </a:lnTo>
                  <a:lnTo>
                    <a:pt x="357611" y="279469"/>
                  </a:lnTo>
                  <a:lnTo>
                    <a:pt x="371782" y="238613"/>
                  </a:lnTo>
                  <a:lnTo>
                    <a:pt x="376758" y="194106"/>
                  </a:lnTo>
                  <a:lnTo>
                    <a:pt x="371782" y="149596"/>
                  </a:lnTo>
                  <a:lnTo>
                    <a:pt x="357611" y="108738"/>
                  </a:lnTo>
                  <a:lnTo>
                    <a:pt x="335373" y="72698"/>
                  </a:lnTo>
                  <a:lnTo>
                    <a:pt x="306200" y="42639"/>
                  </a:lnTo>
                  <a:lnTo>
                    <a:pt x="271223" y="19727"/>
                  </a:lnTo>
                  <a:lnTo>
                    <a:pt x="231572" y="5125"/>
                  </a:lnTo>
                  <a:lnTo>
                    <a:pt x="188379" y="0"/>
                  </a:lnTo>
                  <a:lnTo>
                    <a:pt x="145185" y="5125"/>
                  </a:lnTo>
                  <a:lnTo>
                    <a:pt x="105534" y="19727"/>
                  </a:lnTo>
                  <a:lnTo>
                    <a:pt x="70557" y="42639"/>
                  </a:lnTo>
                  <a:lnTo>
                    <a:pt x="41384" y="72698"/>
                  </a:lnTo>
                  <a:lnTo>
                    <a:pt x="19147" y="108738"/>
                  </a:lnTo>
                  <a:lnTo>
                    <a:pt x="4975" y="149596"/>
                  </a:lnTo>
                  <a:lnTo>
                    <a:pt x="0" y="194106"/>
                  </a:lnTo>
                  <a:lnTo>
                    <a:pt x="4975" y="238613"/>
                  </a:lnTo>
                  <a:lnTo>
                    <a:pt x="19147" y="279469"/>
                  </a:lnTo>
                  <a:lnTo>
                    <a:pt x="41384" y="315510"/>
                  </a:lnTo>
                  <a:lnTo>
                    <a:pt x="70557" y="345570"/>
                  </a:lnTo>
                  <a:lnTo>
                    <a:pt x="105534" y="368484"/>
                  </a:lnTo>
                  <a:lnTo>
                    <a:pt x="145185" y="383087"/>
                  </a:lnTo>
                  <a:lnTo>
                    <a:pt x="188379" y="388213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5780496" y="6110666"/>
              <a:ext cx="377190" cy="388620"/>
            </a:xfrm>
            <a:custGeom>
              <a:avLst/>
              <a:gdLst/>
              <a:ahLst/>
              <a:cxnLst/>
              <a:rect l="l" t="t" r="r" b="b"/>
              <a:pathLst>
                <a:path w="377189" h="388620">
                  <a:moveTo>
                    <a:pt x="188379" y="0"/>
                  </a:moveTo>
                  <a:lnTo>
                    <a:pt x="145185" y="5125"/>
                  </a:lnTo>
                  <a:lnTo>
                    <a:pt x="105534" y="19727"/>
                  </a:lnTo>
                  <a:lnTo>
                    <a:pt x="70557" y="42639"/>
                  </a:lnTo>
                  <a:lnTo>
                    <a:pt x="41384" y="72698"/>
                  </a:lnTo>
                  <a:lnTo>
                    <a:pt x="19147" y="108738"/>
                  </a:lnTo>
                  <a:lnTo>
                    <a:pt x="4975" y="149596"/>
                  </a:lnTo>
                  <a:lnTo>
                    <a:pt x="0" y="194106"/>
                  </a:lnTo>
                  <a:lnTo>
                    <a:pt x="4975" y="238613"/>
                  </a:lnTo>
                  <a:lnTo>
                    <a:pt x="19147" y="279469"/>
                  </a:lnTo>
                  <a:lnTo>
                    <a:pt x="41384" y="315510"/>
                  </a:lnTo>
                  <a:lnTo>
                    <a:pt x="70557" y="345570"/>
                  </a:lnTo>
                  <a:lnTo>
                    <a:pt x="105534" y="368484"/>
                  </a:lnTo>
                  <a:lnTo>
                    <a:pt x="145185" y="383087"/>
                  </a:lnTo>
                  <a:lnTo>
                    <a:pt x="188379" y="388213"/>
                  </a:lnTo>
                  <a:lnTo>
                    <a:pt x="231572" y="383087"/>
                  </a:lnTo>
                  <a:lnTo>
                    <a:pt x="271223" y="368484"/>
                  </a:lnTo>
                  <a:lnTo>
                    <a:pt x="306200" y="345570"/>
                  </a:lnTo>
                  <a:lnTo>
                    <a:pt x="335373" y="315510"/>
                  </a:lnTo>
                  <a:lnTo>
                    <a:pt x="357611" y="279469"/>
                  </a:lnTo>
                  <a:lnTo>
                    <a:pt x="371782" y="238613"/>
                  </a:lnTo>
                  <a:lnTo>
                    <a:pt x="376758" y="194106"/>
                  </a:lnTo>
                  <a:lnTo>
                    <a:pt x="371782" y="149596"/>
                  </a:lnTo>
                  <a:lnTo>
                    <a:pt x="357611" y="108738"/>
                  </a:lnTo>
                  <a:lnTo>
                    <a:pt x="335373" y="72698"/>
                  </a:lnTo>
                  <a:lnTo>
                    <a:pt x="306200" y="42639"/>
                  </a:lnTo>
                  <a:lnTo>
                    <a:pt x="271223" y="19727"/>
                  </a:lnTo>
                  <a:lnTo>
                    <a:pt x="231572" y="5125"/>
                  </a:lnTo>
                  <a:lnTo>
                    <a:pt x="1883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5780496" y="6110666"/>
              <a:ext cx="377190" cy="388620"/>
            </a:xfrm>
            <a:custGeom>
              <a:avLst/>
              <a:gdLst/>
              <a:ahLst/>
              <a:cxnLst/>
              <a:rect l="l" t="t" r="r" b="b"/>
              <a:pathLst>
                <a:path w="377189" h="388620">
                  <a:moveTo>
                    <a:pt x="188379" y="388213"/>
                  </a:moveTo>
                  <a:lnTo>
                    <a:pt x="231572" y="383087"/>
                  </a:lnTo>
                  <a:lnTo>
                    <a:pt x="271223" y="368484"/>
                  </a:lnTo>
                  <a:lnTo>
                    <a:pt x="306200" y="345570"/>
                  </a:lnTo>
                  <a:lnTo>
                    <a:pt x="335373" y="315510"/>
                  </a:lnTo>
                  <a:lnTo>
                    <a:pt x="357611" y="279469"/>
                  </a:lnTo>
                  <a:lnTo>
                    <a:pt x="371782" y="238613"/>
                  </a:lnTo>
                  <a:lnTo>
                    <a:pt x="376758" y="194106"/>
                  </a:lnTo>
                  <a:lnTo>
                    <a:pt x="371782" y="149596"/>
                  </a:lnTo>
                  <a:lnTo>
                    <a:pt x="357611" y="108738"/>
                  </a:lnTo>
                  <a:lnTo>
                    <a:pt x="335373" y="72698"/>
                  </a:lnTo>
                  <a:lnTo>
                    <a:pt x="306200" y="42639"/>
                  </a:lnTo>
                  <a:lnTo>
                    <a:pt x="271223" y="19727"/>
                  </a:lnTo>
                  <a:lnTo>
                    <a:pt x="231572" y="5125"/>
                  </a:lnTo>
                  <a:lnTo>
                    <a:pt x="188379" y="0"/>
                  </a:lnTo>
                  <a:lnTo>
                    <a:pt x="145185" y="5125"/>
                  </a:lnTo>
                  <a:lnTo>
                    <a:pt x="105534" y="19727"/>
                  </a:lnTo>
                  <a:lnTo>
                    <a:pt x="70557" y="42639"/>
                  </a:lnTo>
                  <a:lnTo>
                    <a:pt x="41384" y="72698"/>
                  </a:lnTo>
                  <a:lnTo>
                    <a:pt x="19147" y="108738"/>
                  </a:lnTo>
                  <a:lnTo>
                    <a:pt x="4975" y="149596"/>
                  </a:lnTo>
                  <a:lnTo>
                    <a:pt x="0" y="194106"/>
                  </a:lnTo>
                  <a:lnTo>
                    <a:pt x="4975" y="238613"/>
                  </a:lnTo>
                  <a:lnTo>
                    <a:pt x="19147" y="279469"/>
                  </a:lnTo>
                  <a:lnTo>
                    <a:pt x="41384" y="315510"/>
                  </a:lnTo>
                  <a:lnTo>
                    <a:pt x="70557" y="345570"/>
                  </a:lnTo>
                  <a:lnTo>
                    <a:pt x="105534" y="368484"/>
                  </a:lnTo>
                  <a:lnTo>
                    <a:pt x="145185" y="383087"/>
                  </a:lnTo>
                  <a:lnTo>
                    <a:pt x="188379" y="388213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5794897" y="826857"/>
              <a:ext cx="377190" cy="388620"/>
            </a:xfrm>
            <a:custGeom>
              <a:avLst/>
              <a:gdLst/>
              <a:ahLst/>
              <a:cxnLst/>
              <a:rect l="l" t="t" r="r" b="b"/>
              <a:pathLst>
                <a:path w="377189" h="388619">
                  <a:moveTo>
                    <a:pt x="188379" y="0"/>
                  </a:moveTo>
                  <a:lnTo>
                    <a:pt x="145185" y="5125"/>
                  </a:lnTo>
                  <a:lnTo>
                    <a:pt x="105534" y="19727"/>
                  </a:lnTo>
                  <a:lnTo>
                    <a:pt x="70557" y="42639"/>
                  </a:lnTo>
                  <a:lnTo>
                    <a:pt x="41384" y="72698"/>
                  </a:lnTo>
                  <a:lnTo>
                    <a:pt x="19147" y="108738"/>
                  </a:lnTo>
                  <a:lnTo>
                    <a:pt x="4975" y="149596"/>
                  </a:lnTo>
                  <a:lnTo>
                    <a:pt x="0" y="194106"/>
                  </a:lnTo>
                  <a:lnTo>
                    <a:pt x="4975" y="238613"/>
                  </a:lnTo>
                  <a:lnTo>
                    <a:pt x="19147" y="279469"/>
                  </a:lnTo>
                  <a:lnTo>
                    <a:pt x="41384" y="315510"/>
                  </a:lnTo>
                  <a:lnTo>
                    <a:pt x="70557" y="345570"/>
                  </a:lnTo>
                  <a:lnTo>
                    <a:pt x="105534" y="368484"/>
                  </a:lnTo>
                  <a:lnTo>
                    <a:pt x="145185" y="383087"/>
                  </a:lnTo>
                  <a:lnTo>
                    <a:pt x="188379" y="388213"/>
                  </a:lnTo>
                  <a:lnTo>
                    <a:pt x="231572" y="383087"/>
                  </a:lnTo>
                  <a:lnTo>
                    <a:pt x="271223" y="368484"/>
                  </a:lnTo>
                  <a:lnTo>
                    <a:pt x="306200" y="345570"/>
                  </a:lnTo>
                  <a:lnTo>
                    <a:pt x="335373" y="315510"/>
                  </a:lnTo>
                  <a:lnTo>
                    <a:pt x="357611" y="279469"/>
                  </a:lnTo>
                  <a:lnTo>
                    <a:pt x="371782" y="238613"/>
                  </a:lnTo>
                  <a:lnTo>
                    <a:pt x="376758" y="194106"/>
                  </a:lnTo>
                  <a:lnTo>
                    <a:pt x="371782" y="149596"/>
                  </a:lnTo>
                  <a:lnTo>
                    <a:pt x="357611" y="108738"/>
                  </a:lnTo>
                  <a:lnTo>
                    <a:pt x="335373" y="72698"/>
                  </a:lnTo>
                  <a:lnTo>
                    <a:pt x="306200" y="42639"/>
                  </a:lnTo>
                  <a:lnTo>
                    <a:pt x="271223" y="19727"/>
                  </a:lnTo>
                  <a:lnTo>
                    <a:pt x="231572" y="5125"/>
                  </a:lnTo>
                  <a:lnTo>
                    <a:pt x="1883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5794897" y="826857"/>
              <a:ext cx="377190" cy="388620"/>
            </a:xfrm>
            <a:custGeom>
              <a:avLst/>
              <a:gdLst/>
              <a:ahLst/>
              <a:cxnLst/>
              <a:rect l="l" t="t" r="r" b="b"/>
              <a:pathLst>
                <a:path w="377189" h="388619">
                  <a:moveTo>
                    <a:pt x="188379" y="388213"/>
                  </a:moveTo>
                  <a:lnTo>
                    <a:pt x="231572" y="383087"/>
                  </a:lnTo>
                  <a:lnTo>
                    <a:pt x="271223" y="368484"/>
                  </a:lnTo>
                  <a:lnTo>
                    <a:pt x="306200" y="345570"/>
                  </a:lnTo>
                  <a:lnTo>
                    <a:pt x="335373" y="315510"/>
                  </a:lnTo>
                  <a:lnTo>
                    <a:pt x="357611" y="279469"/>
                  </a:lnTo>
                  <a:lnTo>
                    <a:pt x="371782" y="238613"/>
                  </a:lnTo>
                  <a:lnTo>
                    <a:pt x="376758" y="194106"/>
                  </a:lnTo>
                  <a:lnTo>
                    <a:pt x="371782" y="149596"/>
                  </a:lnTo>
                  <a:lnTo>
                    <a:pt x="357611" y="108738"/>
                  </a:lnTo>
                  <a:lnTo>
                    <a:pt x="335373" y="72698"/>
                  </a:lnTo>
                  <a:lnTo>
                    <a:pt x="306200" y="42639"/>
                  </a:lnTo>
                  <a:lnTo>
                    <a:pt x="271223" y="19727"/>
                  </a:lnTo>
                  <a:lnTo>
                    <a:pt x="231572" y="5125"/>
                  </a:lnTo>
                  <a:lnTo>
                    <a:pt x="188379" y="0"/>
                  </a:lnTo>
                  <a:lnTo>
                    <a:pt x="145185" y="5125"/>
                  </a:lnTo>
                  <a:lnTo>
                    <a:pt x="105534" y="19727"/>
                  </a:lnTo>
                  <a:lnTo>
                    <a:pt x="70557" y="42639"/>
                  </a:lnTo>
                  <a:lnTo>
                    <a:pt x="41384" y="72698"/>
                  </a:lnTo>
                  <a:lnTo>
                    <a:pt x="19147" y="108738"/>
                  </a:lnTo>
                  <a:lnTo>
                    <a:pt x="4975" y="149596"/>
                  </a:lnTo>
                  <a:lnTo>
                    <a:pt x="0" y="194106"/>
                  </a:lnTo>
                  <a:lnTo>
                    <a:pt x="4975" y="238613"/>
                  </a:lnTo>
                  <a:lnTo>
                    <a:pt x="19147" y="279469"/>
                  </a:lnTo>
                  <a:lnTo>
                    <a:pt x="41384" y="315510"/>
                  </a:lnTo>
                  <a:lnTo>
                    <a:pt x="70557" y="345570"/>
                  </a:lnTo>
                  <a:lnTo>
                    <a:pt x="105534" y="368484"/>
                  </a:lnTo>
                  <a:lnTo>
                    <a:pt x="145185" y="383087"/>
                  </a:lnTo>
                  <a:lnTo>
                    <a:pt x="188379" y="388213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4194721" y="1805952"/>
              <a:ext cx="2242820" cy="4693285"/>
            </a:xfrm>
            <a:custGeom>
              <a:avLst/>
              <a:gdLst/>
              <a:ahLst/>
              <a:cxnLst/>
              <a:rect l="l" t="t" r="r" b="b"/>
              <a:pathLst>
                <a:path w="2242820" h="4693285">
                  <a:moveTo>
                    <a:pt x="349465" y="1764703"/>
                  </a:moveTo>
                  <a:lnTo>
                    <a:pt x="19723" y="1764703"/>
                  </a:lnTo>
                  <a:lnTo>
                    <a:pt x="19723" y="1924215"/>
                  </a:lnTo>
                  <a:lnTo>
                    <a:pt x="349465" y="1924215"/>
                  </a:lnTo>
                  <a:lnTo>
                    <a:pt x="349465" y="1764703"/>
                  </a:lnTo>
                  <a:close/>
                </a:path>
                <a:path w="2242820" h="4693285">
                  <a:moveTo>
                    <a:pt x="365747" y="2665247"/>
                  </a:moveTo>
                  <a:lnTo>
                    <a:pt x="3429" y="2665247"/>
                  </a:lnTo>
                  <a:lnTo>
                    <a:pt x="3429" y="2824759"/>
                  </a:lnTo>
                  <a:lnTo>
                    <a:pt x="365747" y="2824759"/>
                  </a:lnTo>
                  <a:lnTo>
                    <a:pt x="365747" y="2665247"/>
                  </a:lnTo>
                  <a:close/>
                </a:path>
                <a:path w="2242820" h="4693285">
                  <a:moveTo>
                    <a:pt x="369201" y="3562248"/>
                  </a:moveTo>
                  <a:lnTo>
                    <a:pt x="0" y="3562248"/>
                  </a:lnTo>
                  <a:lnTo>
                    <a:pt x="0" y="3721760"/>
                  </a:lnTo>
                  <a:lnTo>
                    <a:pt x="369201" y="3721760"/>
                  </a:lnTo>
                  <a:lnTo>
                    <a:pt x="369201" y="3562248"/>
                  </a:lnTo>
                  <a:close/>
                </a:path>
                <a:path w="2242820" h="4693285">
                  <a:moveTo>
                    <a:pt x="597242" y="4498822"/>
                  </a:moveTo>
                  <a:lnTo>
                    <a:pt x="592264" y="4454322"/>
                  </a:lnTo>
                  <a:lnTo>
                    <a:pt x="578091" y="4413453"/>
                  </a:lnTo>
                  <a:lnTo>
                    <a:pt x="555853" y="4377423"/>
                  </a:lnTo>
                  <a:lnTo>
                    <a:pt x="526681" y="4347362"/>
                  </a:lnTo>
                  <a:lnTo>
                    <a:pt x="491705" y="4324451"/>
                  </a:lnTo>
                  <a:lnTo>
                    <a:pt x="452056" y="4309846"/>
                  </a:lnTo>
                  <a:lnTo>
                    <a:pt x="408863" y="4304716"/>
                  </a:lnTo>
                  <a:lnTo>
                    <a:pt x="365671" y="4309846"/>
                  </a:lnTo>
                  <a:lnTo>
                    <a:pt x="326021" y="4324451"/>
                  </a:lnTo>
                  <a:lnTo>
                    <a:pt x="291033" y="4347362"/>
                  </a:lnTo>
                  <a:lnTo>
                    <a:pt x="261861" y="4377423"/>
                  </a:lnTo>
                  <a:lnTo>
                    <a:pt x="239623" y="4413453"/>
                  </a:lnTo>
                  <a:lnTo>
                    <a:pt x="225450" y="4454322"/>
                  </a:lnTo>
                  <a:lnTo>
                    <a:pt x="220484" y="4498822"/>
                  </a:lnTo>
                  <a:lnTo>
                    <a:pt x="225450" y="4543336"/>
                  </a:lnTo>
                  <a:lnTo>
                    <a:pt x="239623" y="4584192"/>
                  </a:lnTo>
                  <a:lnTo>
                    <a:pt x="261861" y="4620234"/>
                  </a:lnTo>
                  <a:lnTo>
                    <a:pt x="291033" y="4650295"/>
                  </a:lnTo>
                  <a:lnTo>
                    <a:pt x="326021" y="4673206"/>
                  </a:lnTo>
                  <a:lnTo>
                    <a:pt x="365671" y="4687811"/>
                  </a:lnTo>
                  <a:lnTo>
                    <a:pt x="408863" y="4692929"/>
                  </a:lnTo>
                  <a:lnTo>
                    <a:pt x="452056" y="4687811"/>
                  </a:lnTo>
                  <a:lnTo>
                    <a:pt x="491705" y="4673206"/>
                  </a:lnTo>
                  <a:lnTo>
                    <a:pt x="526681" y="4650295"/>
                  </a:lnTo>
                  <a:lnTo>
                    <a:pt x="555853" y="4620234"/>
                  </a:lnTo>
                  <a:lnTo>
                    <a:pt x="578091" y="4584192"/>
                  </a:lnTo>
                  <a:lnTo>
                    <a:pt x="592264" y="4543336"/>
                  </a:lnTo>
                  <a:lnTo>
                    <a:pt x="597242" y="4498822"/>
                  </a:lnTo>
                  <a:close/>
                </a:path>
                <a:path w="2242820" h="4693285">
                  <a:moveTo>
                    <a:pt x="806119" y="889114"/>
                  </a:moveTo>
                  <a:lnTo>
                    <a:pt x="444106" y="889114"/>
                  </a:lnTo>
                  <a:lnTo>
                    <a:pt x="444106" y="1048626"/>
                  </a:lnTo>
                  <a:lnTo>
                    <a:pt x="806119" y="1048626"/>
                  </a:lnTo>
                  <a:lnTo>
                    <a:pt x="806119" y="889114"/>
                  </a:lnTo>
                  <a:close/>
                </a:path>
                <a:path w="2242820" h="4693285">
                  <a:moveTo>
                    <a:pt x="1279410" y="2668854"/>
                  </a:moveTo>
                  <a:lnTo>
                    <a:pt x="942797" y="2668854"/>
                  </a:lnTo>
                  <a:lnTo>
                    <a:pt x="942797" y="2828366"/>
                  </a:lnTo>
                  <a:lnTo>
                    <a:pt x="1279410" y="2828366"/>
                  </a:lnTo>
                  <a:lnTo>
                    <a:pt x="1279410" y="2668854"/>
                  </a:lnTo>
                  <a:close/>
                </a:path>
                <a:path w="2242820" h="4693285">
                  <a:moveTo>
                    <a:pt x="1292110" y="1771891"/>
                  </a:moveTo>
                  <a:lnTo>
                    <a:pt x="930097" y="1771891"/>
                  </a:lnTo>
                  <a:lnTo>
                    <a:pt x="930097" y="1931403"/>
                  </a:lnTo>
                  <a:lnTo>
                    <a:pt x="1292110" y="1931403"/>
                  </a:lnTo>
                  <a:lnTo>
                    <a:pt x="1292110" y="1771891"/>
                  </a:lnTo>
                  <a:close/>
                </a:path>
                <a:path w="2242820" h="4693285">
                  <a:moveTo>
                    <a:pt x="1303070" y="3558641"/>
                  </a:moveTo>
                  <a:lnTo>
                    <a:pt x="941057" y="3558641"/>
                  </a:lnTo>
                  <a:lnTo>
                    <a:pt x="941057" y="3718153"/>
                  </a:lnTo>
                  <a:lnTo>
                    <a:pt x="1303070" y="3718153"/>
                  </a:lnTo>
                  <a:lnTo>
                    <a:pt x="1303070" y="3558641"/>
                  </a:lnTo>
                  <a:close/>
                </a:path>
                <a:path w="2242820" h="4693285">
                  <a:moveTo>
                    <a:pt x="1323898" y="0"/>
                  </a:moveTo>
                  <a:lnTo>
                    <a:pt x="946708" y="0"/>
                  </a:lnTo>
                  <a:lnTo>
                    <a:pt x="946708" y="159512"/>
                  </a:lnTo>
                  <a:lnTo>
                    <a:pt x="1323898" y="159512"/>
                  </a:lnTo>
                  <a:lnTo>
                    <a:pt x="1323898" y="0"/>
                  </a:lnTo>
                  <a:close/>
                </a:path>
                <a:path w="2242820" h="4693285">
                  <a:moveTo>
                    <a:pt x="1810486" y="881913"/>
                  </a:moveTo>
                  <a:lnTo>
                    <a:pt x="1432979" y="881913"/>
                  </a:lnTo>
                  <a:lnTo>
                    <a:pt x="1432979" y="1041425"/>
                  </a:lnTo>
                  <a:lnTo>
                    <a:pt x="1810486" y="1041425"/>
                  </a:lnTo>
                  <a:lnTo>
                    <a:pt x="1810486" y="881913"/>
                  </a:lnTo>
                  <a:close/>
                </a:path>
                <a:path w="2242820" h="4693285">
                  <a:moveTo>
                    <a:pt x="2190178" y="3562248"/>
                  </a:moveTo>
                  <a:lnTo>
                    <a:pt x="1845271" y="3562248"/>
                  </a:lnTo>
                  <a:lnTo>
                    <a:pt x="1845271" y="3721760"/>
                  </a:lnTo>
                  <a:lnTo>
                    <a:pt x="2190178" y="3721760"/>
                  </a:lnTo>
                  <a:lnTo>
                    <a:pt x="2190178" y="3562248"/>
                  </a:lnTo>
                  <a:close/>
                </a:path>
                <a:path w="2242820" h="4693285">
                  <a:moveTo>
                    <a:pt x="2217128" y="2647251"/>
                  </a:moveTo>
                  <a:lnTo>
                    <a:pt x="1839937" y="2647251"/>
                  </a:lnTo>
                  <a:lnTo>
                    <a:pt x="1839937" y="2806763"/>
                  </a:lnTo>
                  <a:lnTo>
                    <a:pt x="2217128" y="2806763"/>
                  </a:lnTo>
                  <a:lnTo>
                    <a:pt x="2217128" y="2647251"/>
                  </a:lnTo>
                  <a:close/>
                </a:path>
                <a:path w="2242820" h="4693285">
                  <a:moveTo>
                    <a:pt x="2242324" y="1782699"/>
                  </a:moveTo>
                  <a:lnTo>
                    <a:pt x="1857946" y="1782699"/>
                  </a:lnTo>
                  <a:lnTo>
                    <a:pt x="1857946" y="1942211"/>
                  </a:lnTo>
                  <a:lnTo>
                    <a:pt x="2242324" y="1942211"/>
                  </a:lnTo>
                  <a:lnTo>
                    <a:pt x="2242324" y="17826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4415208" y="6110666"/>
              <a:ext cx="377190" cy="388620"/>
            </a:xfrm>
            <a:custGeom>
              <a:avLst/>
              <a:gdLst/>
              <a:ahLst/>
              <a:cxnLst/>
              <a:rect l="l" t="t" r="r" b="b"/>
              <a:pathLst>
                <a:path w="377189" h="388620">
                  <a:moveTo>
                    <a:pt x="188379" y="388213"/>
                  </a:moveTo>
                  <a:lnTo>
                    <a:pt x="231572" y="383087"/>
                  </a:lnTo>
                  <a:lnTo>
                    <a:pt x="271223" y="368484"/>
                  </a:lnTo>
                  <a:lnTo>
                    <a:pt x="306200" y="345570"/>
                  </a:lnTo>
                  <a:lnTo>
                    <a:pt x="335373" y="315510"/>
                  </a:lnTo>
                  <a:lnTo>
                    <a:pt x="357611" y="279469"/>
                  </a:lnTo>
                  <a:lnTo>
                    <a:pt x="371782" y="238613"/>
                  </a:lnTo>
                  <a:lnTo>
                    <a:pt x="376758" y="194106"/>
                  </a:lnTo>
                  <a:lnTo>
                    <a:pt x="371782" y="149596"/>
                  </a:lnTo>
                  <a:lnTo>
                    <a:pt x="357611" y="108738"/>
                  </a:lnTo>
                  <a:lnTo>
                    <a:pt x="335373" y="72698"/>
                  </a:lnTo>
                  <a:lnTo>
                    <a:pt x="306200" y="42639"/>
                  </a:lnTo>
                  <a:lnTo>
                    <a:pt x="271223" y="19727"/>
                  </a:lnTo>
                  <a:lnTo>
                    <a:pt x="231572" y="5125"/>
                  </a:lnTo>
                  <a:lnTo>
                    <a:pt x="188379" y="0"/>
                  </a:lnTo>
                  <a:lnTo>
                    <a:pt x="145185" y="5125"/>
                  </a:lnTo>
                  <a:lnTo>
                    <a:pt x="105534" y="19727"/>
                  </a:lnTo>
                  <a:lnTo>
                    <a:pt x="70557" y="42639"/>
                  </a:lnTo>
                  <a:lnTo>
                    <a:pt x="41384" y="72698"/>
                  </a:lnTo>
                  <a:lnTo>
                    <a:pt x="19147" y="108738"/>
                  </a:lnTo>
                  <a:lnTo>
                    <a:pt x="4975" y="149596"/>
                  </a:lnTo>
                  <a:lnTo>
                    <a:pt x="0" y="194106"/>
                  </a:lnTo>
                  <a:lnTo>
                    <a:pt x="4975" y="238613"/>
                  </a:lnTo>
                  <a:lnTo>
                    <a:pt x="19147" y="279469"/>
                  </a:lnTo>
                  <a:lnTo>
                    <a:pt x="41384" y="315510"/>
                  </a:lnTo>
                  <a:lnTo>
                    <a:pt x="70557" y="345570"/>
                  </a:lnTo>
                  <a:lnTo>
                    <a:pt x="105534" y="368484"/>
                  </a:lnTo>
                  <a:lnTo>
                    <a:pt x="145185" y="383087"/>
                  </a:lnTo>
                  <a:lnTo>
                    <a:pt x="188379" y="388213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4429607" y="826857"/>
              <a:ext cx="377190" cy="388620"/>
            </a:xfrm>
            <a:custGeom>
              <a:avLst/>
              <a:gdLst/>
              <a:ahLst/>
              <a:cxnLst/>
              <a:rect l="l" t="t" r="r" b="b"/>
              <a:pathLst>
                <a:path w="377189" h="388619">
                  <a:moveTo>
                    <a:pt x="188379" y="0"/>
                  </a:moveTo>
                  <a:lnTo>
                    <a:pt x="145185" y="5125"/>
                  </a:lnTo>
                  <a:lnTo>
                    <a:pt x="105534" y="19727"/>
                  </a:lnTo>
                  <a:lnTo>
                    <a:pt x="70557" y="42639"/>
                  </a:lnTo>
                  <a:lnTo>
                    <a:pt x="41384" y="72698"/>
                  </a:lnTo>
                  <a:lnTo>
                    <a:pt x="19147" y="108738"/>
                  </a:lnTo>
                  <a:lnTo>
                    <a:pt x="4975" y="149596"/>
                  </a:lnTo>
                  <a:lnTo>
                    <a:pt x="0" y="194106"/>
                  </a:lnTo>
                  <a:lnTo>
                    <a:pt x="4975" y="238613"/>
                  </a:lnTo>
                  <a:lnTo>
                    <a:pt x="19147" y="279469"/>
                  </a:lnTo>
                  <a:lnTo>
                    <a:pt x="41384" y="315510"/>
                  </a:lnTo>
                  <a:lnTo>
                    <a:pt x="70557" y="345570"/>
                  </a:lnTo>
                  <a:lnTo>
                    <a:pt x="105534" y="368484"/>
                  </a:lnTo>
                  <a:lnTo>
                    <a:pt x="145185" y="383087"/>
                  </a:lnTo>
                  <a:lnTo>
                    <a:pt x="188379" y="388213"/>
                  </a:lnTo>
                  <a:lnTo>
                    <a:pt x="231572" y="383087"/>
                  </a:lnTo>
                  <a:lnTo>
                    <a:pt x="271223" y="368484"/>
                  </a:lnTo>
                  <a:lnTo>
                    <a:pt x="306200" y="345570"/>
                  </a:lnTo>
                  <a:lnTo>
                    <a:pt x="335373" y="315510"/>
                  </a:lnTo>
                  <a:lnTo>
                    <a:pt x="357611" y="279469"/>
                  </a:lnTo>
                  <a:lnTo>
                    <a:pt x="371782" y="238613"/>
                  </a:lnTo>
                  <a:lnTo>
                    <a:pt x="376758" y="194106"/>
                  </a:lnTo>
                  <a:lnTo>
                    <a:pt x="371782" y="149596"/>
                  </a:lnTo>
                  <a:lnTo>
                    <a:pt x="357611" y="108738"/>
                  </a:lnTo>
                  <a:lnTo>
                    <a:pt x="335373" y="72698"/>
                  </a:lnTo>
                  <a:lnTo>
                    <a:pt x="306200" y="42639"/>
                  </a:lnTo>
                  <a:lnTo>
                    <a:pt x="271223" y="19727"/>
                  </a:lnTo>
                  <a:lnTo>
                    <a:pt x="231572" y="5125"/>
                  </a:lnTo>
                  <a:lnTo>
                    <a:pt x="1883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4429607" y="826857"/>
              <a:ext cx="377190" cy="388620"/>
            </a:xfrm>
            <a:custGeom>
              <a:avLst/>
              <a:gdLst/>
              <a:ahLst/>
              <a:cxnLst/>
              <a:rect l="l" t="t" r="r" b="b"/>
              <a:pathLst>
                <a:path w="377189" h="388619">
                  <a:moveTo>
                    <a:pt x="188379" y="388213"/>
                  </a:moveTo>
                  <a:lnTo>
                    <a:pt x="231572" y="383087"/>
                  </a:lnTo>
                  <a:lnTo>
                    <a:pt x="271223" y="368484"/>
                  </a:lnTo>
                  <a:lnTo>
                    <a:pt x="306200" y="345570"/>
                  </a:lnTo>
                  <a:lnTo>
                    <a:pt x="335373" y="315510"/>
                  </a:lnTo>
                  <a:lnTo>
                    <a:pt x="357611" y="279469"/>
                  </a:lnTo>
                  <a:lnTo>
                    <a:pt x="371782" y="238613"/>
                  </a:lnTo>
                  <a:lnTo>
                    <a:pt x="376758" y="194106"/>
                  </a:lnTo>
                  <a:lnTo>
                    <a:pt x="371782" y="149596"/>
                  </a:lnTo>
                  <a:lnTo>
                    <a:pt x="357611" y="108738"/>
                  </a:lnTo>
                  <a:lnTo>
                    <a:pt x="335373" y="72698"/>
                  </a:lnTo>
                  <a:lnTo>
                    <a:pt x="306200" y="42639"/>
                  </a:lnTo>
                  <a:lnTo>
                    <a:pt x="271223" y="19727"/>
                  </a:lnTo>
                  <a:lnTo>
                    <a:pt x="231572" y="5125"/>
                  </a:lnTo>
                  <a:lnTo>
                    <a:pt x="188379" y="0"/>
                  </a:lnTo>
                  <a:lnTo>
                    <a:pt x="145185" y="5125"/>
                  </a:lnTo>
                  <a:lnTo>
                    <a:pt x="105534" y="19727"/>
                  </a:lnTo>
                  <a:lnTo>
                    <a:pt x="70557" y="42639"/>
                  </a:lnTo>
                  <a:lnTo>
                    <a:pt x="41384" y="72698"/>
                  </a:lnTo>
                  <a:lnTo>
                    <a:pt x="19147" y="108738"/>
                  </a:lnTo>
                  <a:lnTo>
                    <a:pt x="4975" y="149596"/>
                  </a:lnTo>
                  <a:lnTo>
                    <a:pt x="0" y="194106"/>
                  </a:lnTo>
                  <a:lnTo>
                    <a:pt x="4975" y="238613"/>
                  </a:lnTo>
                  <a:lnTo>
                    <a:pt x="19147" y="279469"/>
                  </a:lnTo>
                  <a:lnTo>
                    <a:pt x="41384" y="315510"/>
                  </a:lnTo>
                  <a:lnTo>
                    <a:pt x="70557" y="345570"/>
                  </a:lnTo>
                  <a:lnTo>
                    <a:pt x="105534" y="368484"/>
                  </a:lnTo>
                  <a:lnTo>
                    <a:pt x="145185" y="383087"/>
                  </a:lnTo>
                  <a:lnTo>
                    <a:pt x="188379" y="388213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5315207" y="6110666"/>
              <a:ext cx="377190" cy="388620"/>
            </a:xfrm>
            <a:custGeom>
              <a:avLst/>
              <a:gdLst/>
              <a:ahLst/>
              <a:cxnLst/>
              <a:rect l="l" t="t" r="r" b="b"/>
              <a:pathLst>
                <a:path w="377189" h="388620">
                  <a:moveTo>
                    <a:pt x="188379" y="0"/>
                  </a:moveTo>
                  <a:lnTo>
                    <a:pt x="145185" y="5125"/>
                  </a:lnTo>
                  <a:lnTo>
                    <a:pt x="105534" y="19727"/>
                  </a:lnTo>
                  <a:lnTo>
                    <a:pt x="70557" y="42639"/>
                  </a:lnTo>
                  <a:lnTo>
                    <a:pt x="41384" y="72698"/>
                  </a:lnTo>
                  <a:lnTo>
                    <a:pt x="19147" y="108738"/>
                  </a:lnTo>
                  <a:lnTo>
                    <a:pt x="4975" y="149596"/>
                  </a:lnTo>
                  <a:lnTo>
                    <a:pt x="0" y="194106"/>
                  </a:lnTo>
                  <a:lnTo>
                    <a:pt x="4975" y="238613"/>
                  </a:lnTo>
                  <a:lnTo>
                    <a:pt x="19147" y="279469"/>
                  </a:lnTo>
                  <a:lnTo>
                    <a:pt x="41384" y="315510"/>
                  </a:lnTo>
                  <a:lnTo>
                    <a:pt x="70557" y="345570"/>
                  </a:lnTo>
                  <a:lnTo>
                    <a:pt x="105534" y="368484"/>
                  </a:lnTo>
                  <a:lnTo>
                    <a:pt x="145185" y="383087"/>
                  </a:lnTo>
                  <a:lnTo>
                    <a:pt x="188379" y="388213"/>
                  </a:lnTo>
                  <a:lnTo>
                    <a:pt x="231572" y="383087"/>
                  </a:lnTo>
                  <a:lnTo>
                    <a:pt x="271223" y="368484"/>
                  </a:lnTo>
                  <a:lnTo>
                    <a:pt x="306200" y="345570"/>
                  </a:lnTo>
                  <a:lnTo>
                    <a:pt x="335373" y="315510"/>
                  </a:lnTo>
                  <a:lnTo>
                    <a:pt x="357611" y="279469"/>
                  </a:lnTo>
                  <a:lnTo>
                    <a:pt x="371782" y="238613"/>
                  </a:lnTo>
                  <a:lnTo>
                    <a:pt x="376758" y="194106"/>
                  </a:lnTo>
                  <a:lnTo>
                    <a:pt x="371782" y="149596"/>
                  </a:lnTo>
                  <a:lnTo>
                    <a:pt x="357611" y="108738"/>
                  </a:lnTo>
                  <a:lnTo>
                    <a:pt x="335373" y="72698"/>
                  </a:lnTo>
                  <a:lnTo>
                    <a:pt x="306200" y="42639"/>
                  </a:lnTo>
                  <a:lnTo>
                    <a:pt x="271223" y="19727"/>
                  </a:lnTo>
                  <a:lnTo>
                    <a:pt x="231572" y="5125"/>
                  </a:lnTo>
                  <a:lnTo>
                    <a:pt x="1883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5315207" y="6110666"/>
              <a:ext cx="377190" cy="388620"/>
            </a:xfrm>
            <a:custGeom>
              <a:avLst/>
              <a:gdLst/>
              <a:ahLst/>
              <a:cxnLst/>
              <a:rect l="l" t="t" r="r" b="b"/>
              <a:pathLst>
                <a:path w="377189" h="388620">
                  <a:moveTo>
                    <a:pt x="188379" y="388213"/>
                  </a:moveTo>
                  <a:lnTo>
                    <a:pt x="231572" y="383087"/>
                  </a:lnTo>
                  <a:lnTo>
                    <a:pt x="271223" y="368484"/>
                  </a:lnTo>
                  <a:lnTo>
                    <a:pt x="306200" y="345570"/>
                  </a:lnTo>
                  <a:lnTo>
                    <a:pt x="335373" y="315510"/>
                  </a:lnTo>
                  <a:lnTo>
                    <a:pt x="357611" y="279469"/>
                  </a:lnTo>
                  <a:lnTo>
                    <a:pt x="371782" y="238613"/>
                  </a:lnTo>
                  <a:lnTo>
                    <a:pt x="376758" y="194106"/>
                  </a:lnTo>
                  <a:lnTo>
                    <a:pt x="371782" y="149596"/>
                  </a:lnTo>
                  <a:lnTo>
                    <a:pt x="357611" y="108738"/>
                  </a:lnTo>
                  <a:lnTo>
                    <a:pt x="335373" y="72698"/>
                  </a:lnTo>
                  <a:lnTo>
                    <a:pt x="306200" y="42639"/>
                  </a:lnTo>
                  <a:lnTo>
                    <a:pt x="271223" y="19727"/>
                  </a:lnTo>
                  <a:lnTo>
                    <a:pt x="231572" y="5125"/>
                  </a:lnTo>
                  <a:lnTo>
                    <a:pt x="188379" y="0"/>
                  </a:lnTo>
                  <a:lnTo>
                    <a:pt x="145185" y="5125"/>
                  </a:lnTo>
                  <a:lnTo>
                    <a:pt x="105534" y="19727"/>
                  </a:lnTo>
                  <a:lnTo>
                    <a:pt x="70557" y="42639"/>
                  </a:lnTo>
                  <a:lnTo>
                    <a:pt x="41384" y="72698"/>
                  </a:lnTo>
                  <a:lnTo>
                    <a:pt x="19147" y="108738"/>
                  </a:lnTo>
                  <a:lnTo>
                    <a:pt x="4975" y="149596"/>
                  </a:lnTo>
                  <a:lnTo>
                    <a:pt x="0" y="194106"/>
                  </a:lnTo>
                  <a:lnTo>
                    <a:pt x="4975" y="238613"/>
                  </a:lnTo>
                  <a:lnTo>
                    <a:pt x="19147" y="279469"/>
                  </a:lnTo>
                  <a:lnTo>
                    <a:pt x="41384" y="315510"/>
                  </a:lnTo>
                  <a:lnTo>
                    <a:pt x="70557" y="345570"/>
                  </a:lnTo>
                  <a:lnTo>
                    <a:pt x="105534" y="368484"/>
                  </a:lnTo>
                  <a:lnTo>
                    <a:pt x="145185" y="383087"/>
                  </a:lnTo>
                  <a:lnTo>
                    <a:pt x="188379" y="388213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5329608" y="826857"/>
              <a:ext cx="377190" cy="388620"/>
            </a:xfrm>
            <a:custGeom>
              <a:avLst/>
              <a:gdLst/>
              <a:ahLst/>
              <a:cxnLst/>
              <a:rect l="l" t="t" r="r" b="b"/>
              <a:pathLst>
                <a:path w="377189" h="388619">
                  <a:moveTo>
                    <a:pt x="188379" y="0"/>
                  </a:moveTo>
                  <a:lnTo>
                    <a:pt x="145185" y="5125"/>
                  </a:lnTo>
                  <a:lnTo>
                    <a:pt x="105534" y="19727"/>
                  </a:lnTo>
                  <a:lnTo>
                    <a:pt x="70557" y="42639"/>
                  </a:lnTo>
                  <a:lnTo>
                    <a:pt x="41384" y="72698"/>
                  </a:lnTo>
                  <a:lnTo>
                    <a:pt x="19147" y="108738"/>
                  </a:lnTo>
                  <a:lnTo>
                    <a:pt x="4975" y="149596"/>
                  </a:lnTo>
                  <a:lnTo>
                    <a:pt x="0" y="194106"/>
                  </a:lnTo>
                  <a:lnTo>
                    <a:pt x="4975" y="238613"/>
                  </a:lnTo>
                  <a:lnTo>
                    <a:pt x="19147" y="279469"/>
                  </a:lnTo>
                  <a:lnTo>
                    <a:pt x="41384" y="315510"/>
                  </a:lnTo>
                  <a:lnTo>
                    <a:pt x="70557" y="345570"/>
                  </a:lnTo>
                  <a:lnTo>
                    <a:pt x="105534" y="368484"/>
                  </a:lnTo>
                  <a:lnTo>
                    <a:pt x="145185" y="383087"/>
                  </a:lnTo>
                  <a:lnTo>
                    <a:pt x="188379" y="388213"/>
                  </a:lnTo>
                  <a:lnTo>
                    <a:pt x="231572" y="383087"/>
                  </a:lnTo>
                  <a:lnTo>
                    <a:pt x="271223" y="368484"/>
                  </a:lnTo>
                  <a:lnTo>
                    <a:pt x="306200" y="345570"/>
                  </a:lnTo>
                  <a:lnTo>
                    <a:pt x="335373" y="315510"/>
                  </a:lnTo>
                  <a:lnTo>
                    <a:pt x="357611" y="279469"/>
                  </a:lnTo>
                  <a:lnTo>
                    <a:pt x="371782" y="238613"/>
                  </a:lnTo>
                  <a:lnTo>
                    <a:pt x="376758" y="194106"/>
                  </a:lnTo>
                  <a:lnTo>
                    <a:pt x="371782" y="149596"/>
                  </a:lnTo>
                  <a:lnTo>
                    <a:pt x="357611" y="108738"/>
                  </a:lnTo>
                  <a:lnTo>
                    <a:pt x="335373" y="72698"/>
                  </a:lnTo>
                  <a:lnTo>
                    <a:pt x="306200" y="42639"/>
                  </a:lnTo>
                  <a:lnTo>
                    <a:pt x="271223" y="19727"/>
                  </a:lnTo>
                  <a:lnTo>
                    <a:pt x="231572" y="5125"/>
                  </a:lnTo>
                  <a:lnTo>
                    <a:pt x="1883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5329608" y="826857"/>
              <a:ext cx="377190" cy="388620"/>
            </a:xfrm>
            <a:custGeom>
              <a:avLst/>
              <a:gdLst/>
              <a:ahLst/>
              <a:cxnLst/>
              <a:rect l="l" t="t" r="r" b="b"/>
              <a:pathLst>
                <a:path w="377189" h="388619">
                  <a:moveTo>
                    <a:pt x="188379" y="388213"/>
                  </a:moveTo>
                  <a:lnTo>
                    <a:pt x="231572" y="383087"/>
                  </a:lnTo>
                  <a:lnTo>
                    <a:pt x="271223" y="368484"/>
                  </a:lnTo>
                  <a:lnTo>
                    <a:pt x="306200" y="345570"/>
                  </a:lnTo>
                  <a:lnTo>
                    <a:pt x="335373" y="315510"/>
                  </a:lnTo>
                  <a:lnTo>
                    <a:pt x="357611" y="279469"/>
                  </a:lnTo>
                  <a:lnTo>
                    <a:pt x="371782" y="238613"/>
                  </a:lnTo>
                  <a:lnTo>
                    <a:pt x="376758" y="194106"/>
                  </a:lnTo>
                  <a:lnTo>
                    <a:pt x="371782" y="149596"/>
                  </a:lnTo>
                  <a:lnTo>
                    <a:pt x="357611" y="108738"/>
                  </a:lnTo>
                  <a:lnTo>
                    <a:pt x="335373" y="72698"/>
                  </a:lnTo>
                  <a:lnTo>
                    <a:pt x="306200" y="42639"/>
                  </a:lnTo>
                  <a:lnTo>
                    <a:pt x="271223" y="19727"/>
                  </a:lnTo>
                  <a:lnTo>
                    <a:pt x="231572" y="5125"/>
                  </a:lnTo>
                  <a:lnTo>
                    <a:pt x="188379" y="0"/>
                  </a:lnTo>
                  <a:lnTo>
                    <a:pt x="145185" y="5125"/>
                  </a:lnTo>
                  <a:lnTo>
                    <a:pt x="105534" y="19727"/>
                  </a:lnTo>
                  <a:lnTo>
                    <a:pt x="70557" y="42639"/>
                  </a:lnTo>
                  <a:lnTo>
                    <a:pt x="41384" y="72698"/>
                  </a:lnTo>
                  <a:lnTo>
                    <a:pt x="19147" y="108738"/>
                  </a:lnTo>
                  <a:lnTo>
                    <a:pt x="4975" y="149596"/>
                  </a:lnTo>
                  <a:lnTo>
                    <a:pt x="0" y="194106"/>
                  </a:lnTo>
                  <a:lnTo>
                    <a:pt x="4975" y="238613"/>
                  </a:lnTo>
                  <a:lnTo>
                    <a:pt x="19147" y="279469"/>
                  </a:lnTo>
                  <a:lnTo>
                    <a:pt x="41384" y="315510"/>
                  </a:lnTo>
                  <a:lnTo>
                    <a:pt x="70557" y="345570"/>
                  </a:lnTo>
                  <a:lnTo>
                    <a:pt x="105534" y="368484"/>
                  </a:lnTo>
                  <a:lnTo>
                    <a:pt x="145185" y="383087"/>
                  </a:lnTo>
                  <a:lnTo>
                    <a:pt x="188379" y="388213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6218807" y="6110666"/>
              <a:ext cx="377190" cy="388620"/>
            </a:xfrm>
            <a:custGeom>
              <a:avLst/>
              <a:gdLst/>
              <a:ahLst/>
              <a:cxnLst/>
              <a:rect l="l" t="t" r="r" b="b"/>
              <a:pathLst>
                <a:path w="377190" h="388620">
                  <a:moveTo>
                    <a:pt x="188379" y="0"/>
                  </a:moveTo>
                  <a:lnTo>
                    <a:pt x="145185" y="5125"/>
                  </a:lnTo>
                  <a:lnTo>
                    <a:pt x="105534" y="19727"/>
                  </a:lnTo>
                  <a:lnTo>
                    <a:pt x="70557" y="42639"/>
                  </a:lnTo>
                  <a:lnTo>
                    <a:pt x="41384" y="72698"/>
                  </a:lnTo>
                  <a:lnTo>
                    <a:pt x="19147" y="108738"/>
                  </a:lnTo>
                  <a:lnTo>
                    <a:pt x="4975" y="149596"/>
                  </a:lnTo>
                  <a:lnTo>
                    <a:pt x="0" y="194106"/>
                  </a:lnTo>
                  <a:lnTo>
                    <a:pt x="4975" y="238613"/>
                  </a:lnTo>
                  <a:lnTo>
                    <a:pt x="19147" y="279469"/>
                  </a:lnTo>
                  <a:lnTo>
                    <a:pt x="41384" y="315510"/>
                  </a:lnTo>
                  <a:lnTo>
                    <a:pt x="70557" y="345570"/>
                  </a:lnTo>
                  <a:lnTo>
                    <a:pt x="105534" y="368484"/>
                  </a:lnTo>
                  <a:lnTo>
                    <a:pt x="145185" y="383087"/>
                  </a:lnTo>
                  <a:lnTo>
                    <a:pt x="188379" y="388213"/>
                  </a:lnTo>
                  <a:lnTo>
                    <a:pt x="231572" y="383087"/>
                  </a:lnTo>
                  <a:lnTo>
                    <a:pt x="271223" y="368484"/>
                  </a:lnTo>
                  <a:lnTo>
                    <a:pt x="306200" y="345570"/>
                  </a:lnTo>
                  <a:lnTo>
                    <a:pt x="335373" y="315510"/>
                  </a:lnTo>
                  <a:lnTo>
                    <a:pt x="357611" y="279469"/>
                  </a:lnTo>
                  <a:lnTo>
                    <a:pt x="371782" y="238613"/>
                  </a:lnTo>
                  <a:lnTo>
                    <a:pt x="376758" y="194106"/>
                  </a:lnTo>
                  <a:lnTo>
                    <a:pt x="371782" y="149596"/>
                  </a:lnTo>
                  <a:lnTo>
                    <a:pt x="357611" y="108738"/>
                  </a:lnTo>
                  <a:lnTo>
                    <a:pt x="335373" y="72698"/>
                  </a:lnTo>
                  <a:lnTo>
                    <a:pt x="306200" y="42639"/>
                  </a:lnTo>
                  <a:lnTo>
                    <a:pt x="271223" y="19727"/>
                  </a:lnTo>
                  <a:lnTo>
                    <a:pt x="231572" y="5125"/>
                  </a:lnTo>
                  <a:lnTo>
                    <a:pt x="1883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6218807" y="6110666"/>
              <a:ext cx="377190" cy="388620"/>
            </a:xfrm>
            <a:custGeom>
              <a:avLst/>
              <a:gdLst/>
              <a:ahLst/>
              <a:cxnLst/>
              <a:rect l="l" t="t" r="r" b="b"/>
              <a:pathLst>
                <a:path w="377190" h="388620">
                  <a:moveTo>
                    <a:pt x="188379" y="388213"/>
                  </a:moveTo>
                  <a:lnTo>
                    <a:pt x="231572" y="383087"/>
                  </a:lnTo>
                  <a:lnTo>
                    <a:pt x="271223" y="368484"/>
                  </a:lnTo>
                  <a:lnTo>
                    <a:pt x="306200" y="345570"/>
                  </a:lnTo>
                  <a:lnTo>
                    <a:pt x="335373" y="315510"/>
                  </a:lnTo>
                  <a:lnTo>
                    <a:pt x="357611" y="279469"/>
                  </a:lnTo>
                  <a:lnTo>
                    <a:pt x="371782" y="238613"/>
                  </a:lnTo>
                  <a:lnTo>
                    <a:pt x="376758" y="194106"/>
                  </a:lnTo>
                  <a:lnTo>
                    <a:pt x="371782" y="149596"/>
                  </a:lnTo>
                  <a:lnTo>
                    <a:pt x="357611" y="108738"/>
                  </a:lnTo>
                  <a:lnTo>
                    <a:pt x="335373" y="72698"/>
                  </a:lnTo>
                  <a:lnTo>
                    <a:pt x="306200" y="42639"/>
                  </a:lnTo>
                  <a:lnTo>
                    <a:pt x="271223" y="19727"/>
                  </a:lnTo>
                  <a:lnTo>
                    <a:pt x="231572" y="5125"/>
                  </a:lnTo>
                  <a:lnTo>
                    <a:pt x="188379" y="0"/>
                  </a:lnTo>
                  <a:lnTo>
                    <a:pt x="145185" y="5125"/>
                  </a:lnTo>
                  <a:lnTo>
                    <a:pt x="105534" y="19727"/>
                  </a:lnTo>
                  <a:lnTo>
                    <a:pt x="70557" y="42639"/>
                  </a:lnTo>
                  <a:lnTo>
                    <a:pt x="41384" y="72698"/>
                  </a:lnTo>
                  <a:lnTo>
                    <a:pt x="19147" y="108738"/>
                  </a:lnTo>
                  <a:lnTo>
                    <a:pt x="4975" y="149596"/>
                  </a:lnTo>
                  <a:lnTo>
                    <a:pt x="0" y="194106"/>
                  </a:lnTo>
                  <a:lnTo>
                    <a:pt x="4975" y="238613"/>
                  </a:lnTo>
                  <a:lnTo>
                    <a:pt x="19147" y="279469"/>
                  </a:lnTo>
                  <a:lnTo>
                    <a:pt x="41384" y="315510"/>
                  </a:lnTo>
                  <a:lnTo>
                    <a:pt x="70557" y="345570"/>
                  </a:lnTo>
                  <a:lnTo>
                    <a:pt x="105534" y="368484"/>
                  </a:lnTo>
                  <a:lnTo>
                    <a:pt x="145185" y="383087"/>
                  </a:lnTo>
                  <a:lnTo>
                    <a:pt x="188379" y="388213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6233207" y="826857"/>
              <a:ext cx="377190" cy="388620"/>
            </a:xfrm>
            <a:custGeom>
              <a:avLst/>
              <a:gdLst/>
              <a:ahLst/>
              <a:cxnLst/>
              <a:rect l="l" t="t" r="r" b="b"/>
              <a:pathLst>
                <a:path w="377190" h="388619">
                  <a:moveTo>
                    <a:pt x="188379" y="0"/>
                  </a:moveTo>
                  <a:lnTo>
                    <a:pt x="145185" y="5125"/>
                  </a:lnTo>
                  <a:lnTo>
                    <a:pt x="105534" y="19727"/>
                  </a:lnTo>
                  <a:lnTo>
                    <a:pt x="70557" y="42639"/>
                  </a:lnTo>
                  <a:lnTo>
                    <a:pt x="41384" y="72698"/>
                  </a:lnTo>
                  <a:lnTo>
                    <a:pt x="19147" y="108738"/>
                  </a:lnTo>
                  <a:lnTo>
                    <a:pt x="4975" y="149596"/>
                  </a:lnTo>
                  <a:lnTo>
                    <a:pt x="0" y="194106"/>
                  </a:lnTo>
                  <a:lnTo>
                    <a:pt x="4975" y="238613"/>
                  </a:lnTo>
                  <a:lnTo>
                    <a:pt x="19147" y="279469"/>
                  </a:lnTo>
                  <a:lnTo>
                    <a:pt x="41384" y="315510"/>
                  </a:lnTo>
                  <a:lnTo>
                    <a:pt x="70557" y="345570"/>
                  </a:lnTo>
                  <a:lnTo>
                    <a:pt x="105534" y="368484"/>
                  </a:lnTo>
                  <a:lnTo>
                    <a:pt x="145185" y="383087"/>
                  </a:lnTo>
                  <a:lnTo>
                    <a:pt x="188379" y="388213"/>
                  </a:lnTo>
                  <a:lnTo>
                    <a:pt x="231572" y="383087"/>
                  </a:lnTo>
                  <a:lnTo>
                    <a:pt x="271223" y="368484"/>
                  </a:lnTo>
                  <a:lnTo>
                    <a:pt x="306200" y="345570"/>
                  </a:lnTo>
                  <a:lnTo>
                    <a:pt x="335373" y="315510"/>
                  </a:lnTo>
                  <a:lnTo>
                    <a:pt x="357611" y="279469"/>
                  </a:lnTo>
                  <a:lnTo>
                    <a:pt x="371782" y="238613"/>
                  </a:lnTo>
                  <a:lnTo>
                    <a:pt x="376758" y="194106"/>
                  </a:lnTo>
                  <a:lnTo>
                    <a:pt x="371782" y="149596"/>
                  </a:lnTo>
                  <a:lnTo>
                    <a:pt x="357611" y="108738"/>
                  </a:lnTo>
                  <a:lnTo>
                    <a:pt x="335373" y="72698"/>
                  </a:lnTo>
                  <a:lnTo>
                    <a:pt x="306200" y="42639"/>
                  </a:lnTo>
                  <a:lnTo>
                    <a:pt x="271223" y="19727"/>
                  </a:lnTo>
                  <a:lnTo>
                    <a:pt x="231572" y="5125"/>
                  </a:lnTo>
                  <a:lnTo>
                    <a:pt x="1883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48" name="object 48"/>
          <p:cNvGraphicFramePr>
            <a:graphicFrameLocks noGrp="1"/>
          </p:cNvGraphicFramePr>
          <p:nvPr/>
        </p:nvGraphicFramePr>
        <p:xfrm>
          <a:off x="3778427" y="468007"/>
          <a:ext cx="3138805" cy="6356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8315"/>
                <a:gridCol w="734695"/>
                <a:gridCol w="585469"/>
                <a:gridCol w="436244"/>
                <a:gridCol w="274319"/>
                <a:gridCol w="599440"/>
              </a:tblGrid>
              <a:tr h="239395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D70929"/>
                      </a:solidFill>
                      <a:prstDash val="solid"/>
                    </a:lnL>
                    <a:lnT w="12700">
                      <a:solidFill>
                        <a:srgbClr val="D70929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950" b="1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Output</a:t>
                      </a:r>
                      <a:endParaRPr sz="950">
                        <a:latin typeface="Montserrat"/>
                        <a:cs typeface="Montserrat"/>
                      </a:endParaRPr>
                    </a:p>
                  </a:txBody>
                  <a:tcPr marL="0" marR="0" marB="0" marT="46990">
                    <a:solidFill>
                      <a:srgbClr val="D70929"/>
                    </a:solidFill>
                  </a:tcPr>
                </a:tc>
              </a:tr>
              <a:tr h="73406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360680">
                        <a:lnSpc>
                          <a:spcPct val="100000"/>
                        </a:lnSpc>
                        <a:tabLst>
                          <a:tab pos="782955" algn="l"/>
                        </a:tabLst>
                      </a:pPr>
                      <a:r>
                        <a:rPr dirty="0" sz="1300" spc="-20" b="0">
                          <a:latin typeface="Montserrat Medium"/>
                          <a:cs typeface="Montserrat Medium"/>
                        </a:rPr>
                        <a:t>1	</a:t>
                      </a:r>
                      <a:r>
                        <a:rPr dirty="0" sz="1300" spc="-25" b="0">
                          <a:latin typeface="Montserrat Medium"/>
                          <a:cs typeface="Montserrat Medium"/>
                        </a:rPr>
                        <a:t>2</a:t>
                      </a:r>
                      <a:endParaRPr sz="1300">
                        <a:latin typeface="Montserrat Medium"/>
                        <a:cs typeface="Montserrat Medium"/>
                      </a:endParaRPr>
                    </a:p>
                  </a:txBody>
                  <a:tcPr marL="0" marR="0" marB="0" marT="5715">
                    <a:lnL w="12700">
                      <a:solidFill>
                        <a:srgbClr val="D70929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r" marR="26034">
                        <a:lnSpc>
                          <a:spcPct val="100000"/>
                        </a:lnSpc>
                        <a:tabLst>
                          <a:tab pos="445770" algn="l"/>
                        </a:tabLst>
                      </a:pPr>
                      <a:r>
                        <a:rPr dirty="0" sz="1300" b="0">
                          <a:latin typeface="Montserrat Medium"/>
                          <a:cs typeface="Montserrat Medium"/>
                        </a:rPr>
                        <a:t>4</a:t>
                      </a:r>
                      <a:r>
                        <a:rPr dirty="0" sz="1300" b="0">
                          <a:latin typeface="Montserrat Medium"/>
                          <a:cs typeface="Montserrat Medium"/>
                        </a:rPr>
                        <a:t>	</a:t>
                      </a:r>
                      <a:r>
                        <a:rPr dirty="0" sz="1300" b="0">
                          <a:latin typeface="Montserrat Medium"/>
                          <a:cs typeface="Montserrat Medium"/>
                        </a:rPr>
                        <a:t>3</a:t>
                      </a:r>
                      <a:endParaRPr sz="1300">
                        <a:latin typeface="Montserrat Medium"/>
                        <a:cs typeface="Montserrat Medium"/>
                      </a:endParaRPr>
                    </a:p>
                  </a:txBody>
                  <a:tcPr marL="0" marR="0" marB="0" marT="571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r>
                        <a:rPr dirty="0" sz="1300" b="0">
                          <a:latin typeface="Montserrat Medium"/>
                          <a:cs typeface="Montserrat Medium"/>
                        </a:rPr>
                        <a:t>5</a:t>
                      </a:r>
                      <a:endParaRPr sz="1300">
                        <a:latin typeface="Montserrat Medium"/>
                        <a:cs typeface="Montserrat Medium"/>
                      </a:endParaRPr>
                    </a:p>
                  </a:txBody>
                  <a:tcPr marL="0" marR="0" marB="0" marT="5715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 marR="91440">
                        <a:lnSpc>
                          <a:spcPct val="100000"/>
                        </a:lnSpc>
                      </a:pPr>
                      <a:r>
                        <a:rPr dirty="0" sz="1300" b="0">
                          <a:latin typeface="Montserrat Medium"/>
                          <a:cs typeface="Montserrat Medium"/>
                        </a:rPr>
                        <a:t>6</a:t>
                      </a:r>
                      <a:endParaRPr sz="1300">
                        <a:latin typeface="Montserrat Medium"/>
                        <a:cs typeface="Montserrat Medium"/>
                      </a:endParaRPr>
                    </a:p>
                  </a:txBody>
                  <a:tcPr marL="0" marR="0" marB="0" marT="5715">
                    <a:lnR w="12700">
                      <a:solidFill>
                        <a:srgbClr val="D70929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87312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D70929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algn="r" marR="673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300" spc="-25" b="0">
                          <a:latin typeface="Montserrat Medium"/>
                          <a:cs typeface="Montserrat Medium"/>
                        </a:rPr>
                        <a:t>3</a:t>
                      </a:r>
                      <a:r>
                        <a:rPr dirty="0" sz="1300" spc="-45" b="0"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dirty="0" sz="1300" spc="-25" b="0">
                          <a:latin typeface="Montserrat Medium"/>
                          <a:cs typeface="Montserrat Medium"/>
                        </a:rPr>
                        <a:t>&lt;</a:t>
                      </a:r>
                      <a:r>
                        <a:rPr dirty="0" sz="1300" spc="-45" b="0"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dirty="0" sz="1300" spc="-30" b="0">
                          <a:latin typeface="Montserrat Medium"/>
                          <a:cs typeface="Montserrat Medium"/>
                        </a:rPr>
                        <a:t>4</a:t>
                      </a:r>
                      <a:endParaRPr sz="1300">
                        <a:latin typeface="Montserrat Medium"/>
                        <a:cs typeface="Montserrat Medium"/>
                      </a:endParaRPr>
                    </a:p>
                  </a:txBody>
                  <a:tcPr marL="0" marR="0" marB="0" marT="444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D70929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88582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300" spc="-25" b="0">
                          <a:latin typeface="Montserrat Medium"/>
                          <a:cs typeface="Montserrat Medium"/>
                        </a:rPr>
                        <a:t>2</a:t>
                      </a:r>
                      <a:r>
                        <a:rPr dirty="0" sz="1300" spc="-45" b="0"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dirty="0" sz="1300" spc="-25" b="0">
                          <a:latin typeface="Montserrat Medium"/>
                          <a:cs typeface="Montserrat Medium"/>
                        </a:rPr>
                        <a:t>&lt;</a:t>
                      </a:r>
                      <a:r>
                        <a:rPr dirty="0" sz="1300" spc="-45" b="0"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dirty="0" sz="1300" spc="-25" b="0">
                          <a:latin typeface="Montserrat Medium"/>
                          <a:cs typeface="Montserrat Medium"/>
                        </a:rPr>
                        <a:t>3</a:t>
                      </a:r>
                      <a:endParaRPr sz="1300">
                        <a:latin typeface="Montserrat Medium"/>
                        <a:cs typeface="Montserrat Medium"/>
                      </a:endParaRPr>
                    </a:p>
                  </a:txBody>
                  <a:tcPr marL="0" marR="0" marB="0" marT="5715">
                    <a:lnL w="12700">
                      <a:solidFill>
                        <a:srgbClr val="D70929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250">
                        <a:latin typeface="Times New Roman"/>
                        <a:cs typeface="Times New Roman"/>
                      </a:endParaRPr>
                    </a:p>
                    <a:p>
                      <a:pPr algn="r" marR="16510">
                        <a:lnSpc>
                          <a:spcPct val="100000"/>
                        </a:lnSpc>
                      </a:pPr>
                      <a:r>
                        <a:rPr dirty="0" sz="1300" spc="-25" b="0">
                          <a:latin typeface="Montserrat Medium"/>
                          <a:cs typeface="Montserrat Medium"/>
                        </a:rPr>
                        <a:t>5</a:t>
                      </a:r>
                      <a:r>
                        <a:rPr dirty="0" sz="1300" spc="-50" b="0"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dirty="0" sz="1300" spc="-25" b="0">
                          <a:latin typeface="Montserrat Medium"/>
                          <a:cs typeface="Montserrat Medium"/>
                        </a:rPr>
                        <a:t>&gt;</a:t>
                      </a:r>
                      <a:r>
                        <a:rPr dirty="0" sz="1300" spc="-50" b="0"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dirty="0" sz="1300" spc="-30" b="0">
                          <a:latin typeface="Montserrat Medium"/>
                          <a:cs typeface="Montserrat Medium"/>
                        </a:rPr>
                        <a:t>4</a:t>
                      </a:r>
                      <a:endParaRPr sz="1300">
                        <a:latin typeface="Montserrat Medium"/>
                        <a:cs typeface="Montserrat Medium"/>
                      </a:endParaRPr>
                    </a:p>
                  </a:txBody>
                  <a:tcPr marL="0" marR="0" marB="0" marT="635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D70929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88773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250">
                        <a:latin typeface="Times New Roman"/>
                        <a:cs typeface="Times New Roman"/>
                      </a:endParaRPr>
                    </a:p>
                    <a:p>
                      <a:pPr algn="ctr" marR="26034">
                        <a:lnSpc>
                          <a:spcPct val="100000"/>
                        </a:lnSpc>
                      </a:pPr>
                      <a:r>
                        <a:rPr dirty="0" sz="1300" spc="-25" b="0">
                          <a:latin typeface="Montserrat Medium"/>
                          <a:cs typeface="Montserrat Medium"/>
                        </a:rPr>
                        <a:t>2</a:t>
                      </a:r>
                      <a:r>
                        <a:rPr dirty="0" sz="1300" spc="-45" b="0"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dirty="0" sz="1300" spc="-25" b="0">
                          <a:latin typeface="Montserrat Medium"/>
                          <a:cs typeface="Montserrat Medium"/>
                        </a:rPr>
                        <a:t>&gt;</a:t>
                      </a:r>
                      <a:r>
                        <a:rPr dirty="0" sz="1300" spc="-45" b="0"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dirty="0" sz="1300" spc="-20" b="0">
                          <a:latin typeface="Montserrat Medium"/>
                          <a:cs typeface="Montserrat Medium"/>
                        </a:rPr>
                        <a:t>1</a:t>
                      </a:r>
                      <a:endParaRPr sz="1300">
                        <a:latin typeface="Montserrat Medium"/>
                        <a:cs typeface="Montserrat Medium"/>
                      </a:endParaRPr>
                    </a:p>
                  </a:txBody>
                  <a:tcPr marL="0" marR="0" marB="0" marT="3175">
                    <a:lnL w="12700">
                      <a:solidFill>
                        <a:srgbClr val="D70929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marL="1162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300" spc="-25" b="0">
                          <a:latin typeface="Montserrat Medium"/>
                          <a:cs typeface="Montserrat Medium"/>
                        </a:rPr>
                        <a:t>5</a:t>
                      </a:r>
                      <a:r>
                        <a:rPr dirty="0" sz="1300" spc="-45" b="0"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dirty="0" sz="1300" spc="-25" b="0">
                          <a:latin typeface="Montserrat Medium"/>
                          <a:cs typeface="Montserrat Medium"/>
                        </a:rPr>
                        <a:t>&gt;</a:t>
                      </a:r>
                      <a:r>
                        <a:rPr dirty="0" sz="1300" spc="-45" b="0"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dirty="0" sz="1300" spc="-25" b="0">
                          <a:latin typeface="Montserrat Medium"/>
                          <a:cs typeface="Montserrat Medium"/>
                        </a:rPr>
                        <a:t>3</a:t>
                      </a:r>
                      <a:endParaRPr sz="1300">
                        <a:latin typeface="Montserrat Medium"/>
                        <a:cs typeface="Montserrat Medium"/>
                      </a:endParaRPr>
                    </a:p>
                  </a:txBody>
                  <a:tcPr marL="0" marR="0" marB="0" marT="25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350">
                        <a:latin typeface="Times New Roman"/>
                        <a:cs typeface="Times New Roman"/>
                      </a:endParaRPr>
                    </a:p>
                    <a:p>
                      <a:pPr marL="22860">
                        <a:lnSpc>
                          <a:spcPct val="100000"/>
                        </a:lnSpc>
                      </a:pPr>
                      <a:r>
                        <a:rPr dirty="0" sz="1300" spc="-30" b="0">
                          <a:latin typeface="Montserrat Medium"/>
                          <a:cs typeface="Montserrat Medium"/>
                        </a:rPr>
                        <a:t>6</a:t>
                      </a:r>
                      <a:r>
                        <a:rPr dirty="0" sz="1300" spc="-45" b="0"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dirty="0" sz="1300" spc="-25" b="0">
                          <a:latin typeface="Montserrat Medium"/>
                          <a:cs typeface="Montserrat Medium"/>
                        </a:rPr>
                        <a:t>&gt;</a:t>
                      </a:r>
                      <a:r>
                        <a:rPr dirty="0" sz="1300" spc="-45" b="0"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dirty="0" sz="1300" spc="-30" b="0">
                          <a:latin typeface="Montserrat Medium"/>
                          <a:cs typeface="Montserrat Medium"/>
                        </a:rPr>
                        <a:t>4</a:t>
                      </a:r>
                      <a:endParaRPr sz="1300">
                        <a:latin typeface="Montserrat Medium"/>
                        <a:cs typeface="Montserrat Medium"/>
                      </a:endParaRPr>
                    </a:p>
                  </a:txBody>
                  <a:tcPr marL="0" marR="0" marB="0" marT="6350">
                    <a:lnR w="12700">
                      <a:solidFill>
                        <a:srgbClr val="D70929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89852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350">
                        <a:latin typeface="Times New Roman"/>
                        <a:cs typeface="Times New Roman"/>
                      </a:endParaRPr>
                    </a:p>
                    <a:p>
                      <a:pPr algn="ctr" marR="26034">
                        <a:lnSpc>
                          <a:spcPct val="100000"/>
                        </a:lnSpc>
                      </a:pPr>
                      <a:r>
                        <a:rPr dirty="0" sz="1300" spc="-25" b="0">
                          <a:latin typeface="Montserrat Medium"/>
                          <a:cs typeface="Montserrat Medium"/>
                        </a:rPr>
                        <a:t>5</a:t>
                      </a:r>
                      <a:r>
                        <a:rPr dirty="0" sz="1300" spc="-45" b="0"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dirty="0" sz="1300" spc="-25" b="0">
                          <a:latin typeface="Montserrat Medium"/>
                          <a:cs typeface="Montserrat Medium"/>
                        </a:rPr>
                        <a:t>&gt;</a:t>
                      </a:r>
                      <a:r>
                        <a:rPr dirty="0" sz="1300" spc="-45" b="0"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dirty="0" sz="1300" spc="-25" b="0">
                          <a:latin typeface="Montserrat Medium"/>
                          <a:cs typeface="Montserrat Medium"/>
                        </a:rPr>
                        <a:t>2</a:t>
                      </a:r>
                      <a:endParaRPr sz="1300">
                        <a:latin typeface="Montserrat Medium"/>
                        <a:cs typeface="Montserrat Medium"/>
                      </a:endParaRPr>
                    </a:p>
                  </a:txBody>
                  <a:tcPr marL="0" marR="0" marB="0" marT="635">
                    <a:lnL w="12700">
                      <a:solidFill>
                        <a:srgbClr val="D70929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350">
                        <a:latin typeface="Times New Roman"/>
                        <a:cs typeface="Times New Roman"/>
                      </a:endParaRPr>
                    </a:p>
                    <a:p>
                      <a:pPr marL="128905">
                        <a:lnSpc>
                          <a:spcPct val="100000"/>
                        </a:lnSpc>
                      </a:pPr>
                      <a:r>
                        <a:rPr dirty="0" sz="1300" spc="-30" b="0">
                          <a:latin typeface="Montserrat Medium"/>
                          <a:cs typeface="Montserrat Medium"/>
                        </a:rPr>
                        <a:t>6</a:t>
                      </a:r>
                      <a:r>
                        <a:rPr dirty="0" sz="1300" spc="-45" b="0"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dirty="0" sz="1300" spc="-25" b="0">
                          <a:latin typeface="Montserrat Medium"/>
                          <a:cs typeface="Montserrat Medium"/>
                        </a:rPr>
                        <a:t>&gt;</a:t>
                      </a:r>
                      <a:r>
                        <a:rPr dirty="0" sz="1300" spc="-45" b="0"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dirty="0" sz="1300" spc="-20" b="0">
                          <a:latin typeface="Montserrat Medium"/>
                          <a:cs typeface="Montserrat Medium"/>
                        </a:rPr>
                        <a:t>1</a:t>
                      </a:r>
                      <a:endParaRPr sz="1300">
                        <a:latin typeface="Montserrat Medium"/>
                        <a:cs typeface="Montserrat Medium"/>
                      </a:endParaRPr>
                    </a:p>
                  </a:txBody>
                  <a:tcPr marL="0" marR="0" marB="0" marT="444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44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300" spc="-25" b="0">
                          <a:latin typeface="Montserrat Medium"/>
                          <a:cs typeface="Montserrat Medium"/>
                        </a:rPr>
                        <a:t>3</a:t>
                      </a:r>
                      <a:r>
                        <a:rPr dirty="0" sz="1300" spc="-45" b="0"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dirty="0" sz="1300" spc="-25" b="0">
                          <a:latin typeface="Montserrat Medium"/>
                          <a:cs typeface="Montserrat Medium"/>
                        </a:rPr>
                        <a:t>&lt;</a:t>
                      </a:r>
                      <a:r>
                        <a:rPr dirty="0" sz="1300" spc="-45" b="0"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dirty="0" sz="1300" spc="-30" b="0">
                          <a:latin typeface="Montserrat Medium"/>
                          <a:cs typeface="Montserrat Medium"/>
                        </a:rPr>
                        <a:t>4</a:t>
                      </a:r>
                      <a:endParaRPr sz="1300">
                        <a:latin typeface="Montserrat Medium"/>
                        <a:cs typeface="Montserrat Medium"/>
                      </a:endParaRPr>
                    </a:p>
                  </a:txBody>
                  <a:tcPr marL="0" marR="0" marB="0" marT="4445">
                    <a:lnR w="12700">
                      <a:solidFill>
                        <a:srgbClr val="D70929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8763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algn="ctr" marR="26034">
                        <a:lnSpc>
                          <a:spcPct val="100000"/>
                        </a:lnSpc>
                      </a:pPr>
                      <a:r>
                        <a:rPr dirty="0" sz="1300" spc="-30" b="0">
                          <a:latin typeface="Montserrat Medium"/>
                          <a:cs typeface="Montserrat Medium"/>
                        </a:rPr>
                        <a:t>6</a:t>
                      </a:r>
                      <a:r>
                        <a:rPr dirty="0" sz="1300" spc="-45" b="0"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dirty="0" sz="1300" spc="-25" b="0">
                          <a:latin typeface="Montserrat Medium"/>
                          <a:cs typeface="Montserrat Medium"/>
                        </a:rPr>
                        <a:t>&gt;</a:t>
                      </a:r>
                      <a:r>
                        <a:rPr dirty="0" sz="1300" spc="-45" b="0"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dirty="0" sz="1300" spc="-25" b="0">
                          <a:latin typeface="Montserrat Medium"/>
                          <a:cs typeface="Montserrat Medium"/>
                        </a:rPr>
                        <a:t>5</a:t>
                      </a:r>
                      <a:endParaRPr sz="1300">
                        <a:latin typeface="Montserrat Medium"/>
                        <a:cs typeface="Montserrat Medium"/>
                      </a:endParaRPr>
                    </a:p>
                  </a:txBody>
                  <a:tcPr marL="0" marR="0" marB="0" marT="6350">
                    <a:lnL w="12700">
                      <a:solidFill>
                        <a:srgbClr val="D70929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marL="127635">
                        <a:lnSpc>
                          <a:spcPct val="100000"/>
                        </a:lnSpc>
                      </a:pPr>
                      <a:r>
                        <a:rPr dirty="0" sz="1300" spc="-25" b="0">
                          <a:latin typeface="Montserrat Medium"/>
                          <a:cs typeface="Montserrat Medium"/>
                        </a:rPr>
                        <a:t>3</a:t>
                      </a:r>
                      <a:r>
                        <a:rPr dirty="0" sz="1300" spc="-45" b="0"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dirty="0" sz="1300" spc="-25" b="0">
                          <a:latin typeface="Montserrat Medium"/>
                          <a:cs typeface="Montserrat Medium"/>
                        </a:rPr>
                        <a:t>&gt;</a:t>
                      </a:r>
                      <a:r>
                        <a:rPr dirty="0" sz="1300" spc="-45" b="0"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dirty="0" sz="1300" spc="-25" b="0">
                          <a:latin typeface="Montserrat Medium"/>
                          <a:cs typeface="Montserrat Medium"/>
                        </a:rPr>
                        <a:t>2</a:t>
                      </a:r>
                      <a:endParaRPr sz="1300">
                        <a:latin typeface="Montserrat Medium"/>
                        <a:cs typeface="Montserrat Medium"/>
                      </a:endParaRPr>
                    </a:p>
                  </a:txBody>
                  <a:tcPr marL="0" marR="0" marB="0" marT="25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marL="10160">
                        <a:lnSpc>
                          <a:spcPct val="100000"/>
                        </a:lnSpc>
                      </a:pPr>
                      <a:r>
                        <a:rPr dirty="0" sz="1300" spc="-20" b="0">
                          <a:latin typeface="Montserrat Medium"/>
                          <a:cs typeface="Montserrat Medium"/>
                        </a:rPr>
                        <a:t>1</a:t>
                      </a:r>
                      <a:r>
                        <a:rPr dirty="0" sz="1300" spc="-45" b="0"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dirty="0" sz="1300" spc="-25" b="0">
                          <a:latin typeface="Montserrat Medium"/>
                          <a:cs typeface="Montserrat Medium"/>
                        </a:rPr>
                        <a:t>&lt;</a:t>
                      </a:r>
                      <a:r>
                        <a:rPr dirty="0" sz="1300" spc="-45" b="0"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dirty="0" sz="1300" spc="-30" b="0">
                          <a:latin typeface="Montserrat Medium"/>
                          <a:cs typeface="Montserrat Medium"/>
                        </a:rPr>
                        <a:t>4</a:t>
                      </a:r>
                      <a:endParaRPr sz="1300">
                        <a:latin typeface="Montserrat Medium"/>
                        <a:cs typeface="Montserrat Medium"/>
                      </a:endParaRPr>
                    </a:p>
                  </a:txBody>
                  <a:tcPr marL="0" marR="0" marB="0" marT="6350">
                    <a:lnR w="12700">
                      <a:solidFill>
                        <a:srgbClr val="D70929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72136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326390">
                        <a:lnSpc>
                          <a:spcPct val="100000"/>
                        </a:lnSpc>
                        <a:tabLst>
                          <a:tab pos="768350" algn="l"/>
                        </a:tabLst>
                      </a:pPr>
                      <a:r>
                        <a:rPr dirty="0" sz="1300" spc="-30" b="0">
                          <a:latin typeface="Montserrat Medium"/>
                          <a:cs typeface="Montserrat Medium"/>
                        </a:rPr>
                        <a:t>6	</a:t>
                      </a:r>
                      <a:r>
                        <a:rPr dirty="0" sz="1300" spc="-25" b="0">
                          <a:latin typeface="Montserrat Medium"/>
                          <a:cs typeface="Montserrat Medium"/>
                        </a:rPr>
                        <a:t>5</a:t>
                      </a:r>
                      <a:endParaRPr sz="1300">
                        <a:latin typeface="Montserrat Medium"/>
                        <a:cs typeface="Montserrat Medium"/>
                      </a:endParaRPr>
                    </a:p>
                  </a:txBody>
                  <a:tcPr marL="0" marR="0" marB="0" marT="635">
                    <a:lnL w="12700">
                      <a:solidFill>
                        <a:srgbClr val="D70929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algn="r" marR="40640">
                        <a:lnSpc>
                          <a:spcPct val="100000"/>
                        </a:lnSpc>
                        <a:tabLst>
                          <a:tab pos="437515" algn="l"/>
                        </a:tabLst>
                      </a:pPr>
                      <a:r>
                        <a:rPr dirty="0" sz="1300" b="0">
                          <a:latin typeface="Montserrat Medium"/>
                          <a:cs typeface="Montserrat Medium"/>
                        </a:rPr>
                        <a:t>3</a:t>
                      </a:r>
                      <a:r>
                        <a:rPr dirty="0" sz="1300" b="0">
                          <a:latin typeface="Montserrat Medium"/>
                          <a:cs typeface="Montserrat Medium"/>
                        </a:rPr>
                        <a:t>	</a:t>
                      </a:r>
                      <a:r>
                        <a:rPr dirty="0" sz="1300" b="0">
                          <a:latin typeface="Montserrat Medium"/>
                          <a:cs typeface="Montserrat Medium"/>
                        </a:rPr>
                        <a:t>2</a:t>
                      </a:r>
                      <a:endParaRPr sz="1300">
                        <a:latin typeface="Montserrat Medium"/>
                        <a:cs typeface="Montserrat Medium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algn="r" marR="27940">
                        <a:lnSpc>
                          <a:spcPct val="100000"/>
                        </a:lnSpc>
                      </a:pPr>
                      <a:r>
                        <a:rPr dirty="0" sz="1300" b="0">
                          <a:latin typeface="Montserrat Medium"/>
                          <a:cs typeface="Montserrat Medium"/>
                        </a:rPr>
                        <a:t>1</a:t>
                      </a:r>
                      <a:endParaRPr sz="1300">
                        <a:latin typeface="Montserrat Medium"/>
                        <a:cs typeface="Montserrat Medium"/>
                      </a:endParaRPr>
                    </a:p>
                  </a:txBody>
                  <a:tcPr marL="0" marR="0" marB="0" marT="635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algn="ctr" marR="120014">
                        <a:lnSpc>
                          <a:spcPct val="100000"/>
                        </a:lnSpc>
                      </a:pPr>
                      <a:r>
                        <a:rPr dirty="0" sz="1300" b="0">
                          <a:latin typeface="Montserrat Medium"/>
                          <a:cs typeface="Montserrat Medium"/>
                        </a:rPr>
                        <a:t>4</a:t>
                      </a:r>
                      <a:endParaRPr sz="1300">
                        <a:latin typeface="Montserrat Medium"/>
                        <a:cs typeface="Montserrat Medium"/>
                      </a:endParaRPr>
                    </a:p>
                  </a:txBody>
                  <a:tcPr marL="0" marR="0" marB="0" marT="635">
                    <a:lnR w="12700">
                      <a:solidFill>
                        <a:srgbClr val="D70929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40029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950" b="1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Input</a:t>
                      </a:r>
                      <a:endParaRPr sz="950">
                        <a:latin typeface="Montserrat"/>
                        <a:cs typeface="Montserrat"/>
                      </a:endParaRPr>
                    </a:p>
                  </a:txBody>
                  <a:tcPr marL="0" marR="0" marB="0" marT="53340">
                    <a:solidFill>
                      <a:srgbClr val="D70929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D70929"/>
                      </a:solidFill>
                      <a:prstDash val="solid"/>
                    </a:lnR>
                    <a:lnB w="12700">
                      <a:solidFill>
                        <a:srgbClr val="D7092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49" name="object 49"/>
          <p:cNvSpPr/>
          <p:nvPr/>
        </p:nvSpPr>
        <p:spPr>
          <a:xfrm>
            <a:off x="6233207" y="826857"/>
            <a:ext cx="377190" cy="388620"/>
          </a:xfrm>
          <a:custGeom>
            <a:avLst/>
            <a:gdLst/>
            <a:ahLst/>
            <a:cxnLst/>
            <a:rect l="l" t="t" r="r" b="b"/>
            <a:pathLst>
              <a:path w="377190" h="388619">
                <a:moveTo>
                  <a:pt x="188379" y="388213"/>
                </a:moveTo>
                <a:lnTo>
                  <a:pt x="231572" y="383087"/>
                </a:lnTo>
                <a:lnTo>
                  <a:pt x="271223" y="368484"/>
                </a:lnTo>
                <a:lnTo>
                  <a:pt x="306200" y="345570"/>
                </a:lnTo>
                <a:lnTo>
                  <a:pt x="335373" y="315510"/>
                </a:lnTo>
                <a:lnTo>
                  <a:pt x="357611" y="279469"/>
                </a:lnTo>
                <a:lnTo>
                  <a:pt x="371782" y="238613"/>
                </a:lnTo>
                <a:lnTo>
                  <a:pt x="376758" y="194106"/>
                </a:lnTo>
                <a:lnTo>
                  <a:pt x="371782" y="149596"/>
                </a:lnTo>
                <a:lnTo>
                  <a:pt x="357611" y="108738"/>
                </a:lnTo>
                <a:lnTo>
                  <a:pt x="335373" y="72698"/>
                </a:lnTo>
                <a:lnTo>
                  <a:pt x="306200" y="42639"/>
                </a:lnTo>
                <a:lnTo>
                  <a:pt x="271223" y="19727"/>
                </a:lnTo>
                <a:lnTo>
                  <a:pt x="231572" y="5125"/>
                </a:lnTo>
                <a:lnTo>
                  <a:pt x="188379" y="0"/>
                </a:lnTo>
                <a:lnTo>
                  <a:pt x="145185" y="5125"/>
                </a:lnTo>
                <a:lnTo>
                  <a:pt x="105534" y="19727"/>
                </a:lnTo>
                <a:lnTo>
                  <a:pt x="70557" y="42639"/>
                </a:lnTo>
                <a:lnTo>
                  <a:pt x="41384" y="72698"/>
                </a:lnTo>
                <a:lnTo>
                  <a:pt x="19147" y="108738"/>
                </a:lnTo>
                <a:lnTo>
                  <a:pt x="4975" y="149596"/>
                </a:lnTo>
                <a:lnTo>
                  <a:pt x="0" y="194106"/>
                </a:lnTo>
                <a:lnTo>
                  <a:pt x="4975" y="238613"/>
                </a:lnTo>
                <a:lnTo>
                  <a:pt x="19147" y="279469"/>
                </a:lnTo>
                <a:lnTo>
                  <a:pt x="41384" y="315510"/>
                </a:lnTo>
                <a:lnTo>
                  <a:pt x="70557" y="345570"/>
                </a:lnTo>
                <a:lnTo>
                  <a:pt x="105534" y="368484"/>
                </a:lnTo>
                <a:lnTo>
                  <a:pt x="145185" y="383087"/>
                </a:lnTo>
                <a:lnTo>
                  <a:pt x="188379" y="388213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"/>
            <a:ext cx="10467975" cy="7560309"/>
            <a:chOff x="0" y="12"/>
            <a:chExt cx="10467975" cy="7560309"/>
          </a:xfrm>
        </p:grpSpPr>
        <p:sp>
          <p:nvSpPr>
            <p:cNvPr id="3" name="object 3"/>
            <p:cNvSpPr/>
            <p:nvPr/>
          </p:nvSpPr>
          <p:spPr>
            <a:xfrm>
              <a:off x="0" y="12"/>
              <a:ext cx="5346065" cy="7560309"/>
            </a:xfrm>
            <a:custGeom>
              <a:avLst/>
              <a:gdLst/>
              <a:ahLst/>
              <a:cxnLst/>
              <a:rect l="l" t="t" r="r" b="b"/>
              <a:pathLst>
                <a:path w="5346065" h="7560309">
                  <a:moveTo>
                    <a:pt x="5346001" y="0"/>
                  </a:moveTo>
                  <a:lnTo>
                    <a:pt x="0" y="0"/>
                  </a:lnTo>
                  <a:lnTo>
                    <a:pt x="0" y="7559992"/>
                  </a:lnTo>
                  <a:lnTo>
                    <a:pt x="5346001" y="7559992"/>
                  </a:lnTo>
                  <a:lnTo>
                    <a:pt x="5346001" y="0"/>
                  </a:lnTo>
                  <a:close/>
                </a:path>
              </a:pathLst>
            </a:custGeom>
            <a:solidFill>
              <a:srgbClr val="D0EBF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1997" y="7106399"/>
              <a:ext cx="7258887" cy="273608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8365146" y="7165565"/>
            <a:ext cx="187198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 b="1">
                <a:solidFill>
                  <a:srgbClr val="002D5A"/>
                </a:solidFill>
                <a:latin typeface="Montserrat"/>
                <a:cs typeface="Montserrat"/>
              </a:rPr>
              <a:t>Royal</a:t>
            </a:r>
            <a:r>
              <a:rPr dirty="0" sz="900" spc="-15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900" spc="-5" b="1">
                <a:solidFill>
                  <a:srgbClr val="002D5A"/>
                </a:solidFill>
                <a:latin typeface="Montserrat"/>
                <a:cs typeface="Montserrat"/>
              </a:rPr>
              <a:t>Academy</a:t>
            </a:r>
            <a:r>
              <a:rPr dirty="0" sz="900" spc="-15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900" b="1">
                <a:solidFill>
                  <a:srgbClr val="002D5A"/>
                </a:solidFill>
                <a:latin typeface="Montserrat"/>
                <a:cs typeface="Montserrat"/>
              </a:rPr>
              <a:t>of</a:t>
            </a:r>
            <a:r>
              <a:rPr dirty="0" sz="900" spc="-15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900" b="1">
                <a:solidFill>
                  <a:srgbClr val="002D5A"/>
                </a:solidFill>
                <a:latin typeface="Montserrat"/>
                <a:cs typeface="Montserrat"/>
              </a:rPr>
              <a:t>Engineering</a:t>
            </a:r>
            <a:endParaRPr sz="900">
              <a:latin typeface="Montserrat"/>
              <a:cs typeface="Montserra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5300" y="7161154"/>
            <a:ext cx="16002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solidFill>
                  <a:srgbClr val="002D5A"/>
                </a:solidFill>
                <a:latin typeface="Montserrat"/>
                <a:cs typeface="Montserrat"/>
              </a:rPr>
              <a:t>01</a:t>
            </a:r>
            <a:endParaRPr sz="1000">
              <a:latin typeface="Montserrat"/>
              <a:cs typeface="Montserra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61651" y="4167720"/>
            <a:ext cx="9768840" cy="2842260"/>
            <a:chOff x="461651" y="4167720"/>
            <a:chExt cx="9768840" cy="2842260"/>
          </a:xfrm>
        </p:grpSpPr>
        <p:sp>
          <p:nvSpPr>
            <p:cNvPr id="8" name="object 8"/>
            <p:cNvSpPr/>
            <p:nvPr/>
          </p:nvSpPr>
          <p:spPr>
            <a:xfrm>
              <a:off x="468001" y="7003540"/>
              <a:ext cx="9756140" cy="0"/>
            </a:xfrm>
            <a:custGeom>
              <a:avLst/>
              <a:gdLst/>
              <a:ahLst/>
              <a:cxnLst/>
              <a:rect l="l" t="t" r="r" b="b"/>
              <a:pathLst>
                <a:path w="9756140" h="0">
                  <a:moveTo>
                    <a:pt x="0" y="0"/>
                  </a:moveTo>
                  <a:lnTo>
                    <a:pt x="975600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8135518" y="4185500"/>
              <a:ext cx="725170" cy="725170"/>
            </a:xfrm>
            <a:custGeom>
              <a:avLst/>
              <a:gdLst/>
              <a:ahLst/>
              <a:cxnLst/>
              <a:rect l="l" t="t" r="r" b="b"/>
              <a:pathLst>
                <a:path w="725170" h="725170">
                  <a:moveTo>
                    <a:pt x="725093" y="0"/>
                  </a:moveTo>
                  <a:lnTo>
                    <a:pt x="0" y="0"/>
                  </a:lnTo>
                  <a:lnTo>
                    <a:pt x="0" y="725093"/>
                  </a:lnTo>
                  <a:lnTo>
                    <a:pt x="725093" y="725093"/>
                  </a:lnTo>
                  <a:lnTo>
                    <a:pt x="7250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89366" y="4239348"/>
              <a:ext cx="617397" cy="61740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135518" y="4185500"/>
              <a:ext cx="725170" cy="725170"/>
            </a:xfrm>
            <a:custGeom>
              <a:avLst/>
              <a:gdLst/>
              <a:ahLst/>
              <a:cxnLst/>
              <a:rect l="l" t="t" r="r" b="b"/>
              <a:pathLst>
                <a:path w="725170" h="725170">
                  <a:moveTo>
                    <a:pt x="0" y="725093"/>
                  </a:moveTo>
                  <a:lnTo>
                    <a:pt x="725093" y="725093"/>
                  </a:lnTo>
                  <a:lnTo>
                    <a:pt x="725093" y="0"/>
                  </a:lnTo>
                  <a:lnTo>
                    <a:pt x="0" y="0"/>
                  </a:lnTo>
                  <a:lnTo>
                    <a:pt x="0" y="725093"/>
                  </a:lnTo>
                  <a:close/>
                </a:path>
              </a:pathLst>
            </a:custGeom>
            <a:ln w="35039">
              <a:solidFill>
                <a:srgbClr val="D0EBF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5525998" y="4167975"/>
            <a:ext cx="2592070" cy="760730"/>
          </a:xfrm>
          <a:prstGeom prst="rect">
            <a:avLst/>
          </a:prstGeom>
          <a:solidFill>
            <a:srgbClr val="D0EBFC"/>
          </a:solidFill>
        </p:spPr>
        <p:txBody>
          <a:bodyPr wrap="square" lIns="0" tIns="55880" rIns="0" bIns="0" rtlCol="0" vert="horz">
            <a:spAutoFit/>
          </a:bodyPr>
          <a:lstStyle/>
          <a:p>
            <a:pPr marL="107950" marR="202565">
              <a:lnSpc>
                <a:spcPct val="108300"/>
              </a:lnSpc>
              <a:spcBef>
                <a:spcPts val="440"/>
              </a:spcBef>
            </a:pPr>
            <a:r>
              <a:rPr dirty="0" sz="950" b="1">
                <a:latin typeface="Montserrat"/>
                <a:cs typeface="Montserrat"/>
              </a:rPr>
              <a:t>Both</a:t>
            </a:r>
            <a:r>
              <a:rPr dirty="0" sz="950" spc="-20" b="1">
                <a:latin typeface="Montserrat"/>
                <a:cs typeface="Montserrat"/>
              </a:rPr>
              <a:t> </a:t>
            </a:r>
            <a:r>
              <a:rPr dirty="0" sz="950" b="1">
                <a:latin typeface="Montserrat"/>
                <a:cs typeface="Montserrat"/>
              </a:rPr>
              <a:t>the</a:t>
            </a:r>
            <a:r>
              <a:rPr dirty="0" sz="950" spc="-15" b="1">
                <a:latin typeface="Montserrat"/>
                <a:cs typeface="Montserrat"/>
              </a:rPr>
              <a:t> </a:t>
            </a:r>
            <a:r>
              <a:rPr dirty="0" sz="950" b="1">
                <a:latin typeface="Montserrat"/>
                <a:cs typeface="Montserrat"/>
              </a:rPr>
              <a:t>student</a:t>
            </a:r>
            <a:r>
              <a:rPr dirty="0" sz="950" spc="-20" b="1">
                <a:latin typeface="Montserrat"/>
                <a:cs typeface="Montserrat"/>
              </a:rPr>
              <a:t> </a:t>
            </a:r>
            <a:r>
              <a:rPr dirty="0" sz="950" b="1">
                <a:latin typeface="Montserrat"/>
                <a:cs typeface="Montserrat"/>
              </a:rPr>
              <a:t>and</a:t>
            </a:r>
            <a:r>
              <a:rPr dirty="0" sz="950" spc="-15" b="1">
                <a:latin typeface="Montserrat"/>
                <a:cs typeface="Montserrat"/>
              </a:rPr>
              <a:t> </a:t>
            </a:r>
            <a:r>
              <a:rPr dirty="0" sz="950" spc="-5" b="1">
                <a:latin typeface="Montserrat"/>
                <a:cs typeface="Montserrat"/>
              </a:rPr>
              <a:t>teacher</a:t>
            </a:r>
            <a:r>
              <a:rPr dirty="0" sz="950" spc="-15" b="1">
                <a:latin typeface="Montserrat"/>
                <a:cs typeface="Montserrat"/>
              </a:rPr>
              <a:t> </a:t>
            </a:r>
            <a:r>
              <a:rPr dirty="0" sz="950" b="1">
                <a:latin typeface="Montserrat"/>
                <a:cs typeface="Montserrat"/>
              </a:rPr>
              <a:t>guide </a:t>
            </a:r>
            <a:r>
              <a:rPr dirty="0" sz="950" spc="-254" b="1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are available </a:t>
            </a:r>
            <a:r>
              <a:rPr dirty="0" sz="950">
                <a:latin typeface="Montserrat"/>
                <a:cs typeface="Montserrat"/>
              </a:rPr>
              <a:t>online </a:t>
            </a:r>
            <a:r>
              <a:rPr dirty="0" sz="950" spc="-5">
                <a:latin typeface="Montserrat"/>
                <a:cs typeface="Montserrat"/>
              </a:rPr>
              <a:t>for </a:t>
            </a:r>
            <a:r>
              <a:rPr dirty="0" sz="950" spc="10">
                <a:latin typeface="Montserrat"/>
                <a:cs typeface="Montserrat"/>
              </a:rPr>
              <a:t>free: </a:t>
            </a:r>
            <a:r>
              <a:rPr dirty="0" sz="950" spc="15">
                <a:latin typeface="Montserrat"/>
                <a:cs typeface="Montserrat"/>
              </a:rPr>
              <a:t> </a:t>
            </a:r>
            <a:r>
              <a:rPr dirty="0" u="sng" sz="950" spc="-10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  <a:hlinkClick r:id="rId4"/>
              </a:rPr>
              <a:t>https://stemresources.raeng.org.uk/ </a:t>
            </a:r>
            <a:r>
              <a:rPr dirty="0" sz="950" spc="-5" b="0">
                <a:solidFill>
                  <a:srgbClr val="D70929"/>
                </a:solidFill>
                <a:latin typeface="Montserrat Medium"/>
                <a:cs typeface="Montserrat Medium"/>
              </a:rPr>
              <a:t> </a:t>
            </a:r>
            <a:r>
              <a:rPr dirty="0" u="sng" sz="950" spc="-5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  <a:hlinkClick r:id="rId4"/>
              </a:rPr>
              <a:t>future-of-flight/</a:t>
            </a:r>
            <a:endParaRPr sz="950">
              <a:latin typeface="Montserrat Medium"/>
              <a:cs typeface="Montserrat Medium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13317" y="5047574"/>
            <a:ext cx="4279265" cy="9239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9200"/>
              </a:lnSpc>
              <a:spcBef>
                <a:spcPts val="100"/>
              </a:spcBef>
            </a:pPr>
            <a:r>
              <a:rPr dirty="0" sz="950" spc="-5">
                <a:latin typeface="Montserrat"/>
                <a:cs typeface="Montserrat"/>
              </a:rPr>
              <a:t>Any </a:t>
            </a:r>
            <a:r>
              <a:rPr dirty="0" sz="950" spc="-10">
                <a:latin typeface="Montserrat"/>
                <a:cs typeface="Montserrat"/>
              </a:rPr>
              <a:t>teacher </a:t>
            </a:r>
            <a:r>
              <a:rPr dirty="0" sz="950">
                <a:latin typeface="Montserrat"/>
                <a:cs typeface="Montserrat"/>
              </a:rPr>
              <a:t>who is part of our </a:t>
            </a:r>
            <a:r>
              <a:rPr dirty="0" sz="950" spc="-5">
                <a:latin typeface="Montserrat"/>
                <a:cs typeface="Montserrat"/>
              </a:rPr>
              <a:t>Connecting STEM </a:t>
            </a:r>
            <a:r>
              <a:rPr dirty="0" sz="950" spc="-15">
                <a:latin typeface="Montserrat"/>
                <a:cs typeface="Montserrat"/>
              </a:rPr>
              <a:t>Teachers </a:t>
            </a:r>
            <a:r>
              <a:rPr dirty="0" sz="950" spc="-5">
                <a:latin typeface="Montserrat"/>
                <a:cs typeface="Montserrat"/>
              </a:rPr>
              <a:t>programme </a:t>
            </a:r>
            <a:r>
              <a:rPr dirty="0" sz="950" spc="-23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will </a:t>
            </a:r>
            <a:r>
              <a:rPr dirty="0" sz="950" spc="-10">
                <a:latin typeface="Montserrat"/>
                <a:cs typeface="Montserrat"/>
              </a:rPr>
              <a:t>receive </a:t>
            </a:r>
            <a:r>
              <a:rPr dirty="0" sz="950" spc="-5">
                <a:latin typeface="Montserrat"/>
                <a:cs typeface="Montserrat"/>
              </a:rPr>
              <a:t>hard copies </a:t>
            </a:r>
            <a:r>
              <a:rPr dirty="0" sz="950">
                <a:latin typeface="Montserrat"/>
                <a:cs typeface="Montserrat"/>
              </a:rPr>
              <a:t>of the </a:t>
            </a:r>
            <a:r>
              <a:rPr dirty="0" sz="950" spc="-5">
                <a:latin typeface="Montserrat"/>
                <a:cs typeface="Montserrat"/>
              </a:rPr>
              <a:t>resource </a:t>
            </a:r>
            <a:r>
              <a:rPr dirty="0" sz="950">
                <a:latin typeface="Montserrat"/>
                <a:cs typeface="Montserrat"/>
              </a:rPr>
              <a:t>and the </a:t>
            </a:r>
            <a:r>
              <a:rPr dirty="0" sz="950" spc="-5">
                <a:latin typeface="Montserrat"/>
                <a:cs typeface="Montserrat"/>
              </a:rPr>
              <a:t>physical materials </a:t>
            </a:r>
            <a:r>
              <a:rPr dirty="0" sz="950">
                <a:latin typeface="Montserrat"/>
                <a:cs typeface="Montserrat"/>
              </a:rPr>
              <a:t>that </a:t>
            </a:r>
            <a:r>
              <a:rPr dirty="0" sz="950" spc="-23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are included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for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10">
                <a:latin typeface="Montserrat"/>
                <a:cs typeface="Montserrat"/>
              </a:rPr>
              <a:t>free.</a:t>
            </a:r>
            <a:endParaRPr sz="950">
              <a:latin typeface="Montserrat"/>
              <a:cs typeface="Montserrat"/>
            </a:endParaRPr>
          </a:p>
          <a:p>
            <a:pPr marL="12700" marR="532130">
              <a:lnSpc>
                <a:spcPct val="109200"/>
              </a:lnSpc>
              <a:spcBef>
                <a:spcPts val="850"/>
              </a:spcBef>
            </a:pPr>
            <a:r>
              <a:rPr dirty="0" sz="950" spc="-5">
                <a:latin typeface="Montserrat"/>
                <a:cs typeface="Montserrat"/>
              </a:rPr>
              <a:t>Any </a:t>
            </a:r>
            <a:r>
              <a:rPr dirty="0" sz="950" spc="-10">
                <a:latin typeface="Montserrat"/>
                <a:cs typeface="Montserrat"/>
              </a:rPr>
              <a:t>teachers,</a:t>
            </a:r>
            <a:r>
              <a:rPr dirty="0" sz="950" spc="-5">
                <a:latin typeface="Montserrat"/>
                <a:cs typeface="Montserrat"/>
              </a:rPr>
              <a:t> anywhere</a:t>
            </a:r>
            <a:r>
              <a:rPr dirty="0" sz="950">
                <a:latin typeface="Montserrat"/>
                <a:cs typeface="Montserrat"/>
              </a:rPr>
              <a:t> in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the UK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can join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without </a:t>
            </a:r>
            <a:r>
              <a:rPr dirty="0" sz="950" spc="-5">
                <a:latin typeface="Montserrat"/>
                <a:cs typeface="Montserrat"/>
              </a:rPr>
              <a:t>any cost</a:t>
            </a:r>
            <a:r>
              <a:rPr dirty="0" sz="950">
                <a:latin typeface="Montserrat"/>
                <a:cs typeface="Montserrat"/>
              </a:rPr>
              <a:t> at </a:t>
            </a:r>
            <a:r>
              <a:rPr dirty="0" sz="950" spc="-23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any </a:t>
            </a:r>
            <a:r>
              <a:rPr dirty="0" sz="950">
                <a:latin typeface="Montserrat"/>
                <a:cs typeface="Montserrat"/>
              </a:rPr>
              <a:t>stage.</a:t>
            </a:r>
            <a:endParaRPr sz="950">
              <a:latin typeface="Montserrat"/>
              <a:cs typeface="Montserrat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8117738" y="6079604"/>
            <a:ext cx="760730" cy="760730"/>
            <a:chOff x="8117738" y="6079604"/>
            <a:chExt cx="760730" cy="760730"/>
          </a:xfrm>
        </p:grpSpPr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89366" y="6151245"/>
              <a:ext cx="617397" cy="61739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135518" y="6097384"/>
              <a:ext cx="725170" cy="725170"/>
            </a:xfrm>
            <a:custGeom>
              <a:avLst/>
              <a:gdLst/>
              <a:ahLst/>
              <a:cxnLst/>
              <a:rect l="l" t="t" r="r" b="b"/>
              <a:pathLst>
                <a:path w="725170" h="725170">
                  <a:moveTo>
                    <a:pt x="0" y="725093"/>
                  </a:moveTo>
                  <a:lnTo>
                    <a:pt x="725093" y="725093"/>
                  </a:lnTo>
                  <a:lnTo>
                    <a:pt x="725093" y="0"/>
                  </a:lnTo>
                  <a:lnTo>
                    <a:pt x="0" y="0"/>
                  </a:lnTo>
                  <a:lnTo>
                    <a:pt x="0" y="725093"/>
                  </a:lnTo>
                  <a:close/>
                </a:path>
              </a:pathLst>
            </a:custGeom>
            <a:ln w="35039">
              <a:solidFill>
                <a:srgbClr val="D0EBF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5525998" y="6079858"/>
            <a:ext cx="2592070" cy="760730"/>
          </a:xfrm>
          <a:prstGeom prst="rect">
            <a:avLst/>
          </a:prstGeom>
          <a:solidFill>
            <a:srgbClr val="D0EBFC"/>
          </a:solidFill>
        </p:spPr>
        <p:txBody>
          <a:bodyPr wrap="square" lIns="0" tIns="55880" rIns="0" bIns="0" rtlCol="0" vert="horz">
            <a:spAutoFit/>
          </a:bodyPr>
          <a:lstStyle/>
          <a:p>
            <a:pPr marL="107950" marR="127000">
              <a:lnSpc>
                <a:spcPct val="108300"/>
              </a:lnSpc>
              <a:spcBef>
                <a:spcPts val="440"/>
              </a:spcBef>
            </a:pPr>
            <a:r>
              <a:rPr dirty="0" sz="950" spc="-5" b="1">
                <a:latin typeface="Montserrat"/>
                <a:cs typeface="Montserrat"/>
              </a:rPr>
              <a:t>Find </a:t>
            </a:r>
            <a:r>
              <a:rPr dirty="0" sz="950" b="1">
                <a:latin typeface="Montserrat"/>
                <a:cs typeface="Montserrat"/>
              </a:rPr>
              <a:t>out </a:t>
            </a:r>
            <a:r>
              <a:rPr dirty="0" sz="950" spc="-5" b="1">
                <a:latin typeface="Montserrat"/>
                <a:cs typeface="Montserrat"/>
              </a:rPr>
              <a:t>more </a:t>
            </a:r>
            <a:r>
              <a:rPr dirty="0" sz="950">
                <a:latin typeface="Montserrat"/>
                <a:cs typeface="Montserrat"/>
              </a:rPr>
              <a:t>about the </a:t>
            </a:r>
            <a:r>
              <a:rPr dirty="0" sz="950" spc="-5">
                <a:latin typeface="Montserrat"/>
                <a:cs typeface="Montserrat"/>
              </a:rPr>
              <a:t>programme </a:t>
            </a:r>
            <a:r>
              <a:rPr dirty="0" sz="950">
                <a:latin typeface="Montserrat"/>
                <a:cs typeface="Montserrat"/>
              </a:rPr>
              <a:t> at:</a:t>
            </a:r>
            <a:r>
              <a:rPr dirty="0" sz="950" spc="25">
                <a:latin typeface="Montserrat"/>
                <a:cs typeface="Montserrat"/>
              </a:rPr>
              <a:t> </a:t>
            </a:r>
            <a:r>
              <a:rPr dirty="0" u="sng" sz="950" spc="-10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  <a:hlinkClick r:id="rId6"/>
              </a:rPr>
              <a:t>https://stemresources.raeng.org.uk/ </a:t>
            </a:r>
            <a:r>
              <a:rPr dirty="0" sz="950" spc="-240" b="0">
                <a:solidFill>
                  <a:srgbClr val="D70929"/>
                </a:solidFill>
                <a:latin typeface="Montserrat Medium"/>
                <a:cs typeface="Montserrat Medium"/>
              </a:rPr>
              <a:t> </a:t>
            </a:r>
            <a:r>
              <a:rPr dirty="0" u="sng" sz="950" spc="-10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  <a:hlinkClick r:id="rId6"/>
              </a:rPr>
              <a:t>connectingstem-Teachers</a:t>
            </a:r>
            <a:endParaRPr sz="950">
              <a:latin typeface="Montserrat Medium"/>
              <a:cs typeface="Montserrat Medium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455300" y="444733"/>
            <a:ext cx="3310890" cy="4216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600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</a:rPr>
              <a:t>About</a:t>
            </a:r>
            <a:r>
              <a:rPr dirty="0" u="heavy" sz="2600" spc="-35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</a:rPr>
              <a:t> </a:t>
            </a:r>
            <a:r>
              <a:rPr dirty="0" u="heavy" sz="2600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</a:rPr>
              <a:t>this</a:t>
            </a:r>
            <a:r>
              <a:rPr dirty="0" u="heavy" sz="2600" spc="-35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</a:rPr>
              <a:t> </a:t>
            </a:r>
            <a:r>
              <a:rPr dirty="0" u="heavy" sz="2600" spc="-15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</a:rPr>
              <a:t>resource</a:t>
            </a:r>
            <a:endParaRPr sz="2600">
              <a:latin typeface="Montserrat Medium"/>
              <a:cs typeface="Montserrat Medium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513299" y="444733"/>
            <a:ext cx="4366895" cy="36150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600" spc="-30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</a:rPr>
              <a:t>Teacher</a:t>
            </a:r>
            <a:r>
              <a:rPr dirty="0" u="heavy" sz="2600" spc="-40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</a:rPr>
              <a:t> </a:t>
            </a:r>
            <a:r>
              <a:rPr dirty="0" u="heavy" sz="2600" spc="-10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</a:rPr>
              <a:t>notes</a:t>
            </a:r>
            <a:endParaRPr sz="2600">
              <a:latin typeface="Montserrat Medium"/>
              <a:cs typeface="Montserrat Medium"/>
            </a:endParaRPr>
          </a:p>
          <a:p>
            <a:pPr marL="12700" marR="236220">
              <a:lnSpc>
                <a:spcPct val="109200"/>
              </a:lnSpc>
              <a:spcBef>
                <a:spcPts val="2180"/>
              </a:spcBef>
            </a:pPr>
            <a:r>
              <a:rPr dirty="0" sz="950" b="1">
                <a:latin typeface="Montserrat"/>
                <a:cs typeface="Montserrat"/>
              </a:rPr>
              <a:t>This </a:t>
            </a:r>
            <a:r>
              <a:rPr dirty="0" sz="950" spc="-5" b="1">
                <a:latin typeface="Montserrat"/>
                <a:cs typeface="Montserrat"/>
              </a:rPr>
              <a:t>resource </a:t>
            </a:r>
            <a:r>
              <a:rPr dirty="0" sz="950" b="1">
                <a:latin typeface="Montserrat"/>
                <a:cs typeface="Montserrat"/>
              </a:rPr>
              <a:t>is designed </a:t>
            </a:r>
            <a:r>
              <a:rPr dirty="0" sz="950" spc="-10" b="1">
                <a:latin typeface="Montserrat"/>
                <a:cs typeface="Montserrat"/>
              </a:rPr>
              <a:t>to </a:t>
            </a:r>
            <a:r>
              <a:rPr dirty="0" sz="950" spc="-5" b="1">
                <a:latin typeface="Montserrat"/>
                <a:cs typeface="Montserrat"/>
              </a:rPr>
              <a:t>provide </a:t>
            </a:r>
            <a:r>
              <a:rPr dirty="0" sz="950" b="1">
                <a:latin typeface="Montserrat"/>
                <a:cs typeface="Montserrat"/>
              </a:rPr>
              <a:t>practical and </a:t>
            </a:r>
            <a:r>
              <a:rPr dirty="0" sz="950" spc="-5" b="1">
                <a:latin typeface="Montserrat"/>
                <a:cs typeface="Montserrat"/>
              </a:rPr>
              <a:t>contextualised </a:t>
            </a:r>
            <a:r>
              <a:rPr dirty="0" sz="950" spc="-254" b="1">
                <a:latin typeface="Montserrat"/>
                <a:cs typeface="Montserrat"/>
              </a:rPr>
              <a:t> </a:t>
            </a:r>
            <a:r>
              <a:rPr dirty="0" sz="950" b="1">
                <a:latin typeface="Montserrat"/>
                <a:cs typeface="Montserrat"/>
              </a:rPr>
              <a:t>applications </a:t>
            </a:r>
            <a:r>
              <a:rPr dirty="0" sz="950" spc="-5" b="1">
                <a:latin typeface="Montserrat"/>
                <a:cs typeface="Montserrat"/>
              </a:rPr>
              <a:t>where </a:t>
            </a:r>
            <a:r>
              <a:rPr dirty="0" sz="950" b="1">
                <a:latin typeface="Montserrat"/>
                <a:cs typeface="Montserrat"/>
              </a:rPr>
              <a:t>students and </a:t>
            </a:r>
            <a:r>
              <a:rPr dirty="0" sz="950" spc="-5" b="1">
                <a:latin typeface="Montserrat"/>
                <a:cs typeface="Montserrat"/>
              </a:rPr>
              <a:t>teachers </a:t>
            </a:r>
            <a:r>
              <a:rPr dirty="0" sz="950" b="1">
                <a:latin typeface="Montserrat"/>
                <a:cs typeface="Montserrat"/>
              </a:rPr>
              <a:t>can see the </a:t>
            </a:r>
            <a:r>
              <a:rPr dirty="0" sz="950" spc="-5" b="1">
                <a:latin typeface="Montserrat"/>
                <a:cs typeface="Montserrat"/>
              </a:rPr>
              <a:t>role </a:t>
            </a:r>
            <a:r>
              <a:rPr dirty="0" sz="950" b="1">
                <a:latin typeface="Montserrat"/>
                <a:cs typeface="Montserrat"/>
              </a:rPr>
              <a:t>that </a:t>
            </a:r>
            <a:r>
              <a:rPr dirty="0" sz="950" spc="5" b="1">
                <a:latin typeface="Montserrat"/>
                <a:cs typeface="Montserrat"/>
              </a:rPr>
              <a:t> </a:t>
            </a:r>
            <a:r>
              <a:rPr dirty="0" sz="950" spc="-5" b="1">
                <a:latin typeface="Montserrat"/>
                <a:cs typeface="Montserrat"/>
              </a:rPr>
              <a:t>STEM-based</a:t>
            </a:r>
            <a:r>
              <a:rPr dirty="0" sz="950" b="1">
                <a:latin typeface="Montserrat"/>
                <a:cs typeface="Montserrat"/>
              </a:rPr>
              <a:t> </a:t>
            </a:r>
            <a:r>
              <a:rPr dirty="0" sz="950" spc="-5" b="1">
                <a:latin typeface="Montserrat"/>
                <a:cs typeface="Montserrat"/>
              </a:rPr>
              <a:t>learning</a:t>
            </a:r>
            <a:r>
              <a:rPr dirty="0" sz="950" spc="5" b="1">
                <a:latin typeface="Montserrat"/>
                <a:cs typeface="Montserrat"/>
              </a:rPr>
              <a:t> </a:t>
            </a:r>
            <a:r>
              <a:rPr dirty="0" sz="950" spc="-5" b="1">
                <a:latin typeface="Montserrat"/>
                <a:cs typeface="Montserrat"/>
              </a:rPr>
              <a:t>plays</a:t>
            </a:r>
            <a:r>
              <a:rPr dirty="0" sz="950" spc="5" b="1">
                <a:latin typeface="Montserrat"/>
                <a:cs typeface="Montserrat"/>
              </a:rPr>
              <a:t> </a:t>
            </a:r>
            <a:r>
              <a:rPr dirty="0" sz="950" b="1">
                <a:latin typeface="Montserrat"/>
                <a:cs typeface="Montserrat"/>
              </a:rPr>
              <a:t>in</a:t>
            </a:r>
            <a:r>
              <a:rPr dirty="0" sz="950" spc="5" b="1">
                <a:latin typeface="Montserrat"/>
                <a:cs typeface="Montserrat"/>
              </a:rPr>
              <a:t> </a:t>
            </a:r>
            <a:r>
              <a:rPr dirty="0" sz="950" spc="-10" b="1">
                <a:latin typeface="Montserrat"/>
                <a:cs typeface="Montserrat"/>
              </a:rPr>
              <a:t>real-world</a:t>
            </a:r>
            <a:r>
              <a:rPr dirty="0" sz="950" spc="5" b="1">
                <a:latin typeface="Montserrat"/>
                <a:cs typeface="Montserrat"/>
              </a:rPr>
              <a:t> </a:t>
            </a:r>
            <a:r>
              <a:rPr dirty="0" sz="950" b="1">
                <a:latin typeface="Montserrat"/>
                <a:cs typeface="Montserrat"/>
              </a:rPr>
              <a:t>engineering</a:t>
            </a:r>
            <a:r>
              <a:rPr dirty="0" sz="950" spc="5" b="1">
                <a:latin typeface="Montserrat"/>
                <a:cs typeface="Montserrat"/>
              </a:rPr>
              <a:t> </a:t>
            </a:r>
            <a:r>
              <a:rPr dirty="0" sz="950" spc="-5" b="1">
                <a:latin typeface="Montserrat"/>
                <a:cs typeface="Montserrat"/>
              </a:rPr>
              <a:t>scenarios.</a:t>
            </a:r>
            <a:endParaRPr sz="950">
              <a:latin typeface="Montserrat"/>
              <a:cs typeface="Montserrat"/>
            </a:endParaRPr>
          </a:p>
          <a:p>
            <a:pPr algn="just" marL="12700" marR="175260">
              <a:lnSpc>
                <a:spcPct val="109200"/>
              </a:lnSpc>
              <a:spcBef>
                <a:spcPts val="850"/>
              </a:spcBef>
            </a:pPr>
            <a:r>
              <a:rPr dirty="0" sz="950" spc="-5">
                <a:latin typeface="Montserrat"/>
                <a:cs typeface="Montserrat"/>
              </a:rPr>
              <a:t>Each </a:t>
            </a:r>
            <a:r>
              <a:rPr dirty="0" sz="950">
                <a:latin typeface="Montserrat"/>
                <a:cs typeface="Montserrat"/>
              </a:rPr>
              <a:t>of the activities and </a:t>
            </a:r>
            <a:r>
              <a:rPr dirty="0" sz="950" spc="-5">
                <a:latin typeface="Montserrat"/>
                <a:cs typeface="Montserrat"/>
              </a:rPr>
              <a:t>challenges </a:t>
            </a:r>
            <a:r>
              <a:rPr dirty="0" sz="950" spc="-10">
                <a:latin typeface="Montserrat"/>
                <a:cs typeface="Montserrat"/>
              </a:rPr>
              <a:t>have </a:t>
            </a:r>
            <a:r>
              <a:rPr dirty="0" sz="950" spc="-5">
                <a:latin typeface="Montserrat"/>
                <a:cs typeface="Montserrat"/>
              </a:rPr>
              <a:t>links across science, </a:t>
            </a:r>
            <a:r>
              <a:rPr dirty="0" sz="950">
                <a:latin typeface="Montserrat"/>
                <a:cs typeface="Montserrat"/>
              </a:rPr>
              <a:t>maths </a:t>
            </a:r>
            <a:r>
              <a:rPr dirty="0" sz="950" spc="-23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and design </a:t>
            </a:r>
            <a:r>
              <a:rPr dirty="0" sz="950" spc="-10">
                <a:latin typeface="Montserrat"/>
                <a:cs typeface="Montserrat"/>
              </a:rPr>
              <a:t>technology. However, </a:t>
            </a:r>
            <a:r>
              <a:rPr dirty="0" sz="950">
                <a:latin typeface="Montserrat"/>
                <a:cs typeface="Montserrat"/>
              </a:rPr>
              <a:t>some activities will be </a:t>
            </a:r>
            <a:r>
              <a:rPr dirty="0" sz="950" spc="-5">
                <a:latin typeface="Montserrat"/>
                <a:cs typeface="Montserrat"/>
              </a:rPr>
              <a:t>more heavily </a:t>
            </a:r>
            <a:r>
              <a:rPr dirty="0" sz="950" spc="-23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weighted </a:t>
            </a:r>
            <a:r>
              <a:rPr dirty="0" sz="950" spc="-10">
                <a:latin typeface="Montserrat"/>
                <a:cs typeface="Montserrat"/>
              </a:rPr>
              <a:t>towards</a:t>
            </a:r>
            <a:r>
              <a:rPr dirty="0" sz="950">
                <a:latin typeface="Montserrat"/>
                <a:cs typeface="Montserrat"/>
              </a:rPr>
              <a:t> one subject.</a:t>
            </a:r>
            <a:endParaRPr sz="950">
              <a:latin typeface="Montserrat"/>
              <a:cs typeface="Montserrat"/>
            </a:endParaRPr>
          </a:p>
          <a:p>
            <a:pPr marL="12700" marR="76200">
              <a:lnSpc>
                <a:spcPct val="109200"/>
              </a:lnSpc>
              <a:spcBef>
                <a:spcPts val="850"/>
              </a:spcBef>
            </a:pPr>
            <a:r>
              <a:rPr dirty="0" sz="950" spc="-5">
                <a:latin typeface="Montserrat"/>
                <a:cs typeface="Montserrat"/>
              </a:rPr>
              <a:t>Don’t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worry!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Experience</a:t>
            </a:r>
            <a:r>
              <a:rPr dirty="0" sz="950">
                <a:latin typeface="Montserrat"/>
                <a:cs typeface="Montserrat"/>
              </a:rPr>
              <a:t> or</a:t>
            </a:r>
            <a:r>
              <a:rPr dirty="0" sz="950" spc="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subject </a:t>
            </a:r>
            <a:r>
              <a:rPr dirty="0" sz="950" spc="-5">
                <a:latin typeface="Montserrat"/>
                <a:cs typeface="Montserrat"/>
              </a:rPr>
              <a:t>knowledge</a:t>
            </a:r>
            <a:r>
              <a:rPr dirty="0" sz="950">
                <a:latin typeface="Montserrat"/>
                <a:cs typeface="Montserrat"/>
              </a:rPr>
              <a:t> about</a:t>
            </a:r>
            <a:r>
              <a:rPr dirty="0" sz="950" spc="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engineering</a:t>
            </a:r>
            <a:r>
              <a:rPr dirty="0" sz="950">
                <a:latin typeface="Montserrat"/>
                <a:cs typeface="Montserrat"/>
              </a:rPr>
              <a:t> and </a:t>
            </a:r>
            <a:r>
              <a:rPr dirty="0" sz="950" spc="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STEM</a:t>
            </a:r>
            <a:r>
              <a:rPr dirty="0" sz="950" spc="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subjects</a:t>
            </a:r>
            <a:r>
              <a:rPr dirty="0" sz="950" spc="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is</a:t>
            </a:r>
            <a:r>
              <a:rPr dirty="0" sz="950" spc="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not</a:t>
            </a:r>
            <a:r>
              <a:rPr dirty="0" sz="950" spc="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required.</a:t>
            </a:r>
            <a:r>
              <a:rPr dirty="0" sz="950" spc="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The</a:t>
            </a:r>
            <a:r>
              <a:rPr dirty="0" sz="950" spc="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resource</a:t>
            </a:r>
            <a:r>
              <a:rPr dirty="0" sz="950" spc="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has</a:t>
            </a:r>
            <a:r>
              <a:rPr dirty="0" sz="950" spc="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been</a:t>
            </a:r>
            <a:r>
              <a:rPr dirty="0" sz="950" spc="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designed</a:t>
            </a:r>
            <a:r>
              <a:rPr dirty="0" sz="950" spc="5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to </a:t>
            </a:r>
            <a:r>
              <a:rPr dirty="0" sz="950" spc="-5">
                <a:latin typeface="Montserrat"/>
                <a:cs typeface="Montserrat"/>
              </a:rPr>
              <a:t> allow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students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to </a:t>
            </a:r>
            <a:r>
              <a:rPr dirty="0" sz="950" spc="-5">
                <a:latin typeface="Montserrat"/>
                <a:cs typeface="Montserrat"/>
              </a:rPr>
              <a:t>learn </a:t>
            </a:r>
            <a:r>
              <a:rPr dirty="0" sz="950">
                <a:latin typeface="Montserrat"/>
                <a:cs typeface="Montserrat"/>
              </a:rPr>
              <a:t>independently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and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at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their</a:t>
            </a:r>
            <a:r>
              <a:rPr dirty="0" sz="950" spc="-5">
                <a:latin typeface="Montserrat"/>
                <a:cs typeface="Montserrat"/>
              </a:rPr>
              <a:t> own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pace, </a:t>
            </a:r>
            <a:r>
              <a:rPr dirty="0" sz="950">
                <a:latin typeface="Montserrat"/>
                <a:cs typeface="Montserrat"/>
              </a:rPr>
              <a:t>with</a:t>
            </a:r>
            <a:r>
              <a:rPr dirty="0" sz="950" spc="-5">
                <a:latin typeface="Montserrat"/>
                <a:cs typeface="Montserrat"/>
              </a:rPr>
              <a:t> your </a:t>
            </a:r>
            <a:r>
              <a:rPr dirty="0" sz="950" spc="-23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support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as a </a:t>
            </a:r>
            <a:r>
              <a:rPr dirty="0" sz="950" spc="-5">
                <a:latin typeface="Montserrat"/>
                <a:cs typeface="Montserrat"/>
              </a:rPr>
              <a:t>facilitator,</a:t>
            </a:r>
            <a:r>
              <a:rPr dirty="0" sz="950">
                <a:latin typeface="Montserrat"/>
                <a:cs typeface="Montserrat"/>
              </a:rPr>
              <a:t> not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a subject expert.</a:t>
            </a:r>
            <a:endParaRPr sz="950">
              <a:latin typeface="Montserrat"/>
              <a:cs typeface="Montserra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800">
              <a:latin typeface="Montserrat"/>
              <a:cs typeface="Montserrat"/>
            </a:endParaRPr>
          </a:p>
          <a:p>
            <a:pPr algn="just" marL="12700">
              <a:lnSpc>
                <a:spcPct val="100000"/>
              </a:lnSpc>
            </a:pPr>
            <a:r>
              <a:rPr dirty="0" sz="1100" b="1">
                <a:solidFill>
                  <a:srgbClr val="002D5A"/>
                </a:solidFill>
                <a:latin typeface="Montserrat"/>
                <a:cs typeface="Montserrat"/>
              </a:rPr>
              <a:t>What</a:t>
            </a:r>
            <a:r>
              <a:rPr dirty="0" sz="1100" spc="-10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1100" b="1">
                <a:solidFill>
                  <a:srgbClr val="002D5A"/>
                </a:solidFill>
                <a:latin typeface="Montserrat"/>
                <a:cs typeface="Montserrat"/>
              </a:rPr>
              <a:t>do</a:t>
            </a:r>
            <a:r>
              <a:rPr dirty="0" sz="1100" spc="-5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1100" b="1">
                <a:solidFill>
                  <a:srgbClr val="002D5A"/>
                </a:solidFill>
                <a:latin typeface="Montserrat"/>
                <a:cs typeface="Montserrat"/>
              </a:rPr>
              <a:t>I</a:t>
            </a:r>
            <a:r>
              <a:rPr dirty="0" sz="1100" spc="-5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1100" b="1">
                <a:solidFill>
                  <a:srgbClr val="002D5A"/>
                </a:solidFill>
                <a:latin typeface="Montserrat"/>
                <a:cs typeface="Montserrat"/>
              </a:rPr>
              <a:t>need</a:t>
            </a:r>
            <a:r>
              <a:rPr dirty="0" sz="1100" spc="-10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1100" spc="-5" b="1">
                <a:solidFill>
                  <a:srgbClr val="002D5A"/>
                </a:solidFill>
                <a:latin typeface="Montserrat"/>
                <a:cs typeface="Montserrat"/>
              </a:rPr>
              <a:t>for </a:t>
            </a:r>
            <a:r>
              <a:rPr dirty="0" sz="1100" b="1">
                <a:solidFill>
                  <a:srgbClr val="002D5A"/>
                </a:solidFill>
                <a:latin typeface="Montserrat"/>
                <a:cs typeface="Montserrat"/>
              </a:rPr>
              <a:t>the</a:t>
            </a:r>
            <a:r>
              <a:rPr dirty="0" sz="1100" spc="-5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1100" b="1">
                <a:solidFill>
                  <a:srgbClr val="002D5A"/>
                </a:solidFill>
                <a:latin typeface="Montserrat"/>
                <a:cs typeface="Montserrat"/>
              </a:rPr>
              <a:t>activities</a:t>
            </a:r>
            <a:r>
              <a:rPr dirty="0" sz="1100" spc="-5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1100" b="1">
                <a:solidFill>
                  <a:srgbClr val="002D5A"/>
                </a:solidFill>
                <a:latin typeface="Montserrat"/>
                <a:cs typeface="Montserrat"/>
              </a:rPr>
              <a:t>in</a:t>
            </a:r>
            <a:r>
              <a:rPr dirty="0" sz="1100" spc="-10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1100" b="1">
                <a:solidFill>
                  <a:srgbClr val="002D5A"/>
                </a:solidFill>
                <a:latin typeface="Montserrat"/>
                <a:cs typeface="Montserrat"/>
              </a:rPr>
              <a:t>this</a:t>
            </a:r>
            <a:r>
              <a:rPr dirty="0" sz="1100" spc="-5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1100" spc="-10" b="1">
                <a:solidFill>
                  <a:srgbClr val="002D5A"/>
                </a:solidFill>
                <a:latin typeface="Montserrat"/>
                <a:cs typeface="Montserrat"/>
              </a:rPr>
              <a:t>resource?</a:t>
            </a:r>
            <a:endParaRPr sz="1100">
              <a:latin typeface="Montserrat"/>
              <a:cs typeface="Montserrat"/>
            </a:endParaRPr>
          </a:p>
          <a:p>
            <a:pPr algn="just" marL="12700">
              <a:lnSpc>
                <a:spcPct val="100000"/>
              </a:lnSpc>
              <a:spcBef>
                <a:spcPts val="640"/>
              </a:spcBef>
            </a:pPr>
            <a:r>
              <a:rPr dirty="0" sz="950" spc="-30">
                <a:latin typeface="Montserrat"/>
                <a:cs typeface="Montserrat"/>
              </a:rPr>
              <a:t>We</a:t>
            </a:r>
            <a:r>
              <a:rPr dirty="0" sz="950" spc="-5">
                <a:latin typeface="Montserrat"/>
                <a:cs typeface="Montserrat"/>
              </a:rPr>
              <a:t> want </a:t>
            </a:r>
            <a:r>
              <a:rPr dirty="0" sz="950" spc="-10">
                <a:latin typeface="Montserrat"/>
                <a:cs typeface="Montserrat"/>
              </a:rPr>
              <a:t>to</a:t>
            </a:r>
            <a:r>
              <a:rPr dirty="0" sz="950" spc="-5">
                <a:latin typeface="Montserrat"/>
                <a:cs typeface="Montserrat"/>
              </a:rPr>
              <a:t> make</a:t>
            </a:r>
            <a:r>
              <a:rPr dirty="0" sz="950">
                <a:latin typeface="Montserrat"/>
                <a:cs typeface="Montserrat"/>
              </a:rPr>
              <a:t> this</a:t>
            </a:r>
            <a:r>
              <a:rPr dirty="0" sz="950" spc="-5">
                <a:latin typeface="Montserrat"/>
                <a:cs typeface="Montserrat"/>
              </a:rPr>
              <a:t> resource </a:t>
            </a:r>
            <a:r>
              <a:rPr dirty="0" sz="950">
                <a:latin typeface="Montserrat"/>
                <a:cs typeface="Montserrat"/>
              </a:rPr>
              <a:t>as</a:t>
            </a:r>
            <a:r>
              <a:rPr dirty="0" sz="950" spc="-5">
                <a:latin typeface="Montserrat"/>
                <a:cs typeface="Montserrat"/>
              </a:rPr>
              <a:t> inclusive</a:t>
            </a:r>
            <a:r>
              <a:rPr dirty="0" sz="950">
                <a:latin typeface="Montserrat"/>
                <a:cs typeface="Montserrat"/>
              </a:rPr>
              <a:t> and</a:t>
            </a:r>
            <a:r>
              <a:rPr dirty="0" sz="950" spc="-5">
                <a:latin typeface="Montserrat"/>
                <a:cs typeface="Montserrat"/>
              </a:rPr>
              <a:t> accessible </a:t>
            </a:r>
            <a:r>
              <a:rPr dirty="0" sz="950">
                <a:latin typeface="Montserrat"/>
                <a:cs typeface="Montserrat"/>
              </a:rPr>
              <a:t>as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possible.</a:t>
            </a:r>
            <a:endParaRPr sz="950">
              <a:latin typeface="Montserrat"/>
              <a:cs typeface="Montserrat"/>
            </a:endParaRPr>
          </a:p>
          <a:p>
            <a:pPr marL="12700" marR="5080">
              <a:lnSpc>
                <a:spcPct val="109200"/>
              </a:lnSpc>
              <a:spcBef>
                <a:spcPts val="850"/>
              </a:spcBef>
            </a:pPr>
            <a:r>
              <a:rPr dirty="0" sz="950">
                <a:latin typeface="Montserrat"/>
                <a:cs typeface="Montserrat"/>
              </a:rPr>
              <a:t>Although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we</a:t>
            </a:r>
            <a:r>
              <a:rPr dirty="0" sz="950" spc="-5">
                <a:latin typeface="Montserrat"/>
                <a:cs typeface="Montserrat"/>
              </a:rPr>
              <a:t> provide</a:t>
            </a:r>
            <a:r>
              <a:rPr dirty="0" sz="950">
                <a:latin typeface="Montserrat"/>
                <a:cs typeface="Montserrat"/>
              </a:rPr>
              <a:t> some</a:t>
            </a:r>
            <a:r>
              <a:rPr dirty="0" sz="950" spc="-5">
                <a:latin typeface="Montserrat"/>
                <a:cs typeface="Montserrat"/>
              </a:rPr>
              <a:t> physical</a:t>
            </a:r>
            <a:r>
              <a:rPr dirty="0" sz="950">
                <a:latin typeface="Montserrat"/>
                <a:cs typeface="Montserrat"/>
              </a:rPr>
              <a:t> hands-on</a:t>
            </a:r>
            <a:r>
              <a:rPr dirty="0" sz="950" spc="-5">
                <a:latin typeface="Montserrat"/>
                <a:cs typeface="Montserrat"/>
              </a:rPr>
              <a:t> materials,</a:t>
            </a:r>
            <a:r>
              <a:rPr dirty="0" sz="950">
                <a:latin typeface="Montserrat"/>
                <a:cs typeface="Montserrat"/>
              </a:rPr>
              <a:t> most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of the </a:t>
            </a:r>
            <a:r>
              <a:rPr dirty="0" sz="950" spc="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challenges</a:t>
            </a:r>
            <a:r>
              <a:rPr dirty="0" sz="950">
                <a:latin typeface="Montserrat"/>
                <a:cs typeface="Montserrat"/>
              </a:rPr>
              <a:t> can be </a:t>
            </a:r>
            <a:r>
              <a:rPr dirty="0" sz="950" spc="-5">
                <a:latin typeface="Montserrat"/>
                <a:cs typeface="Montserrat"/>
              </a:rPr>
              <a:t>adapted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to</a:t>
            </a:r>
            <a:r>
              <a:rPr dirty="0" sz="950">
                <a:latin typeface="Montserrat"/>
                <a:cs typeface="Montserrat"/>
              </a:rPr>
              <a:t> use </a:t>
            </a:r>
            <a:r>
              <a:rPr dirty="0" sz="950" spc="-5">
                <a:latin typeface="Montserrat"/>
                <a:cs typeface="Montserrat"/>
              </a:rPr>
              <a:t>items</a:t>
            </a:r>
            <a:r>
              <a:rPr dirty="0" sz="950">
                <a:latin typeface="Montserrat"/>
                <a:cs typeface="Montserrat"/>
              </a:rPr>
              <a:t> that </a:t>
            </a:r>
            <a:r>
              <a:rPr dirty="0" sz="950" spc="-5">
                <a:latin typeface="Montserrat"/>
                <a:cs typeface="Montserrat"/>
              </a:rPr>
              <a:t>are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easy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to</a:t>
            </a:r>
            <a:r>
              <a:rPr dirty="0" sz="950" spc="5">
                <a:latin typeface="Montserrat"/>
                <a:cs typeface="Montserrat"/>
              </a:rPr>
              <a:t> </a:t>
            </a:r>
            <a:r>
              <a:rPr dirty="0" sz="950" spc="15">
                <a:latin typeface="Montserrat"/>
                <a:cs typeface="Montserrat"/>
              </a:rPr>
              <a:t>find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around</a:t>
            </a:r>
            <a:r>
              <a:rPr dirty="0" sz="950">
                <a:latin typeface="Montserrat"/>
                <a:cs typeface="Montserrat"/>
              </a:rPr>
              <a:t> the </a:t>
            </a:r>
            <a:r>
              <a:rPr dirty="0" sz="950" spc="-23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house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or in most </a:t>
            </a:r>
            <a:r>
              <a:rPr dirty="0" sz="950" spc="-5">
                <a:latin typeface="Montserrat"/>
                <a:cs typeface="Montserrat"/>
              </a:rPr>
              <a:t>classrooms.</a:t>
            </a:r>
            <a:endParaRPr sz="950">
              <a:latin typeface="Montserrat"/>
              <a:cs typeface="Montserra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55300" y="1115989"/>
            <a:ext cx="2287270" cy="2959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20345">
              <a:lnSpc>
                <a:spcPct val="110400"/>
              </a:lnSpc>
              <a:spcBef>
                <a:spcPts val="100"/>
              </a:spcBef>
            </a:pPr>
            <a:r>
              <a:rPr dirty="0" sz="950" spc="5" b="1">
                <a:latin typeface="Montserrat"/>
                <a:cs typeface="Montserrat"/>
              </a:rPr>
              <a:t>Tempest</a:t>
            </a:r>
            <a:r>
              <a:rPr dirty="0" sz="950" spc="30" b="1">
                <a:latin typeface="Montserrat"/>
                <a:cs typeface="Montserrat"/>
              </a:rPr>
              <a:t> </a:t>
            </a:r>
            <a:r>
              <a:rPr dirty="0" sz="950" spc="5" b="1">
                <a:latin typeface="Montserrat"/>
                <a:cs typeface="Montserrat"/>
              </a:rPr>
              <a:t>is</a:t>
            </a:r>
            <a:r>
              <a:rPr dirty="0" sz="950" spc="30" b="1">
                <a:latin typeface="Montserrat"/>
                <a:cs typeface="Montserrat"/>
              </a:rPr>
              <a:t> </a:t>
            </a:r>
            <a:r>
              <a:rPr dirty="0" sz="950" spc="10" b="1">
                <a:latin typeface="Montserrat"/>
                <a:cs typeface="Montserrat"/>
              </a:rPr>
              <a:t>one</a:t>
            </a:r>
            <a:r>
              <a:rPr dirty="0" sz="950" spc="30" b="1">
                <a:latin typeface="Montserrat"/>
                <a:cs typeface="Montserrat"/>
              </a:rPr>
              <a:t> </a:t>
            </a:r>
            <a:r>
              <a:rPr dirty="0" sz="950" spc="5" b="1">
                <a:latin typeface="Montserrat"/>
                <a:cs typeface="Montserrat"/>
              </a:rPr>
              <a:t>of</a:t>
            </a:r>
            <a:r>
              <a:rPr dirty="0" sz="950" spc="30" b="1">
                <a:latin typeface="Montserrat"/>
                <a:cs typeface="Montserrat"/>
              </a:rPr>
              <a:t> </a:t>
            </a:r>
            <a:r>
              <a:rPr dirty="0" sz="950" spc="10" b="1">
                <a:latin typeface="Montserrat"/>
                <a:cs typeface="Montserrat"/>
              </a:rPr>
              <a:t>the</a:t>
            </a:r>
            <a:r>
              <a:rPr dirty="0" sz="950" spc="30" b="1">
                <a:latin typeface="Montserrat"/>
                <a:cs typeface="Montserrat"/>
              </a:rPr>
              <a:t> </a:t>
            </a:r>
            <a:r>
              <a:rPr dirty="0" sz="950" spc="5" b="1">
                <a:latin typeface="Montserrat"/>
                <a:cs typeface="Montserrat"/>
              </a:rPr>
              <a:t>UK’s </a:t>
            </a:r>
            <a:r>
              <a:rPr dirty="0" sz="950" spc="10" b="1">
                <a:latin typeface="Montserrat"/>
                <a:cs typeface="Montserrat"/>
              </a:rPr>
              <a:t> largest</a:t>
            </a:r>
            <a:r>
              <a:rPr dirty="0" sz="950" spc="30" b="1">
                <a:latin typeface="Montserrat"/>
                <a:cs typeface="Montserrat"/>
              </a:rPr>
              <a:t> </a:t>
            </a:r>
            <a:r>
              <a:rPr dirty="0" sz="950" spc="5" b="1">
                <a:latin typeface="Montserrat"/>
                <a:cs typeface="Montserrat"/>
              </a:rPr>
              <a:t>ever</a:t>
            </a:r>
            <a:r>
              <a:rPr dirty="0" sz="950" spc="30" b="1">
                <a:latin typeface="Montserrat"/>
                <a:cs typeface="Montserrat"/>
              </a:rPr>
              <a:t> </a:t>
            </a:r>
            <a:r>
              <a:rPr dirty="0" sz="950" spc="10" b="1">
                <a:latin typeface="Montserrat"/>
                <a:cs typeface="Montserrat"/>
              </a:rPr>
              <a:t>science</a:t>
            </a:r>
            <a:r>
              <a:rPr dirty="0" sz="950" spc="30" b="1">
                <a:latin typeface="Montserrat"/>
                <a:cs typeface="Montserrat"/>
              </a:rPr>
              <a:t> </a:t>
            </a:r>
            <a:r>
              <a:rPr dirty="0" sz="950" spc="10" b="1">
                <a:latin typeface="Montserrat"/>
                <a:cs typeface="Montserrat"/>
              </a:rPr>
              <a:t>and </a:t>
            </a:r>
            <a:r>
              <a:rPr dirty="0" sz="950" spc="15" b="1">
                <a:latin typeface="Montserrat"/>
                <a:cs typeface="Montserrat"/>
              </a:rPr>
              <a:t> engineering</a:t>
            </a:r>
            <a:r>
              <a:rPr dirty="0" sz="950" spc="20" b="1">
                <a:latin typeface="Montserrat"/>
                <a:cs typeface="Montserrat"/>
              </a:rPr>
              <a:t> </a:t>
            </a:r>
            <a:r>
              <a:rPr dirty="0" sz="950" spc="10" b="1">
                <a:latin typeface="Montserrat"/>
                <a:cs typeface="Montserrat"/>
              </a:rPr>
              <a:t>endeavours</a:t>
            </a:r>
            <a:r>
              <a:rPr dirty="0" sz="950" spc="20" b="1">
                <a:latin typeface="Montserrat"/>
                <a:cs typeface="Montserrat"/>
              </a:rPr>
              <a:t> </a:t>
            </a:r>
            <a:r>
              <a:rPr dirty="0" sz="950" spc="10" b="1">
                <a:latin typeface="Montserrat"/>
                <a:cs typeface="Montserrat"/>
              </a:rPr>
              <a:t>and </a:t>
            </a:r>
            <a:r>
              <a:rPr dirty="0" sz="950" spc="15" b="1">
                <a:latin typeface="Montserrat"/>
                <a:cs typeface="Montserrat"/>
              </a:rPr>
              <a:t> </a:t>
            </a:r>
            <a:r>
              <a:rPr dirty="0" sz="950" spc="10" b="1">
                <a:latin typeface="Montserrat"/>
                <a:cs typeface="Montserrat"/>
              </a:rPr>
              <a:t>will</a:t>
            </a:r>
            <a:r>
              <a:rPr dirty="0" sz="950" spc="20" b="1">
                <a:latin typeface="Montserrat"/>
                <a:cs typeface="Montserrat"/>
              </a:rPr>
              <a:t> </a:t>
            </a:r>
            <a:r>
              <a:rPr dirty="0" sz="950" spc="10" b="1">
                <a:latin typeface="Montserrat"/>
                <a:cs typeface="Montserrat"/>
              </a:rPr>
              <a:t>ensure</a:t>
            </a:r>
            <a:r>
              <a:rPr dirty="0" sz="950" spc="20" b="1">
                <a:latin typeface="Montserrat"/>
                <a:cs typeface="Montserrat"/>
              </a:rPr>
              <a:t> </a:t>
            </a:r>
            <a:r>
              <a:rPr dirty="0" sz="950" spc="10" b="1">
                <a:latin typeface="Montserrat"/>
                <a:cs typeface="Montserrat"/>
              </a:rPr>
              <a:t>the</a:t>
            </a:r>
            <a:r>
              <a:rPr dirty="0" sz="950" spc="20" b="1">
                <a:latin typeface="Montserrat"/>
                <a:cs typeface="Montserrat"/>
              </a:rPr>
              <a:t> </a:t>
            </a:r>
            <a:r>
              <a:rPr dirty="0" sz="950" spc="10" b="1">
                <a:latin typeface="Montserrat"/>
                <a:cs typeface="Montserrat"/>
              </a:rPr>
              <a:t>development</a:t>
            </a:r>
            <a:r>
              <a:rPr dirty="0" sz="950" spc="25" b="1">
                <a:latin typeface="Montserrat"/>
                <a:cs typeface="Montserrat"/>
              </a:rPr>
              <a:t> </a:t>
            </a:r>
            <a:r>
              <a:rPr dirty="0" sz="950" spc="15" b="1">
                <a:latin typeface="Montserrat"/>
                <a:cs typeface="Montserrat"/>
              </a:rPr>
              <a:t>of</a:t>
            </a:r>
            <a:endParaRPr sz="950">
              <a:latin typeface="Montserrat"/>
              <a:cs typeface="Montserrat"/>
            </a:endParaRPr>
          </a:p>
          <a:p>
            <a:pPr marL="12700" marR="5080">
              <a:lnSpc>
                <a:spcPct val="110400"/>
              </a:lnSpc>
            </a:pPr>
            <a:r>
              <a:rPr dirty="0" sz="950" spc="15" b="1">
                <a:latin typeface="Montserrat"/>
                <a:cs typeface="Montserrat"/>
              </a:rPr>
              <a:t>world-first </a:t>
            </a:r>
            <a:r>
              <a:rPr dirty="0" sz="950" spc="10" b="1">
                <a:latin typeface="Montserrat"/>
                <a:cs typeface="Montserrat"/>
              </a:rPr>
              <a:t>technologies</a:t>
            </a:r>
            <a:r>
              <a:rPr dirty="0" sz="950" spc="20" b="1">
                <a:latin typeface="Montserrat"/>
                <a:cs typeface="Montserrat"/>
              </a:rPr>
              <a:t> </a:t>
            </a:r>
            <a:r>
              <a:rPr dirty="0" sz="950" spc="10" b="1">
                <a:latin typeface="Montserrat"/>
                <a:cs typeface="Montserrat"/>
              </a:rPr>
              <a:t>continues </a:t>
            </a:r>
            <a:r>
              <a:rPr dirty="0" sz="950" spc="-250" b="1">
                <a:latin typeface="Montserrat"/>
                <a:cs typeface="Montserrat"/>
              </a:rPr>
              <a:t> </a:t>
            </a:r>
            <a:r>
              <a:rPr dirty="0" sz="950" b="1">
                <a:latin typeface="Montserrat"/>
                <a:cs typeface="Montserrat"/>
              </a:rPr>
              <a:t>to</a:t>
            </a:r>
            <a:r>
              <a:rPr dirty="0" sz="950" spc="30" b="1">
                <a:latin typeface="Montserrat"/>
                <a:cs typeface="Montserrat"/>
              </a:rPr>
              <a:t> </a:t>
            </a:r>
            <a:r>
              <a:rPr dirty="0" sz="950" spc="10" b="1">
                <a:latin typeface="Montserrat"/>
                <a:cs typeface="Montserrat"/>
              </a:rPr>
              <a:t>flourish.</a:t>
            </a:r>
            <a:endParaRPr sz="950">
              <a:latin typeface="Montserrat"/>
              <a:cs typeface="Montserrat"/>
            </a:endParaRPr>
          </a:p>
          <a:p>
            <a:pPr marL="12700" marR="294640">
              <a:lnSpc>
                <a:spcPct val="110400"/>
              </a:lnSpc>
              <a:spcBef>
                <a:spcPts val="850"/>
              </a:spcBef>
            </a:pPr>
            <a:r>
              <a:rPr dirty="0" sz="950">
                <a:latin typeface="Montserrat"/>
                <a:cs typeface="Montserrat"/>
              </a:rPr>
              <a:t>It is a </a:t>
            </a:r>
            <a:r>
              <a:rPr dirty="0" sz="950" spc="-5">
                <a:latin typeface="Montserrat"/>
                <a:cs typeface="Montserrat"/>
              </a:rPr>
              <a:t>beacon </a:t>
            </a:r>
            <a:r>
              <a:rPr dirty="0" sz="950" spc="-10">
                <a:latin typeface="Montserrat"/>
                <a:cs typeface="Montserrat"/>
              </a:rPr>
              <a:t>to </a:t>
            </a:r>
            <a:r>
              <a:rPr dirty="0" sz="950" spc="-5">
                <a:latin typeface="Montserrat"/>
                <a:cs typeface="Montserrat"/>
              </a:rPr>
              <a:t>attract </a:t>
            </a:r>
            <a:r>
              <a:rPr dirty="0" sz="950">
                <a:latin typeface="Montserrat"/>
                <a:cs typeface="Montserrat"/>
              </a:rPr>
              <a:t>the </a:t>
            </a:r>
            <a:r>
              <a:rPr dirty="0" sz="950" spc="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engineers, manufacturers</a:t>
            </a:r>
            <a:r>
              <a:rPr dirty="0" sz="950">
                <a:latin typeface="Montserrat"/>
                <a:cs typeface="Montserrat"/>
              </a:rPr>
              <a:t> and </a:t>
            </a:r>
            <a:r>
              <a:rPr dirty="0" sz="950" spc="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technologists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of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the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future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and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a </a:t>
            </a:r>
            <a:r>
              <a:rPr dirty="0" sz="950" spc="-23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place for young </a:t>
            </a:r>
            <a:r>
              <a:rPr dirty="0" sz="950">
                <a:latin typeface="Montserrat"/>
                <a:cs typeface="Montserrat"/>
              </a:rPr>
              <a:t>people </a:t>
            </a:r>
            <a:r>
              <a:rPr dirty="0" sz="950" spc="-10">
                <a:latin typeface="Montserrat"/>
                <a:cs typeface="Montserrat"/>
              </a:rPr>
              <a:t>to </a:t>
            </a:r>
            <a:r>
              <a:rPr dirty="0" sz="950">
                <a:latin typeface="Montserrat"/>
                <a:cs typeface="Montserrat"/>
              </a:rPr>
              <a:t>build </a:t>
            </a:r>
            <a:r>
              <a:rPr dirty="0" sz="950" spc="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their</a:t>
            </a:r>
            <a:r>
              <a:rPr dirty="0" sz="950" spc="-5">
                <a:latin typeface="Montserrat"/>
                <a:cs typeface="Montserrat"/>
              </a:rPr>
              <a:t> careers.</a:t>
            </a:r>
            <a:endParaRPr sz="950">
              <a:latin typeface="Montserrat"/>
              <a:cs typeface="Montserrat"/>
            </a:endParaRPr>
          </a:p>
          <a:p>
            <a:pPr marL="12700" marR="255904">
              <a:lnSpc>
                <a:spcPct val="110400"/>
              </a:lnSpc>
              <a:spcBef>
                <a:spcPts val="850"/>
              </a:spcBef>
            </a:pPr>
            <a:r>
              <a:rPr dirty="0" sz="950">
                <a:latin typeface="Montserrat"/>
                <a:cs typeface="Montserrat"/>
              </a:rPr>
              <a:t>The </a:t>
            </a:r>
            <a:r>
              <a:rPr dirty="0" sz="950" spc="-5">
                <a:latin typeface="Montserrat"/>
                <a:cs typeface="Montserrat"/>
              </a:rPr>
              <a:t>passionate </a:t>
            </a:r>
            <a:r>
              <a:rPr dirty="0" sz="950">
                <a:latin typeface="Montserrat"/>
                <a:cs typeface="Montserrat"/>
              </a:rPr>
              <a:t>and ingenious </a:t>
            </a:r>
            <a:r>
              <a:rPr dirty="0" sz="950" spc="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employees are embracing new 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ways </a:t>
            </a:r>
            <a:r>
              <a:rPr dirty="0" sz="950">
                <a:latin typeface="Montserrat"/>
                <a:cs typeface="Montserrat"/>
              </a:rPr>
              <a:t>of </a:t>
            </a:r>
            <a:r>
              <a:rPr dirty="0" sz="950" spc="-5">
                <a:latin typeface="Montserrat"/>
                <a:cs typeface="Montserrat"/>
              </a:rPr>
              <a:t>working </a:t>
            </a:r>
            <a:r>
              <a:rPr dirty="0" sz="950">
                <a:latin typeface="Montserrat"/>
                <a:cs typeface="Montserrat"/>
              </a:rPr>
              <a:t>and mixing the </a:t>
            </a:r>
            <a:r>
              <a:rPr dirty="0" sz="950" spc="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knowledge</a:t>
            </a:r>
            <a:r>
              <a:rPr dirty="0" sz="950" spc="-2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of</a:t>
            </a:r>
            <a:r>
              <a:rPr dirty="0" sz="950" spc="-2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highly</a:t>
            </a:r>
            <a:r>
              <a:rPr dirty="0" sz="950" spc="-2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experienced</a:t>
            </a:r>
            <a:endParaRPr sz="950">
              <a:latin typeface="Montserrat"/>
              <a:cs typeface="Montserrat"/>
            </a:endParaRPr>
          </a:p>
          <a:p>
            <a:pPr marL="12700" marR="53975">
              <a:lnSpc>
                <a:spcPct val="110400"/>
              </a:lnSpc>
            </a:pPr>
            <a:r>
              <a:rPr dirty="0" sz="950" spc="-5">
                <a:latin typeface="Montserrat"/>
                <a:cs typeface="Montserrat"/>
              </a:rPr>
              <a:t>engineers </a:t>
            </a:r>
            <a:r>
              <a:rPr dirty="0" sz="950">
                <a:latin typeface="Montserrat"/>
                <a:cs typeface="Montserrat"/>
              </a:rPr>
              <a:t>with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a</a:t>
            </a:r>
            <a:r>
              <a:rPr dirty="0" sz="950" spc="-5">
                <a:latin typeface="Montserrat"/>
                <a:cs typeface="Montserrat"/>
              </a:rPr>
              <a:t> young </a:t>
            </a:r>
            <a:r>
              <a:rPr dirty="0" sz="950" spc="-10">
                <a:latin typeface="Montserrat"/>
                <a:cs typeface="Montserrat"/>
              </a:rPr>
              <a:t>workforce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to </a:t>
            </a:r>
            <a:r>
              <a:rPr dirty="0" sz="950" spc="-235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break</a:t>
            </a:r>
            <a:r>
              <a:rPr dirty="0" sz="950" spc="-5">
                <a:latin typeface="Montserrat"/>
                <a:cs typeface="Montserrat"/>
              </a:rPr>
              <a:t> new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ground.</a:t>
            </a:r>
            <a:endParaRPr sz="950">
              <a:latin typeface="Montserrat"/>
              <a:cs typeface="Montserra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894239" y="1118403"/>
            <a:ext cx="2254885" cy="2957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100"/>
              </a:spcBef>
            </a:pPr>
            <a:r>
              <a:rPr dirty="0" sz="950">
                <a:latin typeface="Montserrat"/>
                <a:cs typeface="Montserrat"/>
              </a:rPr>
              <a:t>The</a:t>
            </a:r>
            <a:r>
              <a:rPr dirty="0" sz="950" spc="7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challenges</a:t>
            </a:r>
            <a:r>
              <a:rPr dirty="0" sz="950" spc="7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in</a:t>
            </a:r>
            <a:r>
              <a:rPr dirty="0" sz="950" spc="7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this</a:t>
            </a:r>
            <a:r>
              <a:rPr dirty="0" sz="950" spc="7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STEM 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resource invite learners </a:t>
            </a:r>
            <a:r>
              <a:rPr dirty="0" sz="950" spc="-10">
                <a:latin typeface="Montserrat"/>
                <a:cs typeface="Montserrat"/>
              </a:rPr>
              <a:t>to </a:t>
            </a:r>
            <a:r>
              <a:rPr dirty="0" sz="950" spc="-5">
                <a:latin typeface="Montserrat"/>
                <a:cs typeface="Montserrat"/>
              </a:rPr>
              <a:t>explore 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innovations </a:t>
            </a:r>
            <a:r>
              <a:rPr dirty="0" sz="950">
                <a:latin typeface="Montserrat"/>
                <a:cs typeface="Montserrat"/>
              </a:rPr>
              <a:t>within flight </a:t>
            </a:r>
            <a:r>
              <a:rPr dirty="0" sz="950" spc="-5">
                <a:latin typeface="Montserrat"/>
                <a:cs typeface="Montserrat"/>
              </a:rPr>
              <a:t>technology 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ranging </a:t>
            </a:r>
            <a:r>
              <a:rPr dirty="0" sz="950" spc="15">
                <a:latin typeface="Montserrat"/>
                <a:cs typeface="Montserrat"/>
              </a:rPr>
              <a:t>from </a:t>
            </a:r>
            <a:r>
              <a:rPr dirty="0" sz="950">
                <a:latin typeface="Montserrat"/>
                <a:cs typeface="Montserrat"/>
              </a:rPr>
              <a:t>AI, </a:t>
            </a:r>
            <a:r>
              <a:rPr dirty="0" sz="950" spc="-5">
                <a:latin typeface="Montserrat"/>
                <a:cs typeface="Montserrat"/>
              </a:rPr>
              <a:t>machine learning, 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communication,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exploring</a:t>
            </a:r>
            <a:r>
              <a:rPr dirty="0" sz="950">
                <a:latin typeface="Montserrat"/>
                <a:cs typeface="Montserrat"/>
              </a:rPr>
              <a:t> the </a:t>
            </a:r>
            <a:r>
              <a:rPr dirty="0" sz="950" spc="-10">
                <a:latin typeface="Montserrat"/>
                <a:cs typeface="Montserrat"/>
              </a:rPr>
              <a:t>forces </a:t>
            </a:r>
            <a:r>
              <a:rPr dirty="0" sz="950" spc="-229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of flight, </a:t>
            </a:r>
            <a:r>
              <a:rPr dirty="0" sz="950" spc="-5">
                <a:latin typeface="Montserrat"/>
                <a:cs typeface="Montserrat"/>
              </a:rPr>
              <a:t>investigating material 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science,</a:t>
            </a:r>
            <a:r>
              <a:rPr dirty="0" sz="950" spc="-1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and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the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changes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happening </a:t>
            </a:r>
            <a:r>
              <a:rPr dirty="0" sz="950" spc="-23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that </a:t>
            </a:r>
            <a:r>
              <a:rPr dirty="0" sz="950" spc="-5">
                <a:latin typeface="Montserrat"/>
                <a:cs typeface="Montserrat"/>
              </a:rPr>
              <a:t>are making </a:t>
            </a:r>
            <a:r>
              <a:rPr dirty="0" sz="950">
                <a:latin typeface="Montserrat"/>
                <a:cs typeface="Montserrat"/>
              </a:rPr>
              <a:t>flight </a:t>
            </a:r>
            <a:r>
              <a:rPr dirty="0" sz="950" spc="-5">
                <a:latin typeface="Montserrat"/>
                <a:cs typeface="Montserrat"/>
              </a:rPr>
              <a:t>technology 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more </a:t>
            </a:r>
            <a:r>
              <a:rPr dirty="0" sz="950">
                <a:latin typeface="Montserrat"/>
                <a:cs typeface="Montserrat"/>
              </a:rPr>
              <a:t>sustainable.</a:t>
            </a:r>
            <a:endParaRPr sz="950">
              <a:latin typeface="Montserrat"/>
              <a:cs typeface="Montserrat"/>
            </a:endParaRPr>
          </a:p>
          <a:p>
            <a:pPr marL="12700" marR="184785">
              <a:lnSpc>
                <a:spcPct val="108300"/>
              </a:lnSpc>
              <a:spcBef>
                <a:spcPts val="850"/>
              </a:spcBef>
            </a:pPr>
            <a:r>
              <a:rPr dirty="0" sz="950" spc="-5">
                <a:latin typeface="Montserrat"/>
                <a:cs typeface="Montserrat"/>
              </a:rPr>
              <a:t>Through </a:t>
            </a:r>
            <a:r>
              <a:rPr dirty="0" sz="950">
                <a:latin typeface="Montserrat"/>
                <a:cs typeface="Montserrat"/>
              </a:rPr>
              <a:t>a</a:t>
            </a:r>
            <a:r>
              <a:rPr dirty="0" sz="950" spc="-5">
                <a:latin typeface="Montserrat"/>
                <a:cs typeface="Montserrat"/>
              </a:rPr>
              <a:t> series</a:t>
            </a:r>
            <a:r>
              <a:rPr dirty="0" sz="950">
                <a:latin typeface="Montserrat"/>
                <a:cs typeface="Montserrat"/>
              </a:rPr>
              <a:t> of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creative</a:t>
            </a:r>
            <a:r>
              <a:rPr dirty="0" sz="950">
                <a:latin typeface="Montserrat"/>
                <a:cs typeface="Montserrat"/>
              </a:rPr>
              <a:t> and </a:t>
            </a:r>
            <a:r>
              <a:rPr dirty="0" sz="950" spc="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collaborative challenges, </a:t>
            </a:r>
            <a:r>
              <a:rPr dirty="0" sz="950">
                <a:latin typeface="Montserrat"/>
                <a:cs typeface="Montserrat"/>
              </a:rPr>
              <a:t>students </a:t>
            </a:r>
            <a:r>
              <a:rPr dirty="0" sz="950" spc="-24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will</a:t>
            </a:r>
            <a:r>
              <a:rPr dirty="0" sz="950" spc="-5">
                <a:latin typeface="Montserrat"/>
                <a:cs typeface="Montserrat"/>
              </a:rPr>
              <a:t> develop enquiring </a:t>
            </a:r>
            <a:r>
              <a:rPr dirty="0" sz="950">
                <a:latin typeface="Montserrat"/>
                <a:cs typeface="Montserrat"/>
              </a:rPr>
              <a:t>minds</a:t>
            </a:r>
            <a:endParaRPr sz="950">
              <a:latin typeface="Montserrat"/>
              <a:cs typeface="Montserrat"/>
            </a:endParaRPr>
          </a:p>
          <a:p>
            <a:pPr marL="12700" marR="210185">
              <a:lnSpc>
                <a:spcPct val="108300"/>
              </a:lnSpc>
            </a:pPr>
            <a:r>
              <a:rPr dirty="0" sz="950">
                <a:latin typeface="Montserrat"/>
                <a:cs typeface="Montserrat"/>
              </a:rPr>
              <a:t>and </a:t>
            </a:r>
            <a:r>
              <a:rPr dirty="0" sz="950" spc="-10">
                <a:latin typeface="Montserrat"/>
                <a:cs typeface="Montserrat"/>
              </a:rPr>
              <a:t>teamworking </a:t>
            </a:r>
            <a:r>
              <a:rPr dirty="0" sz="950" spc="-5">
                <a:latin typeface="Montserrat"/>
                <a:cs typeface="Montserrat"/>
              </a:rPr>
              <a:t>skills </a:t>
            </a:r>
            <a:r>
              <a:rPr dirty="0" sz="950">
                <a:latin typeface="Montserrat"/>
                <a:cs typeface="Montserrat"/>
              </a:rPr>
              <a:t>and </a:t>
            </a:r>
            <a:r>
              <a:rPr dirty="0" sz="950" spc="-5">
                <a:latin typeface="Montserrat"/>
                <a:cs typeface="Montserrat"/>
              </a:rPr>
              <a:t>are 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encouraged </a:t>
            </a:r>
            <a:r>
              <a:rPr dirty="0" sz="950" spc="-10">
                <a:latin typeface="Montserrat"/>
                <a:cs typeface="Montserrat"/>
              </a:rPr>
              <a:t>to </a:t>
            </a:r>
            <a:r>
              <a:rPr dirty="0" sz="950" spc="15">
                <a:latin typeface="Montserrat"/>
                <a:cs typeface="Montserrat"/>
              </a:rPr>
              <a:t>find </a:t>
            </a:r>
            <a:r>
              <a:rPr dirty="0" sz="950" spc="-5">
                <a:latin typeface="Montserrat"/>
                <a:cs typeface="Montserrat"/>
              </a:rPr>
              <a:t>imaginative 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approaches </a:t>
            </a:r>
            <a:r>
              <a:rPr dirty="0" sz="950" spc="-10">
                <a:latin typeface="Montserrat"/>
                <a:cs typeface="Montserrat"/>
              </a:rPr>
              <a:t>to</a:t>
            </a:r>
            <a:r>
              <a:rPr dirty="0" sz="950" spc="-5">
                <a:latin typeface="Montserrat"/>
                <a:cs typeface="Montserrat"/>
              </a:rPr>
              <a:t> problem-solving, 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understanding </a:t>
            </a:r>
            <a:r>
              <a:rPr dirty="0" sz="950">
                <a:latin typeface="Montserrat"/>
                <a:cs typeface="Montserrat"/>
              </a:rPr>
              <a:t>the </a:t>
            </a:r>
            <a:r>
              <a:rPr dirty="0" sz="950" spc="-5">
                <a:latin typeface="Montserrat"/>
                <a:cs typeface="Montserrat"/>
              </a:rPr>
              <a:t>role STEM- 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based learning plays </a:t>
            </a:r>
            <a:r>
              <a:rPr dirty="0" sz="950">
                <a:latin typeface="Montserrat"/>
                <a:cs typeface="Montserrat"/>
              </a:rPr>
              <a:t>in </a:t>
            </a:r>
            <a:r>
              <a:rPr dirty="0" sz="950" spc="-10">
                <a:latin typeface="Montserrat"/>
                <a:cs typeface="Montserrat"/>
              </a:rPr>
              <a:t>real-world </a:t>
            </a:r>
            <a:r>
              <a:rPr dirty="0" sz="950" spc="-23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engineering scenarios.</a:t>
            </a:r>
            <a:endParaRPr sz="950">
              <a:latin typeface="Montserrat"/>
              <a:cs typeface="Montserrat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67994" y="4225544"/>
            <a:ext cx="4221480" cy="1856105"/>
            <a:chOff x="467994" y="4225544"/>
            <a:chExt cx="4221480" cy="1856105"/>
          </a:xfrm>
        </p:grpSpPr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7994" y="4697171"/>
              <a:ext cx="2836710" cy="1384388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3304717" y="4697171"/>
              <a:ext cx="1384935" cy="1384935"/>
            </a:xfrm>
            <a:custGeom>
              <a:avLst/>
              <a:gdLst/>
              <a:ahLst/>
              <a:cxnLst/>
              <a:rect l="l" t="t" r="r" b="b"/>
              <a:pathLst>
                <a:path w="1384935" h="1384935">
                  <a:moveTo>
                    <a:pt x="1384376" y="0"/>
                  </a:moveTo>
                  <a:lnTo>
                    <a:pt x="0" y="0"/>
                  </a:lnTo>
                  <a:lnTo>
                    <a:pt x="0" y="1384388"/>
                  </a:lnTo>
                  <a:lnTo>
                    <a:pt x="1384376" y="1384388"/>
                  </a:lnTo>
                  <a:lnTo>
                    <a:pt x="13843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93036" y="4785497"/>
              <a:ext cx="1207734" cy="1207734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467994" y="4225544"/>
              <a:ext cx="4221480" cy="471805"/>
            </a:xfrm>
            <a:custGeom>
              <a:avLst/>
              <a:gdLst/>
              <a:ahLst/>
              <a:cxnLst/>
              <a:rect l="l" t="t" r="r" b="b"/>
              <a:pathLst>
                <a:path w="4221480" h="471804">
                  <a:moveTo>
                    <a:pt x="4221111" y="0"/>
                  </a:moveTo>
                  <a:lnTo>
                    <a:pt x="0" y="0"/>
                  </a:lnTo>
                  <a:lnTo>
                    <a:pt x="0" y="471627"/>
                  </a:lnTo>
                  <a:lnTo>
                    <a:pt x="4221111" y="471627"/>
                  </a:lnTo>
                  <a:lnTo>
                    <a:pt x="4221111" y="0"/>
                  </a:lnTo>
                  <a:close/>
                </a:path>
              </a:pathLst>
            </a:custGeom>
            <a:solidFill>
              <a:srgbClr val="0093D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/>
          <p:cNvSpPr txBox="1"/>
          <p:nvPr/>
        </p:nvSpPr>
        <p:spPr>
          <a:xfrm>
            <a:off x="563299" y="4286909"/>
            <a:ext cx="3813175" cy="33909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sz="950" spc="-30" b="1">
                <a:solidFill>
                  <a:srgbClr val="FFFFFF"/>
                </a:solidFill>
                <a:latin typeface="Montserrat"/>
                <a:cs typeface="Montserrat"/>
              </a:rPr>
              <a:t>We</a:t>
            </a:r>
            <a:r>
              <a:rPr dirty="0" sz="950" spc="-5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 b="1">
                <a:solidFill>
                  <a:srgbClr val="FFFFFF"/>
                </a:solidFill>
                <a:latin typeface="Montserrat"/>
                <a:cs typeface="Montserrat"/>
              </a:rPr>
              <a:t>need people</a:t>
            </a:r>
            <a:r>
              <a:rPr dirty="0" sz="950" spc="-5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 spc="-10" b="1">
                <a:solidFill>
                  <a:srgbClr val="FFFFFF"/>
                </a:solidFill>
                <a:latin typeface="Montserrat"/>
                <a:cs typeface="Montserrat"/>
              </a:rPr>
              <a:t>to</a:t>
            </a:r>
            <a:r>
              <a:rPr dirty="0" sz="950" b="1">
                <a:solidFill>
                  <a:srgbClr val="FFFFFF"/>
                </a:solidFill>
                <a:latin typeface="Montserrat"/>
                <a:cs typeface="Montserrat"/>
              </a:rPr>
              <a:t> bring</a:t>
            </a:r>
            <a:r>
              <a:rPr dirty="0" sz="950" spc="-5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 b="1">
                <a:solidFill>
                  <a:srgbClr val="FFFFFF"/>
                </a:solidFill>
                <a:latin typeface="Montserrat"/>
                <a:cs typeface="Montserrat"/>
              </a:rPr>
              <a:t>the </a:t>
            </a:r>
            <a:r>
              <a:rPr dirty="0" sz="950" spc="-5" b="1">
                <a:solidFill>
                  <a:srgbClr val="FFFFFF"/>
                </a:solidFill>
                <a:latin typeface="Montserrat"/>
                <a:cs typeface="Montserrat"/>
              </a:rPr>
              <a:t>ideas </a:t>
            </a:r>
            <a:r>
              <a:rPr dirty="0" sz="950" b="1">
                <a:solidFill>
                  <a:srgbClr val="FFFFFF"/>
                </a:solidFill>
                <a:latin typeface="Montserrat"/>
                <a:cs typeface="Montserrat"/>
              </a:rPr>
              <a:t>of </a:t>
            </a:r>
            <a:r>
              <a:rPr dirty="0" sz="950" spc="-10" b="1">
                <a:solidFill>
                  <a:srgbClr val="FFFFFF"/>
                </a:solidFill>
                <a:latin typeface="Montserrat"/>
                <a:cs typeface="Montserrat"/>
              </a:rPr>
              <a:t>tomorrow</a:t>
            </a:r>
            <a:r>
              <a:rPr dirty="0" sz="950" spc="-5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 spc="-10" b="1">
                <a:solidFill>
                  <a:srgbClr val="FFFFFF"/>
                </a:solidFill>
                <a:latin typeface="Montserrat"/>
                <a:cs typeface="Montserrat"/>
              </a:rPr>
              <a:t>to</a:t>
            </a:r>
            <a:r>
              <a:rPr dirty="0" sz="950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 spc="-5" b="1">
                <a:solidFill>
                  <a:srgbClr val="FFFFFF"/>
                </a:solidFill>
                <a:latin typeface="Montserrat"/>
                <a:cs typeface="Montserrat"/>
              </a:rPr>
              <a:t>life:</a:t>
            </a:r>
            <a:endParaRPr sz="95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sng" sz="950" spc="-10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tserrat Medium"/>
                <a:cs typeface="Montserrat Medium"/>
              </a:rPr>
              <a:t>https://</a:t>
            </a:r>
            <a:r>
              <a:rPr dirty="0" u="sng" sz="950" spc="-10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tserrat Medium"/>
                <a:cs typeface="Montserrat Medium"/>
                <a:hlinkClick r:id="rId9"/>
              </a:rPr>
              <a:t>www.baesystems.com/en/product/generation-tempest</a:t>
            </a:r>
            <a:endParaRPr sz="950">
              <a:latin typeface="Montserrat Medium"/>
              <a:cs typeface="Montserrat Medium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1997" y="7106399"/>
            <a:ext cx="7258887" cy="27360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365146" y="7165565"/>
            <a:ext cx="187198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 b="1">
                <a:solidFill>
                  <a:srgbClr val="002D5A"/>
                </a:solidFill>
                <a:latin typeface="Montserrat"/>
                <a:cs typeface="Montserrat"/>
              </a:rPr>
              <a:t>Royal</a:t>
            </a:r>
            <a:r>
              <a:rPr dirty="0" sz="900" spc="-15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900" spc="-5" b="1">
                <a:solidFill>
                  <a:srgbClr val="002D5A"/>
                </a:solidFill>
                <a:latin typeface="Montserrat"/>
                <a:cs typeface="Montserrat"/>
              </a:rPr>
              <a:t>Academy</a:t>
            </a:r>
            <a:r>
              <a:rPr dirty="0" sz="900" spc="-15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900" b="1">
                <a:solidFill>
                  <a:srgbClr val="002D5A"/>
                </a:solidFill>
                <a:latin typeface="Montserrat"/>
                <a:cs typeface="Montserrat"/>
              </a:rPr>
              <a:t>of</a:t>
            </a:r>
            <a:r>
              <a:rPr dirty="0" sz="900" spc="-15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900" b="1">
                <a:solidFill>
                  <a:srgbClr val="002D5A"/>
                </a:solidFill>
                <a:latin typeface="Montserrat"/>
                <a:cs typeface="Montserrat"/>
              </a:rPr>
              <a:t>Engineering</a:t>
            </a:r>
            <a:endParaRPr sz="900">
              <a:latin typeface="Montserrat"/>
              <a:cs typeface="Montserra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5300" y="7161154"/>
            <a:ext cx="15621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002D5A"/>
                </a:solidFill>
                <a:latin typeface="Montserrat"/>
                <a:cs typeface="Montserrat"/>
              </a:rPr>
              <a:t>19</a:t>
            </a:r>
            <a:endParaRPr sz="1000">
              <a:latin typeface="Montserrat"/>
              <a:cs typeface="Montserra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8001" y="7003540"/>
            <a:ext cx="9756140" cy="0"/>
          </a:xfrm>
          <a:custGeom>
            <a:avLst/>
            <a:gdLst/>
            <a:ahLst/>
            <a:cxnLst/>
            <a:rect l="l" t="t" r="r" b="b"/>
            <a:pathLst>
              <a:path w="9756140" h="0">
                <a:moveTo>
                  <a:pt x="0" y="0"/>
                </a:moveTo>
                <a:lnTo>
                  <a:pt x="9756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5300" y="444733"/>
            <a:ext cx="3472815" cy="4216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600" spc="10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</a:rPr>
              <a:t>Artificial</a:t>
            </a:r>
            <a:r>
              <a:rPr dirty="0" u="heavy" sz="2600" spc="-80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</a:rPr>
              <a:t> </a:t>
            </a:r>
            <a:r>
              <a:rPr dirty="0" u="heavy" sz="2600" spc="-20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</a:rPr>
              <a:t>intelligence</a:t>
            </a:r>
            <a:endParaRPr sz="2600">
              <a:latin typeface="Montserrat Medium"/>
              <a:cs typeface="Montserrat Medium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idx="3" sz="half"/>
          </p:nvPr>
        </p:nvSpPr>
        <p:spPr>
          <a:prstGeom prst="rect"/>
        </p:spPr>
        <p:txBody>
          <a:bodyPr wrap="square" lIns="0" tIns="1054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dirty="0" spc="-5"/>
              <a:t>Drone</a:t>
            </a:r>
            <a:r>
              <a:rPr dirty="0" spc="-30"/>
              <a:t> </a:t>
            </a:r>
            <a:r>
              <a:rPr dirty="0" spc="-10"/>
              <a:t>swarms</a:t>
            </a: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dirty="0" sz="950" spc="-5">
                <a:solidFill>
                  <a:srgbClr val="000000"/>
                </a:solidFill>
              </a:rPr>
              <a:t>Time</a:t>
            </a:r>
            <a:r>
              <a:rPr dirty="0" sz="950">
                <a:solidFill>
                  <a:srgbClr val="000000"/>
                </a:solidFill>
              </a:rPr>
              <a:t> </a:t>
            </a:r>
            <a:r>
              <a:rPr dirty="0" sz="950" spc="-10">
                <a:solidFill>
                  <a:srgbClr val="000000"/>
                </a:solidFill>
              </a:rPr>
              <a:t>to</a:t>
            </a:r>
            <a:r>
              <a:rPr dirty="0" sz="950">
                <a:solidFill>
                  <a:srgbClr val="000000"/>
                </a:solidFill>
              </a:rPr>
              <a:t> </a:t>
            </a:r>
            <a:r>
              <a:rPr dirty="0" sz="950" spc="-5">
                <a:solidFill>
                  <a:srgbClr val="000000"/>
                </a:solidFill>
              </a:rPr>
              <a:t>reflect</a:t>
            </a:r>
            <a:r>
              <a:rPr dirty="0" sz="950">
                <a:solidFill>
                  <a:srgbClr val="000000"/>
                </a:solidFill>
              </a:rPr>
              <a:t> – </a:t>
            </a:r>
            <a:r>
              <a:rPr dirty="0" sz="950" spc="-5">
                <a:solidFill>
                  <a:srgbClr val="000000"/>
                </a:solidFill>
              </a:rPr>
              <a:t>where</a:t>
            </a:r>
            <a:r>
              <a:rPr dirty="0" sz="950">
                <a:solidFill>
                  <a:srgbClr val="000000"/>
                </a:solidFill>
              </a:rPr>
              <a:t> do </a:t>
            </a:r>
            <a:r>
              <a:rPr dirty="0" sz="950" spc="-10">
                <a:solidFill>
                  <a:srgbClr val="000000"/>
                </a:solidFill>
              </a:rPr>
              <a:t>we</a:t>
            </a:r>
            <a:r>
              <a:rPr dirty="0" sz="950">
                <a:solidFill>
                  <a:srgbClr val="000000"/>
                </a:solidFill>
              </a:rPr>
              <a:t> use </a:t>
            </a:r>
            <a:r>
              <a:rPr dirty="0" sz="950" spc="-5">
                <a:solidFill>
                  <a:srgbClr val="000000"/>
                </a:solidFill>
              </a:rPr>
              <a:t>drone</a:t>
            </a:r>
            <a:r>
              <a:rPr dirty="0" sz="950">
                <a:solidFill>
                  <a:srgbClr val="000000"/>
                </a:solidFill>
              </a:rPr>
              <a:t> </a:t>
            </a:r>
            <a:r>
              <a:rPr dirty="0" sz="950" spc="-10">
                <a:solidFill>
                  <a:srgbClr val="000000"/>
                </a:solidFill>
              </a:rPr>
              <a:t>swarms?</a:t>
            </a:r>
            <a:endParaRPr sz="950"/>
          </a:p>
          <a:p>
            <a:pPr marL="12700" marR="153670">
              <a:lnSpc>
                <a:spcPct val="108300"/>
              </a:lnSpc>
              <a:spcBef>
                <a:spcPts val="570"/>
              </a:spcBef>
            </a:pPr>
            <a:r>
              <a:rPr dirty="0" sz="950" b="0">
                <a:solidFill>
                  <a:srgbClr val="000000"/>
                </a:solidFill>
                <a:latin typeface="Montserrat"/>
                <a:cs typeface="Montserrat"/>
              </a:rPr>
              <a:t>Some</a:t>
            </a:r>
            <a:r>
              <a:rPr dirty="0" sz="950" spc="-5" b="0">
                <a:solidFill>
                  <a:srgbClr val="000000"/>
                </a:solidFill>
                <a:latin typeface="Montserrat"/>
                <a:cs typeface="Montserrat"/>
              </a:rPr>
              <a:t> ideas </a:t>
            </a:r>
            <a:r>
              <a:rPr dirty="0" sz="950" spc="-10" b="0">
                <a:solidFill>
                  <a:srgbClr val="000000"/>
                </a:solidFill>
                <a:latin typeface="Montserrat"/>
                <a:cs typeface="Montserrat"/>
              </a:rPr>
              <a:t>to</a:t>
            </a:r>
            <a:r>
              <a:rPr dirty="0" sz="950" spc="-5" b="0">
                <a:solidFill>
                  <a:srgbClr val="000000"/>
                </a:solidFill>
                <a:latin typeface="Montserrat"/>
                <a:cs typeface="Montserrat"/>
              </a:rPr>
              <a:t> </a:t>
            </a:r>
            <a:r>
              <a:rPr dirty="0" sz="950" b="0">
                <a:solidFill>
                  <a:srgbClr val="000000"/>
                </a:solidFill>
                <a:latin typeface="Montserrat"/>
                <a:cs typeface="Montserrat"/>
              </a:rPr>
              <a:t>get</a:t>
            </a:r>
            <a:r>
              <a:rPr dirty="0" sz="950" spc="-5" b="0">
                <a:solidFill>
                  <a:srgbClr val="000000"/>
                </a:solidFill>
                <a:latin typeface="Montserrat"/>
                <a:cs typeface="Montserrat"/>
              </a:rPr>
              <a:t> your group started </a:t>
            </a:r>
            <a:r>
              <a:rPr dirty="0" sz="950" b="0">
                <a:solidFill>
                  <a:srgbClr val="000000"/>
                </a:solidFill>
                <a:latin typeface="Montserrat"/>
                <a:cs typeface="Montserrat"/>
              </a:rPr>
              <a:t>as </a:t>
            </a:r>
            <a:r>
              <a:rPr dirty="0" sz="950" spc="-10" b="0">
                <a:solidFill>
                  <a:srgbClr val="000000"/>
                </a:solidFill>
                <a:latin typeface="Montserrat"/>
                <a:cs typeface="Montserrat"/>
              </a:rPr>
              <a:t>to</a:t>
            </a:r>
            <a:r>
              <a:rPr dirty="0" sz="950" spc="-5" b="0">
                <a:solidFill>
                  <a:srgbClr val="000000"/>
                </a:solidFill>
                <a:latin typeface="Montserrat"/>
                <a:cs typeface="Montserrat"/>
              </a:rPr>
              <a:t> where </a:t>
            </a:r>
            <a:r>
              <a:rPr dirty="0" sz="950" spc="-235" b="0">
                <a:solidFill>
                  <a:srgbClr val="000000"/>
                </a:solidFill>
                <a:latin typeface="Montserrat"/>
                <a:cs typeface="Montserrat"/>
              </a:rPr>
              <a:t> </a:t>
            </a:r>
            <a:r>
              <a:rPr dirty="0" sz="950" spc="-5" b="0">
                <a:solidFill>
                  <a:srgbClr val="000000"/>
                </a:solidFill>
                <a:latin typeface="Montserrat"/>
                <a:cs typeface="Montserrat"/>
              </a:rPr>
              <a:t>drone </a:t>
            </a:r>
            <a:r>
              <a:rPr dirty="0" sz="950" spc="-10" b="0">
                <a:solidFill>
                  <a:srgbClr val="000000"/>
                </a:solidFill>
                <a:latin typeface="Montserrat"/>
                <a:cs typeface="Montserrat"/>
              </a:rPr>
              <a:t>swarms</a:t>
            </a:r>
            <a:r>
              <a:rPr dirty="0" sz="950" b="0">
                <a:solidFill>
                  <a:srgbClr val="000000"/>
                </a:solidFill>
                <a:latin typeface="Montserrat"/>
                <a:cs typeface="Montserrat"/>
              </a:rPr>
              <a:t> </a:t>
            </a:r>
            <a:r>
              <a:rPr dirty="0" sz="950" spc="-5" b="0">
                <a:solidFill>
                  <a:srgbClr val="000000"/>
                </a:solidFill>
                <a:latin typeface="Montserrat"/>
                <a:cs typeface="Montserrat"/>
              </a:rPr>
              <a:t>are</a:t>
            </a:r>
            <a:r>
              <a:rPr dirty="0" sz="950" b="0">
                <a:solidFill>
                  <a:srgbClr val="000000"/>
                </a:solidFill>
                <a:latin typeface="Montserrat"/>
                <a:cs typeface="Montserrat"/>
              </a:rPr>
              <a:t> used:</a:t>
            </a:r>
            <a:endParaRPr sz="950">
              <a:latin typeface="Montserrat"/>
              <a:cs typeface="Montserrat"/>
            </a:endParaRPr>
          </a:p>
          <a:p>
            <a:pPr marL="174625" indent="-162560">
              <a:lnSpc>
                <a:spcPct val="100000"/>
              </a:lnSpc>
              <a:spcBef>
                <a:spcPts val="660"/>
              </a:spcBef>
              <a:buClr>
                <a:srgbClr val="0093D6"/>
              </a:buClr>
              <a:buSzPct val="89473"/>
              <a:buFont typeface="Arial"/>
              <a:buChar char="■"/>
              <a:tabLst>
                <a:tab pos="175260" algn="l"/>
              </a:tabLst>
            </a:pPr>
            <a:r>
              <a:rPr dirty="0" sz="950" spc="-5" b="0">
                <a:solidFill>
                  <a:srgbClr val="000000"/>
                </a:solidFill>
                <a:latin typeface="Montserrat"/>
                <a:cs typeface="Montserrat"/>
              </a:rPr>
              <a:t>Emergency</a:t>
            </a:r>
            <a:r>
              <a:rPr dirty="0" sz="950" spc="-40" b="0">
                <a:solidFill>
                  <a:srgbClr val="000000"/>
                </a:solidFill>
                <a:latin typeface="Montserrat"/>
                <a:cs typeface="Montserrat"/>
              </a:rPr>
              <a:t> </a:t>
            </a:r>
            <a:r>
              <a:rPr dirty="0" sz="950" b="0">
                <a:solidFill>
                  <a:srgbClr val="000000"/>
                </a:solidFill>
                <a:latin typeface="Montserrat"/>
                <a:cs typeface="Montserrat"/>
              </a:rPr>
              <a:t>services</a:t>
            </a:r>
            <a:endParaRPr sz="950">
              <a:latin typeface="Montserrat"/>
              <a:cs typeface="Montserrat"/>
            </a:endParaRPr>
          </a:p>
          <a:p>
            <a:pPr lvl="1" marL="336550" marR="541655" indent="-162560">
              <a:lnSpc>
                <a:spcPct val="108300"/>
              </a:lnSpc>
              <a:spcBef>
                <a:spcPts val="145"/>
              </a:spcBef>
              <a:buClr>
                <a:srgbClr val="71CBF4"/>
              </a:buClr>
              <a:buSzPct val="89473"/>
              <a:buFont typeface="Arial"/>
              <a:buChar char="■"/>
              <a:tabLst>
                <a:tab pos="337185" algn="l"/>
              </a:tabLst>
            </a:pPr>
            <a:r>
              <a:rPr dirty="0" sz="950" spc="-10">
                <a:latin typeface="Montserrat"/>
                <a:cs typeface="Montserrat"/>
              </a:rPr>
              <a:t>Swarms </a:t>
            </a:r>
            <a:r>
              <a:rPr dirty="0" sz="950">
                <a:latin typeface="Montserrat"/>
                <a:cs typeface="Montserrat"/>
              </a:rPr>
              <a:t>of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drones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are </a:t>
            </a:r>
            <a:r>
              <a:rPr dirty="0" sz="950">
                <a:latin typeface="Montserrat"/>
                <a:cs typeface="Montserrat"/>
              </a:rPr>
              <a:t>used</a:t>
            </a:r>
            <a:r>
              <a:rPr dirty="0" sz="950" spc="-10">
                <a:latin typeface="Montserrat"/>
                <a:cs typeface="Montserrat"/>
              </a:rPr>
              <a:t> to </a:t>
            </a:r>
            <a:r>
              <a:rPr dirty="0" sz="950">
                <a:latin typeface="Montserrat"/>
                <a:cs typeface="Montserrat"/>
              </a:rPr>
              <a:t>look</a:t>
            </a:r>
            <a:r>
              <a:rPr dirty="0" sz="950" spc="-5">
                <a:latin typeface="Montserrat"/>
                <a:cs typeface="Montserrat"/>
              </a:rPr>
              <a:t> for </a:t>
            </a:r>
            <a:r>
              <a:rPr dirty="0" sz="950" spc="-23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survivors after</a:t>
            </a:r>
            <a:r>
              <a:rPr dirty="0" sz="950">
                <a:latin typeface="Montserrat"/>
                <a:cs typeface="Montserrat"/>
              </a:rPr>
              <a:t> a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flood</a:t>
            </a:r>
            <a:endParaRPr sz="950">
              <a:latin typeface="Montserrat"/>
              <a:cs typeface="Montserrat"/>
            </a:endParaRPr>
          </a:p>
          <a:p>
            <a:pPr lvl="1" marL="336550" marR="84455" indent="-162560">
              <a:lnSpc>
                <a:spcPct val="108300"/>
              </a:lnSpc>
              <a:spcBef>
                <a:spcPts val="140"/>
              </a:spcBef>
              <a:buClr>
                <a:srgbClr val="71CBF4"/>
              </a:buClr>
              <a:buSzPct val="89473"/>
              <a:buFont typeface="Arial"/>
              <a:buChar char="■"/>
              <a:tabLst>
                <a:tab pos="337185" algn="l"/>
              </a:tabLst>
            </a:pPr>
            <a:r>
              <a:rPr dirty="0" sz="950" spc="-5">
                <a:latin typeface="Montserrat"/>
                <a:cs typeface="Montserrat"/>
              </a:rPr>
              <a:t>During </a:t>
            </a:r>
            <a:r>
              <a:rPr dirty="0" sz="950">
                <a:latin typeface="Montserrat"/>
                <a:cs typeface="Montserrat"/>
              </a:rPr>
              <a:t>a </a:t>
            </a:r>
            <a:r>
              <a:rPr dirty="0" sz="950" spc="10">
                <a:latin typeface="Montserrat"/>
                <a:cs typeface="Montserrat"/>
              </a:rPr>
              <a:t>fire, </a:t>
            </a:r>
            <a:r>
              <a:rPr dirty="0" sz="950" spc="-10">
                <a:latin typeface="Montserrat"/>
                <a:cs typeface="Montserrat"/>
              </a:rPr>
              <a:t>swarms </a:t>
            </a:r>
            <a:r>
              <a:rPr dirty="0" sz="950">
                <a:latin typeface="Montserrat"/>
                <a:cs typeface="Montserrat"/>
              </a:rPr>
              <a:t>of </a:t>
            </a:r>
            <a:r>
              <a:rPr dirty="0" sz="950" spc="-5">
                <a:latin typeface="Montserrat"/>
                <a:cs typeface="Montserrat"/>
              </a:rPr>
              <a:t>drones </a:t>
            </a:r>
            <a:r>
              <a:rPr dirty="0" sz="950">
                <a:latin typeface="Montserrat"/>
                <a:cs typeface="Montserrat"/>
              </a:rPr>
              <a:t>can be used </a:t>
            </a:r>
            <a:r>
              <a:rPr dirty="0" sz="950" spc="5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to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survey</a:t>
            </a:r>
            <a:r>
              <a:rPr dirty="0" sz="950">
                <a:latin typeface="Montserrat"/>
                <a:cs typeface="Montserrat"/>
              </a:rPr>
              <a:t> the </a:t>
            </a:r>
            <a:r>
              <a:rPr dirty="0" sz="950" spc="-10">
                <a:latin typeface="Montserrat"/>
                <a:cs typeface="Montserrat"/>
              </a:rPr>
              <a:t>area</a:t>
            </a:r>
            <a:r>
              <a:rPr dirty="0" sz="950">
                <a:latin typeface="Montserrat"/>
                <a:cs typeface="Montserrat"/>
              </a:rPr>
              <a:t> so </a:t>
            </a:r>
            <a:r>
              <a:rPr dirty="0" sz="950" spc="5">
                <a:latin typeface="Montserrat"/>
                <a:cs typeface="Montserrat"/>
              </a:rPr>
              <a:t>firefighters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know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where </a:t>
            </a:r>
            <a:r>
              <a:rPr dirty="0" sz="950" spc="-23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best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to</a:t>
            </a:r>
            <a:r>
              <a:rPr dirty="0" sz="950">
                <a:latin typeface="Montserrat"/>
                <a:cs typeface="Montserrat"/>
              </a:rPr>
              <a:t> use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their </a:t>
            </a:r>
            <a:r>
              <a:rPr dirty="0" sz="950" spc="-5">
                <a:latin typeface="Montserrat"/>
                <a:cs typeface="Montserrat"/>
              </a:rPr>
              <a:t>resources</a:t>
            </a:r>
            <a:endParaRPr sz="950">
              <a:latin typeface="Montserrat"/>
              <a:cs typeface="Montserrat"/>
            </a:endParaRPr>
          </a:p>
          <a:p>
            <a:pPr marL="174625" indent="-162560">
              <a:lnSpc>
                <a:spcPct val="100000"/>
              </a:lnSpc>
              <a:spcBef>
                <a:spcPts val="235"/>
              </a:spcBef>
              <a:buClr>
                <a:srgbClr val="0093D6"/>
              </a:buClr>
              <a:buSzPct val="89473"/>
              <a:buFont typeface="Arial"/>
              <a:buChar char="■"/>
              <a:tabLst>
                <a:tab pos="175260" algn="l"/>
              </a:tabLst>
            </a:pPr>
            <a:r>
              <a:rPr dirty="0" sz="950" spc="-5" b="0">
                <a:solidFill>
                  <a:srgbClr val="000000"/>
                </a:solidFill>
                <a:latin typeface="Montserrat"/>
                <a:cs typeface="Montserrat"/>
              </a:rPr>
              <a:t>Space</a:t>
            </a:r>
            <a:r>
              <a:rPr dirty="0" sz="950" spc="-30" b="0">
                <a:solidFill>
                  <a:srgbClr val="000000"/>
                </a:solidFill>
                <a:latin typeface="Montserrat"/>
                <a:cs typeface="Montserrat"/>
              </a:rPr>
              <a:t> </a:t>
            </a:r>
            <a:r>
              <a:rPr dirty="0" sz="950" spc="-5" b="0">
                <a:solidFill>
                  <a:srgbClr val="000000"/>
                </a:solidFill>
                <a:latin typeface="Montserrat"/>
                <a:cs typeface="Montserrat"/>
              </a:rPr>
              <a:t>exploration</a:t>
            </a:r>
            <a:endParaRPr sz="950">
              <a:latin typeface="Montserrat"/>
              <a:cs typeface="Montserrat"/>
            </a:endParaRPr>
          </a:p>
          <a:p>
            <a:pPr marL="174625" indent="-162560">
              <a:lnSpc>
                <a:spcPct val="100000"/>
              </a:lnSpc>
              <a:spcBef>
                <a:spcPts val="240"/>
              </a:spcBef>
              <a:buClr>
                <a:srgbClr val="0093D6"/>
              </a:buClr>
              <a:buSzPct val="89473"/>
              <a:buFont typeface="Arial"/>
              <a:buChar char="■"/>
              <a:tabLst>
                <a:tab pos="175260" algn="l"/>
              </a:tabLst>
            </a:pPr>
            <a:r>
              <a:rPr dirty="0" sz="950" spc="-5" b="0">
                <a:solidFill>
                  <a:srgbClr val="000000"/>
                </a:solidFill>
                <a:latin typeface="Montserrat"/>
                <a:cs typeface="Montserrat"/>
              </a:rPr>
              <a:t>Cleaning</a:t>
            </a:r>
            <a:r>
              <a:rPr dirty="0" sz="950" spc="-10" b="0">
                <a:solidFill>
                  <a:srgbClr val="000000"/>
                </a:solidFill>
                <a:latin typeface="Montserrat"/>
                <a:cs typeface="Montserrat"/>
              </a:rPr>
              <a:t> </a:t>
            </a:r>
            <a:r>
              <a:rPr dirty="0" sz="950" b="0">
                <a:solidFill>
                  <a:srgbClr val="000000"/>
                </a:solidFill>
                <a:latin typeface="Montserrat"/>
                <a:cs typeface="Montserrat"/>
              </a:rPr>
              <a:t>oil</a:t>
            </a:r>
            <a:r>
              <a:rPr dirty="0" sz="950" spc="-10" b="0">
                <a:solidFill>
                  <a:srgbClr val="000000"/>
                </a:solidFill>
                <a:latin typeface="Montserrat"/>
                <a:cs typeface="Montserrat"/>
              </a:rPr>
              <a:t> </a:t>
            </a:r>
            <a:r>
              <a:rPr dirty="0" sz="950" b="0">
                <a:solidFill>
                  <a:srgbClr val="000000"/>
                </a:solidFill>
                <a:latin typeface="Montserrat"/>
                <a:cs typeface="Montserrat"/>
              </a:rPr>
              <a:t>or</a:t>
            </a:r>
            <a:r>
              <a:rPr dirty="0" sz="950" spc="-10" b="0">
                <a:solidFill>
                  <a:srgbClr val="000000"/>
                </a:solidFill>
                <a:latin typeface="Montserrat"/>
                <a:cs typeface="Montserrat"/>
              </a:rPr>
              <a:t> </a:t>
            </a:r>
            <a:r>
              <a:rPr dirty="0" sz="950" spc="-5" b="0">
                <a:solidFill>
                  <a:srgbClr val="000000"/>
                </a:solidFill>
                <a:latin typeface="Montserrat"/>
                <a:cs typeface="Montserrat"/>
              </a:rPr>
              <a:t>chemical </a:t>
            </a:r>
            <a:r>
              <a:rPr dirty="0" sz="950" b="0">
                <a:solidFill>
                  <a:srgbClr val="000000"/>
                </a:solidFill>
                <a:latin typeface="Montserrat"/>
                <a:cs typeface="Montserrat"/>
              </a:rPr>
              <a:t>spills</a:t>
            </a:r>
            <a:endParaRPr sz="950">
              <a:latin typeface="Montserrat"/>
              <a:cs typeface="Montserrat"/>
            </a:endParaRPr>
          </a:p>
          <a:p>
            <a:pPr marL="174625" indent="-162560">
              <a:lnSpc>
                <a:spcPct val="100000"/>
              </a:lnSpc>
              <a:spcBef>
                <a:spcPts val="235"/>
              </a:spcBef>
              <a:buClr>
                <a:srgbClr val="0093D6"/>
              </a:buClr>
              <a:buSzPct val="89473"/>
              <a:buFont typeface="Arial"/>
              <a:buChar char="■"/>
              <a:tabLst>
                <a:tab pos="175260" algn="l"/>
              </a:tabLst>
            </a:pPr>
            <a:r>
              <a:rPr dirty="0" sz="950" spc="-5" b="0">
                <a:solidFill>
                  <a:srgbClr val="000000"/>
                </a:solidFill>
                <a:latin typeface="Montserrat"/>
                <a:cs typeface="Montserrat"/>
              </a:rPr>
              <a:t>Monitor</a:t>
            </a:r>
            <a:r>
              <a:rPr dirty="0" sz="950" spc="-40" b="0">
                <a:solidFill>
                  <a:srgbClr val="000000"/>
                </a:solidFill>
                <a:latin typeface="Montserrat"/>
                <a:cs typeface="Montserrat"/>
              </a:rPr>
              <a:t> </a:t>
            </a:r>
            <a:r>
              <a:rPr dirty="0" sz="950" spc="-5" b="0">
                <a:solidFill>
                  <a:srgbClr val="000000"/>
                </a:solidFill>
                <a:latin typeface="Montserrat"/>
                <a:cs typeface="Montserrat"/>
              </a:rPr>
              <a:t>crop</a:t>
            </a:r>
            <a:endParaRPr sz="950">
              <a:latin typeface="Montserrat"/>
              <a:cs typeface="Montserrat"/>
            </a:endParaRPr>
          </a:p>
          <a:p>
            <a:pPr marL="12700" marR="1722120">
              <a:lnSpc>
                <a:spcPct val="158100"/>
              </a:lnSpc>
              <a:spcBef>
                <a:spcPts val="285"/>
              </a:spcBef>
            </a:pPr>
            <a:r>
              <a:rPr dirty="0" sz="950" spc="-10">
                <a:solidFill>
                  <a:srgbClr val="000000"/>
                </a:solidFill>
              </a:rPr>
              <a:t>Task</a:t>
            </a:r>
            <a:r>
              <a:rPr dirty="0" sz="950" spc="-15">
                <a:solidFill>
                  <a:srgbClr val="000000"/>
                </a:solidFill>
              </a:rPr>
              <a:t> </a:t>
            </a:r>
            <a:r>
              <a:rPr dirty="0" sz="950" spc="-10">
                <a:solidFill>
                  <a:srgbClr val="000000"/>
                </a:solidFill>
              </a:rPr>
              <a:t>two</a:t>
            </a:r>
            <a:r>
              <a:rPr dirty="0" sz="950" spc="-15">
                <a:solidFill>
                  <a:srgbClr val="000000"/>
                </a:solidFill>
              </a:rPr>
              <a:t> </a:t>
            </a:r>
            <a:r>
              <a:rPr dirty="0" sz="950">
                <a:solidFill>
                  <a:srgbClr val="000000"/>
                </a:solidFill>
              </a:rPr>
              <a:t>–</a:t>
            </a:r>
            <a:r>
              <a:rPr dirty="0" sz="950" spc="-15">
                <a:solidFill>
                  <a:srgbClr val="000000"/>
                </a:solidFill>
              </a:rPr>
              <a:t> </a:t>
            </a:r>
            <a:r>
              <a:rPr dirty="0" sz="950" spc="-5">
                <a:solidFill>
                  <a:srgbClr val="000000"/>
                </a:solidFill>
              </a:rPr>
              <a:t>drone</a:t>
            </a:r>
            <a:r>
              <a:rPr dirty="0" sz="950" spc="-15">
                <a:solidFill>
                  <a:srgbClr val="000000"/>
                </a:solidFill>
              </a:rPr>
              <a:t> </a:t>
            </a:r>
            <a:r>
              <a:rPr dirty="0" sz="950" spc="-5">
                <a:solidFill>
                  <a:srgbClr val="000000"/>
                </a:solidFill>
              </a:rPr>
              <a:t>relay </a:t>
            </a:r>
            <a:r>
              <a:rPr dirty="0" sz="950" spc="-254">
                <a:solidFill>
                  <a:srgbClr val="000000"/>
                </a:solidFill>
              </a:rPr>
              <a:t> </a:t>
            </a:r>
            <a:r>
              <a:rPr dirty="0" sz="950" spc="-5">
                <a:solidFill>
                  <a:srgbClr val="000000"/>
                </a:solidFill>
              </a:rPr>
              <a:t>Time</a:t>
            </a:r>
            <a:r>
              <a:rPr dirty="0" sz="950" spc="-10">
                <a:solidFill>
                  <a:srgbClr val="000000"/>
                </a:solidFill>
              </a:rPr>
              <a:t> to</a:t>
            </a:r>
            <a:r>
              <a:rPr dirty="0" sz="950" spc="-5">
                <a:solidFill>
                  <a:srgbClr val="000000"/>
                </a:solidFill>
              </a:rPr>
              <a:t> program</a:t>
            </a:r>
            <a:endParaRPr sz="950"/>
          </a:p>
          <a:p>
            <a:pPr marL="12700" marR="305435">
              <a:lnSpc>
                <a:spcPct val="108300"/>
              </a:lnSpc>
              <a:spcBef>
                <a:spcPts val="565"/>
              </a:spcBef>
            </a:pPr>
            <a:r>
              <a:rPr dirty="0" sz="950" spc="-5" b="0">
                <a:solidFill>
                  <a:srgbClr val="000000"/>
                </a:solidFill>
                <a:latin typeface="Montserrat"/>
                <a:cs typeface="Montserrat"/>
              </a:rPr>
              <a:t>There</a:t>
            </a:r>
            <a:r>
              <a:rPr dirty="0" sz="950" spc="-10" b="0">
                <a:solidFill>
                  <a:srgbClr val="000000"/>
                </a:solidFill>
                <a:latin typeface="Montserrat"/>
                <a:cs typeface="Montserrat"/>
              </a:rPr>
              <a:t> </a:t>
            </a:r>
            <a:r>
              <a:rPr dirty="0" sz="950" spc="-5" b="0">
                <a:solidFill>
                  <a:srgbClr val="000000"/>
                </a:solidFill>
                <a:latin typeface="Montserrat"/>
                <a:cs typeface="Montserrat"/>
              </a:rPr>
              <a:t>are</a:t>
            </a:r>
            <a:r>
              <a:rPr dirty="0" sz="950" spc="-10" b="0">
                <a:solidFill>
                  <a:srgbClr val="000000"/>
                </a:solidFill>
                <a:latin typeface="Montserrat"/>
                <a:cs typeface="Montserrat"/>
              </a:rPr>
              <a:t> </a:t>
            </a:r>
            <a:r>
              <a:rPr dirty="0" sz="950" spc="-5" b="0">
                <a:solidFill>
                  <a:srgbClr val="000000"/>
                </a:solidFill>
                <a:latin typeface="Montserrat"/>
                <a:cs typeface="Montserrat"/>
              </a:rPr>
              <a:t>many</a:t>
            </a:r>
            <a:r>
              <a:rPr dirty="0" sz="950" spc="-10" b="0">
                <a:solidFill>
                  <a:srgbClr val="000000"/>
                </a:solidFill>
                <a:latin typeface="Montserrat"/>
                <a:cs typeface="Montserrat"/>
              </a:rPr>
              <a:t> </a:t>
            </a:r>
            <a:r>
              <a:rPr dirty="0" sz="950" spc="-5" b="0">
                <a:solidFill>
                  <a:srgbClr val="000000"/>
                </a:solidFill>
                <a:latin typeface="Montserrat"/>
                <a:cs typeface="Montserrat"/>
              </a:rPr>
              <a:t>different</a:t>
            </a:r>
            <a:r>
              <a:rPr dirty="0" sz="950" spc="-10" b="0">
                <a:solidFill>
                  <a:srgbClr val="000000"/>
                </a:solidFill>
                <a:latin typeface="Montserrat"/>
                <a:cs typeface="Montserrat"/>
              </a:rPr>
              <a:t> </a:t>
            </a:r>
            <a:r>
              <a:rPr dirty="0" sz="950" b="0">
                <a:solidFill>
                  <a:srgbClr val="000000"/>
                </a:solidFill>
                <a:latin typeface="Montserrat"/>
                <a:cs typeface="Montserrat"/>
              </a:rPr>
              <a:t>options</a:t>
            </a:r>
            <a:r>
              <a:rPr dirty="0" sz="950" spc="-10" b="0">
                <a:solidFill>
                  <a:srgbClr val="000000"/>
                </a:solidFill>
                <a:latin typeface="Montserrat"/>
                <a:cs typeface="Montserrat"/>
              </a:rPr>
              <a:t> </a:t>
            </a:r>
            <a:r>
              <a:rPr dirty="0" sz="950" b="0">
                <a:solidFill>
                  <a:srgbClr val="000000"/>
                </a:solidFill>
                <a:latin typeface="Montserrat"/>
                <a:cs typeface="Montserrat"/>
              </a:rPr>
              <a:t>that</a:t>
            </a:r>
            <a:r>
              <a:rPr dirty="0" sz="950" spc="-10" b="0">
                <a:solidFill>
                  <a:srgbClr val="000000"/>
                </a:solidFill>
                <a:latin typeface="Montserrat"/>
                <a:cs typeface="Montserrat"/>
              </a:rPr>
              <a:t> </a:t>
            </a:r>
            <a:r>
              <a:rPr dirty="0" sz="950" b="0">
                <a:solidFill>
                  <a:srgbClr val="000000"/>
                </a:solidFill>
                <a:latin typeface="Montserrat"/>
                <a:cs typeface="Montserrat"/>
              </a:rPr>
              <a:t>students </a:t>
            </a:r>
            <a:r>
              <a:rPr dirty="0" sz="950" spc="-235" b="0">
                <a:solidFill>
                  <a:srgbClr val="000000"/>
                </a:solidFill>
                <a:latin typeface="Montserrat"/>
                <a:cs typeface="Montserrat"/>
              </a:rPr>
              <a:t> </a:t>
            </a:r>
            <a:r>
              <a:rPr dirty="0" sz="950" spc="-5" b="0">
                <a:solidFill>
                  <a:srgbClr val="000000"/>
                </a:solidFill>
                <a:latin typeface="Montserrat"/>
                <a:cs typeface="Montserrat"/>
              </a:rPr>
              <a:t>could take.</a:t>
            </a:r>
            <a:endParaRPr sz="950">
              <a:latin typeface="Montserrat"/>
              <a:cs typeface="Montserrat"/>
            </a:endParaRPr>
          </a:p>
          <a:p>
            <a:pPr marL="12700" marR="311785">
              <a:lnSpc>
                <a:spcPct val="108300"/>
              </a:lnSpc>
              <a:spcBef>
                <a:spcPts val="570"/>
              </a:spcBef>
            </a:pPr>
            <a:r>
              <a:rPr dirty="0" sz="950" b="0">
                <a:solidFill>
                  <a:srgbClr val="000000"/>
                </a:solidFill>
                <a:latin typeface="Montserrat"/>
                <a:cs typeface="Montserrat"/>
              </a:rPr>
              <a:t>One </a:t>
            </a:r>
            <a:r>
              <a:rPr dirty="0" sz="950" spc="-10" b="0">
                <a:solidFill>
                  <a:srgbClr val="000000"/>
                </a:solidFill>
                <a:latin typeface="Montserrat"/>
                <a:cs typeface="Montserrat"/>
              </a:rPr>
              <a:t>way </a:t>
            </a:r>
            <a:r>
              <a:rPr dirty="0" sz="950" b="0">
                <a:solidFill>
                  <a:srgbClr val="000000"/>
                </a:solidFill>
                <a:latin typeface="Montserrat"/>
                <a:cs typeface="Montserrat"/>
              </a:rPr>
              <a:t>that </a:t>
            </a:r>
            <a:r>
              <a:rPr dirty="0" sz="950" spc="-5" b="0">
                <a:solidFill>
                  <a:srgbClr val="000000"/>
                </a:solidFill>
                <a:latin typeface="Montserrat"/>
                <a:cs typeface="Montserrat"/>
              </a:rPr>
              <a:t>they could </a:t>
            </a:r>
            <a:r>
              <a:rPr dirty="0" sz="950" spc="-10" b="0">
                <a:solidFill>
                  <a:srgbClr val="000000"/>
                </a:solidFill>
                <a:latin typeface="Montserrat"/>
                <a:cs typeface="Montserrat"/>
              </a:rPr>
              <a:t>write </a:t>
            </a:r>
            <a:r>
              <a:rPr dirty="0" sz="950" b="0">
                <a:solidFill>
                  <a:srgbClr val="000000"/>
                </a:solidFill>
                <a:latin typeface="Montserrat"/>
                <a:cs typeface="Montserrat"/>
              </a:rPr>
              <a:t>their </a:t>
            </a:r>
            <a:r>
              <a:rPr dirty="0" sz="950" spc="-5" b="0">
                <a:solidFill>
                  <a:srgbClr val="000000"/>
                </a:solidFill>
                <a:latin typeface="Montserrat"/>
                <a:cs typeface="Montserrat"/>
              </a:rPr>
              <a:t>program </a:t>
            </a:r>
            <a:r>
              <a:rPr dirty="0" sz="950" b="0">
                <a:solidFill>
                  <a:srgbClr val="000000"/>
                </a:solidFill>
                <a:latin typeface="Montserrat"/>
                <a:cs typeface="Montserrat"/>
              </a:rPr>
              <a:t>is </a:t>
            </a:r>
            <a:r>
              <a:rPr dirty="0" sz="950" spc="-235" b="0">
                <a:solidFill>
                  <a:srgbClr val="000000"/>
                </a:solidFill>
                <a:latin typeface="Montserrat"/>
                <a:cs typeface="Montserrat"/>
              </a:rPr>
              <a:t> </a:t>
            </a:r>
            <a:r>
              <a:rPr dirty="0" sz="950" spc="-5" b="0">
                <a:solidFill>
                  <a:srgbClr val="000000"/>
                </a:solidFill>
                <a:latin typeface="Montserrat"/>
                <a:cs typeface="Montserrat"/>
              </a:rPr>
              <a:t>distance followed</a:t>
            </a:r>
            <a:r>
              <a:rPr dirty="0" sz="950" b="0">
                <a:solidFill>
                  <a:srgbClr val="000000"/>
                </a:solidFill>
                <a:latin typeface="Montserrat"/>
                <a:cs typeface="Montserrat"/>
              </a:rPr>
              <a:t> </a:t>
            </a:r>
            <a:r>
              <a:rPr dirty="0" sz="950" spc="-10" b="0">
                <a:solidFill>
                  <a:srgbClr val="000000"/>
                </a:solidFill>
                <a:latin typeface="Montserrat"/>
                <a:cs typeface="Montserrat"/>
              </a:rPr>
              <a:t>by</a:t>
            </a:r>
            <a:r>
              <a:rPr dirty="0" sz="950" b="0">
                <a:solidFill>
                  <a:srgbClr val="000000"/>
                </a:solidFill>
                <a:latin typeface="Montserrat"/>
                <a:cs typeface="Montserrat"/>
              </a:rPr>
              <a:t> the</a:t>
            </a:r>
            <a:r>
              <a:rPr dirty="0" sz="950" spc="-5" b="0">
                <a:solidFill>
                  <a:srgbClr val="000000"/>
                </a:solidFill>
                <a:latin typeface="Montserrat"/>
                <a:cs typeface="Montserrat"/>
              </a:rPr>
              <a:t> bearing:</a:t>
            </a:r>
            <a:endParaRPr sz="950">
              <a:latin typeface="Montserrat"/>
              <a:cs typeface="Montserrat"/>
            </a:endParaRPr>
          </a:p>
          <a:p>
            <a:pPr marL="174625" indent="-162560">
              <a:lnSpc>
                <a:spcPct val="100000"/>
              </a:lnSpc>
              <a:spcBef>
                <a:spcPts val="660"/>
              </a:spcBef>
              <a:buClr>
                <a:srgbClr val="0093D6"/>
              </a:buClr>
              <a:buSzPct val="89473"/>
              <a:buFont typeface="Arial"/>
              <a:buChar char="■"/>
              <a:tabLst>
                <a:tab pos="175260" algn="l"/>
              </a:tabLst>
            </a:pPr>
            <a:r>
              <a:rPr dirty="0" sz="950" b="0">
                <a:solidFill>
                  <a:srgbClr val="000000"/>
                </a:solidFill>
                <a:latin typeface="Montserrat"/>
                <a:cs typeface="Montserrat"/>
              </a:rPr>
              <a:t>One</a:t>
            </a:r>
            <a:r>
              <a:rPr dirty="0" sz="950" spc="-15" b="0">
                <a:solidFill>
                  <a:srgbClr val="000000"/>
                </a:solidFill>
                <a:latin typeface="Montserrat"/>
                <a:cs typeface="Montserrat"/>
              </a:rPr>
              <a:t> </a:t>
            </a:r>
            <a:r>
              <a:rPr dirty="0" sz="950" spc="-5" b="0">
                <a:solidFill>
                  <a:srgbClr val="000000"/>
                </a:solidFill>
                <a:latin typeface="Montserrat"/>
                <a:cs typeface="Montserrat"/>
              </a:rPr>
              <a:t>step</a:t>
            </a:r>
            <a:r>
              <a:rPr dirty="0" sz="950" spc="-15" b="0">
                <a:solidFill>
                  <a:srgbClr val="000000"/>
                </a:solidFill>
                <a:latin typeface="Montserrat"/>
                <a:cs typeface="Montserrat"/>
              </a:rPr>
              <a:t> </a:t>
            </a:r>
            <a:r>
              <a:rPr dirty="0" sz="950" b="0">
                <a:solidFill>
                  <a:srgbClr val="000000"/>
                </a:solidFill>
                <a:latin typeface="Montserrat"/>
                <a:cs typeface="Montserrat"/>
              </a:rPr>
              <a:t>/</a:t>
            </a:r>
            <a:r>
              <a:rPr dirty="0" sz="950" spc="-10" b="0">
                <a:solidFill>
                  <a:srgbClr val="000000"/>
                </a:solidFill>
                <a:latin typeface="Montserrat"/>
                <a:cs typeface="Montserrat"/>
              </a:rPr>
              <a:t> </a:t>
            </a:r>
            <a:r>
              <a:rPr dirty="0" sz="950" b="0">
                <a:solidFill>
                  <a:srgbClr val="000000"/>
                </a:solidFill>
                <a:latin typeface="Montserrat"/>
                <a:cs typeface="Montserrat"/>
              </a:rPr>
              <a:t>10m</a:t>
            </a:r>
            <a:r>
              <a:rPr dirty="0" sz="950" spc="-15" b="0">
                <a:solidFill>
                  <a:srgbClr val="000000"/>
                </a:solidFill>
                <a:latin typeface="Montserrat"/>
                <a:cs typeface="Montserrat"/>
              </a:rPr>
              <a:t> </a:t>
            </a:r>
            <a:r>
              <a:rPr dirty="0" sz="950" b="0">
                <a:solidFill>
                  <a:srgbClr val="000000"/>
                </a:solidFill>
                <a:latin typeface="Montserrat"/>
                <a:cs typeface="Montserrat"/>
              </a:rPr>
              <a:t>–</a:t>
            </a:r>
            <a:r>
              <a:rPr dirty="0" sz="950" spc="-15" b="0">
                <a:solidFill>
                  <a:srgbClr val="000000"/>
                </a:solidFill>
                <a:latin typeface="Montserrat"/>
                <a:cs typeface="Montserrat"/>
              </a:rPr>
              <a:t> </a:t>
            </a:r>
            <a:r>
              <a:rPr dirty="0" sz="950" spc="-5" b="0">
                <a:solidFill>
                  <a:srgbClr val="000000"/>
                </a:solidFill>
                <a:latin typeface="Montserrat"/>
                <a:cs typeface="Montserrat"/>
              </a:rPr>
              <a:t>Drop</a:t>
            </a:r>
            <a:r>
              <a:rPr dirty="0" sz="950" spc="-10" b="0">
                <a:solidFill>
                  <a:srgbClr val="000000"/>
                </a:solidFill>
                <a:latin typeface="Montserrat"/>
                <a:cs typeface="Montserrat"/>
              </a:rPr>
              <a:t> </a:t>
            </a:r>
            <a:r>
              <a:rPr dirty="0" sz="950" b="0">
                <a:solidFill>
                  <a:srgbClr val="000000"/>
                </a:solidFill>
                <a:latin typeface="Montserrat"/>
                <a:cs typeface="Montserrat"/>
              </a:rPr>
              <a:t>aid</a:t>
            </a:r>
            <a:endParaRPr sz="950">
              <a:latin typeface="Montserrat"/>
              <a:cs typeface="Montserrat"/>
            </a:endParaRPr>
          </a:p>
          <a:p>
            <a:pPr marL="174625" indent="-162560">
              <a:lnSpc>
                <a:spcPct val="100000"/>
              </a:lnSpc>
              <a:spcBef>
                <a:spcPts val="235"/>
              </a:spcBef>
              <a:buClr>
                <a:srgbClr val="0093D6"/>
              </a:buClr>
              <a:buSzPct val="89473"/>
              <a:buFont typeface="Arial"/>
              <a:buChar char="■"/>
              <a:tabLst>
                <a:tab pos="175260" algn="l"/>
              </a:tabLst>
            </a:pPr>
            <a:r>
              <a:rPr dirty="0" sz="950" spc="-10" b="0">
                <a:solidFill>
                  <a:srgbClr val="000000"/>
                </a:solidFill>
                <a:latin typeface="Montserrat"/>
                <a:cs typeface="Montserrat"/>
              </a:rPr>
              <a:t>Turn to</a:t>
            </a:r>
            <a:r>
              <a:rPr dirty="0" sz="950" spc="-5" b="0">
                <a:solidFill>
                  <a:srgbClr val="000000"/>
                </a:solidFill>
                <a:latin typeface="Montserrat"/>
                <a:cs typeface="Montserrat"/>
              </a:rPr>
              <a:t> </a:t>
            </a:r>
            <a:r>
              <a:rPr dirty="0" sz="950" b="0">
                <a:solidFill>
                  <a:srgbClr val="000000"/>
                </a:solidFill>
                <a:latin typeface="Montserrat"/>
                <a:cs typeface="Montserrat"/>
              </a:rPr>
              <a:t>090°</a:t>
            </a:r>
            <a:r>
              <a:rPr dirty="0" sz="950" spc="-5" b="0">
                <a:solidFill>
                  <a:srgbClr val="000000"/>
                </a:solidFill>
                <a:latin typeface="Montserrat"/>
                <a:cs typeface="Montserrat"/>
              </a:rPr>
              <a:t> </a:t>
            </a:r>
            <a:r>
              <a:rPr dirty="0" sz="950" b="0">
                <a:solidFill>
                  <a:srgbClr val="000000"/>
                </a:solidFill>
                <a:latin typeface="Montserrat"/>
                <a:cs typeface="Montserrat"/>
              </a:rPr>
              <a:t>–</a:t>
            </a:r>
            <a:r>
              <a:rPr dirty="0" sz="950" spc="-10" b="0">
                <a:solidFill>
                  <a:srgbClr val="000000"/>
                </a:solidFill>
                <a:latin typeface="Montserrat"/>
                <a:cs typeface="Montserrat"/>
              </a:rPr>
              <a:t> </a:t>
            </a:r>
            <a:r>
              <a:rPr dirty="0" sz="950" spc="-5" b="0">
                <a:solidFill>
                  <a:srgbClr val="000000"/>
                </a:solidFill>
                <a:latin typeface="Montserrat"/>
                <a:cs typeface="Montserrat"/>
              </a:rPr>
              <a:t>Three steps </a:t>
            </a:r>
            <a:r>
              <a:rPr dirty="0" sz="950" b="0">
                <a:solidFill>
                  <a:srgbClr val="000000"/>
                </a:solidFill>
                <a:latin typeface="Montserrat"/>
                <a:cs typeface="Montserrat"/>
              </a:rPr>
              <a:t>/30m</a:t>
            </a:r>
            <a:r>
              <a:rPr dirty="0" sz="950" spc="-5" b="0">
                <a:solidFill>
                  <a:srgbClr val="000000"/>
                </a:solidFill>
                <a:latin typeface="Montserrat"/>
                <a:cs typeface="Montserrat"/>
              </a:rPr>
              <a:t> </a:t>
            </a:r>
            <a:r>
              <a:rPr dirty="0" sz="950" b="0">
                <a:solidFill>
                  <a:srgbClr val="000000"/>
                </a:solidFill>
                <a:latin typeface="Montserrat"/>
                <a:cs typeface="Montserrat"/>
              </a:rPr>
              <a:t>–</a:t>
            </a:r>
            <a:r>
              <a:rPr dirty="0" sz="950" spc="-10" b="0">
                <a:solidFill>
                  <a:srgbClr val="000000"/>
                </a:solidFill>
                <a:latin typeface="Montserrat"/>
                <a:cs typeface="Montserrat"/>
              </a:rPr>
              <a:t> </a:t>
            </a:r>
            <a:r>
              <a:rPr dirty="0" sz="950" spc="-5" b="0">
                <a:solidFill>
                  <a:srgbClr val="000000"/>
                </a:solidFill>
                <a:latin typeface="Montserrat"/>
                <a:cs typeface="Montserrat"/>
              </a:rPr>
              <a:t>Drop </a:t>
            </a:r>
            <a:r>
              <a:rPr dirty="0" sz="950" b="0">
                <a:solidFill>
                  <a:srgbClr val="000000"/>
                </a:solidFill>
                <a:latin typeface="Montserrat"/>
                <a:cs typeface="Montserrat"/>
              </a:rPr>
              <a:t>aid</a:t>
            </a:r>
            <a:endParaRPr sz="950">
              <a:latin typeface="Montserrat"/>
              <a:cs typeface="Montserrat"/>
            </a:endParaRPr>
          </a:p>
          <a:p>
            <a:pPr marL="174625" indent="-162560">
              <a:lnSpc>
                <a:spcPct val="100000"/>
              </a:lnSpc>
              <a:spcBef>
                <a:spcPts val="240"/>
              </a:spcBef>
              <a:buClr>
                <a:srgbClr val="0093D6"/>
              </a:buClr>
              <a:buSzPct val="89473"/>
              <a:buFont typeface="Arial"/>
              <a:buChar char="■"/>
              <a:tabLst>
                <a:tab pos="175260" algn="l"/>
              </a:tabLst>
            </a:pPr>
            <a:r>
              <a:rPr dirty="0" sz="950" spc="-10" b="0">
                <a:solidFill>
                  <a:srgbClr val="000000"/>
                </a:solidFill>
                <a:latin typeface="Montserrat"/>
                <a:cs typeface="Montserrat"/>
              </a:rPr>
              <a:t>Turn</a:t>
            </a:r>
            <a:r>
              <a:rPr dirty="0" sz="950" spc="-5" b="0">
                <a:solidFill>
                  <a:srgbClr val="000000"/>
                </a:solidFill>
                <a:latin typeface="Montserrat"/>
                <a:cs typeface="Montserrat"/>
              </a:rPr>
              <a:t> </a:t>
            </a:r>
            <a:r>
              <a:rPr dirty="0" sz="950" spc="-10" b="0">
                <a:solidFill>
                  <a:srgbClr val="000000"/>
                </a:solidFill>
                <a:latin typeface="Montserrat"/>
                <a:cs typeface="Montserrat"/>
              </a:rPr>
              <a:t>to</a:t>
            </a:r>
            <a:r>
              <a:rPr dirty="0" sz="950" spc="-5" b="0">
                <a:solidFill>
                  <a:srgbClr val="000000"/>
                </a:solidFill>
                <a:latin typeface="Montserrat"/>
                <a:cs typeface="Montserrat"/>
              </a:rPr>
              <a:t> </a:t>
            </a:r>
            <a:r>
              <a:rPr dirty="0" sz="950" b="0">
                <a:solidFill>
                  <a:srgbClr val="000000"/>
                </a:solidFill>
                <a:latin typeface="Montserrat"/>
                <a:cs typeface="Montserrat"/>
              </a:rPr>
              <a:t>180°</a:t>
            </a:r>
            <a:r>
              <a:rPr dirty="0" sz="950" spc="-5" b="0">
                <a:solidFill>
                  <a:srgbClr val="000000"/>
                </a:solidFill>
                <a:latin typeface="Montserrat"/>
                <a:cs typeface="Montserrat"/>
              </a:rPr>
              <a:t> </a:t>
            </a:r>
            <a:r>
              <a:rPr dirty="0" sz="950" b="0">
                <a:solidFill>
                  <a:srgbClr val="000000"/>
                </a:solidFill>
                <a:latin typeface="Montserrat"/>
                <a:cs typeface="Montserrat"/>
              </a:rPr>
              <a:t>–</a:t>
            </a:r>
            <a:r>
              <a:rPr dirty="0" sz="950" spc="-5" b="0">
                <a:solidFill>
                  <a:srgbClr val="000000"/>
                </a:solidFill>
                <a:latin typeface="Montserrat"/>
                <a:cs typeface="Montserrat"/>
              </a:rPr>
              <a:t> </a:t>
            </a:r>
            <a:r>
              <a:rPr dirty="0" sz="950" spc="-20" b="0">
                <a:solidFill>
                  <a:srgbClr val="000000"/>
                </a:solidFill>
                <a:latin typeface="Montserrat"/>
                <a:cs typeface="Montserrat"/>
              </a:rPr>
              <a:t>Two</a:t>
            </a:r>
            <a:r>
              <a:rPr dirty="0" sz="950" spc="-5" b="0">
                <a:solidFill>
                  <a:srgbClr val="000000"/>
                </a:solidFill>
                <a:latin typeface="Montserrat"/>
                <a:cs typeface="Montserrat"/>
              </a:rPr>
              <a:t> steps </a:t>
            </a:r>
            <a:r>
              <a:rPr dirty="0" sz="950" b="0">
                <a:solidFill>
                  <a:srgbClr val="000000"/>
                </a:solidFill>
                <a:latin typeface="Montserrat"/>
                <a:cs typeface="Montserrat"/>
              </a:rPr>
              <a:t>/</a:t>
            </a:r>
            <a:r>
              <a:rPr dirty="0" sz="950" spc="-5" b="0">
                <a:solidFill>
                  <a:srgbClr val="000000"/>
                </a:solidFill>
                <a:latin typeface="Montserrat"/>
                <a:cs typeface="Montserrat"/>
              </a:rPr>
              <a:t> 20m </a:t>
            </a:r>
            <a:r>
              <a:rPr dirty="0" sz="950" b="0">
                <a:solidFill>
                  <a:srgbClr val="000000"/>
                </a:solidFill>
                <a:latin typeface="Montserrat"/>
                <a:cs typeface="Montserrat"/>
              </a:rPr>
              <a:t>–</a:t>
            </a:r>
            <a:r>
              <a:rPr dirty="0" sz="950" spc="-5" b="0">
                <a:solidFill>
                  <a:srgbClr val="000000"/>
                </a:solidFill>
                <a:latin typeface="Montserrat"/>
                <a:cs typeface="Montserrat"/>
              </a:rPr>
              <a:t> Drop </a:t>
            </a:r>
            <a:r>
              <a:rPr dirty="0" sz="950" b="0">
                <a:solidFill>
                  <a:srgbClr val="000000"/>
                </a:solidFill>
                <a:latin typeface="Montserrat"/>
                <a:cs typeface="Montserrat"/>
              </a:rPr>
              <a:t>aid</a:t>
            </a:r>
            <a:endParaRPr sz="950">
              <a:latin typeface="Montserrat"/>
              <a:cs typeface="Montserrat"/>
            </a:endParaRPr>
          </a:p>
          <a:p>
            <a:pPr marL="174625" indent="-162560">
              <a:lnSpc>
                <a:spcPct val="100000"/>
              </a:lnSpc>
              <a:spcBef>
                <a:spcPts val="235"/>
              </a:spcBef>
              <a:buClr>
                <a:srgbClr val="0093D6"/>
              </a:buClr>
              <a:buSzPct val="89473"/>
              <a:buFont typeface="Arial"/>
              <a:buChar char="■"/>
              <a:tabLst>
                <a:tab pos="175260" algn="l"/>
              </a:tabLst>
            </a:pPr>
            <a:r>
              <a:rPr dirty="0" sz="950" spc="-10" b="0">
                <a:solidFill>
                  <a:srgbClr val="000000"/>
                </a:solidFill>
                <a:latin typeface="Montserrat"/>
                <a:cs typeface="Montserrat"/>
              </a:rPr>
              <a:t>Turn to</a:t>
            </a:r>
            <a:r>
              <a:rPr dirty="0" sz="950" spc="-5" b="0">
                <a:solidFill>
                  <a:srgbClr val="000000"/>
                </a:solidFill>
                <a:latin typeface="Montserrat"/>
                <a:cs typeface="Montserrat"/>
              </a:rPr>
              <a:t> </a:t>
            </a:r>
            <a:r>
              <a:rPr dirty="0" sz="950" spc="-10" b="0">
                <a:solidFill>
                  <a:srgbClr val="000000"/>
                </a:solidFill>
                <a:latin typeface="Montserrat"/>
                <a:cs typeface="Montserrat"/>
              </a:rPr>
              <a:t>270°</a:t>
            </a:r>
            <a:r>
              <a:rPr dirty="0" sz="950" spc="-5" b="0">
                <a:solidFill>
                  <a:srgbClr val="000000"/>
                </a:solidFill>
                <a:latin typeface="Montserrat"/>
                <a:cs typeface="Montserrat"/>
              </a:rPr>
              <a:t> </a:t>
            </a:r>
            <a:r>
              <a:rPr dirty="0" sz="950" b="0">
                <a:solidFill>
                  <a:srgbClr val="000000"/>
                </a:solidFill>
                <a:latin typeface="Montserrat"/>
                <a:cs typeface="Montserrat"/>
              </a:rPr>
              <a:t>–</a:t>
            </a:r>
            <a:r>
              <a:rPr dirty="0" sz="950" spc="-10" b="0">
                <a:solidFill>
                  <a:srgbClr val="000000"/>
                </a:solidFill>
                <a:latin typeface="Montserrat"/>
                <a:cs typeface="Montserrat"/>
              </a:rPr>
              <a:t> </a:t>
            </a:r>
            <a:r>
              <a:rPr dirty="0" sz="950" b="0">
                <a:solidFill>
                  <a:srgbClr val="000000"/>
                </a:solidFill>
                <a:latin typeface="Montserrat"/>
                <a:cs typeface="Montserrat"/>
              </a:rPr>
              <a:t>One</a:t>
            </a:r>
            <a:r>
              <a:rPr dirty="0" sz="950" spc="-5" b="0">
                <a:solidFill>
                  <a:srgbClr val="000000"/>
                </a:solidFill>
                <a:latin typeface="Montserrat"/>
                <a:cs typeface="Montserrat"/>
              </a:rPr>
              <a:t> step </a:t>
            </a:r>
            <a:r>
              <a:rPr dirty="0" sz="950" b="0">
                <a:solidFill>
                  <a:srgbClr val="000000"/>
                </a:solidFill>
                <a:latin typeface="Montserrat"/>
                <a:cs typeface="Montserrat"/>
              </a:rPr>
              <a:t>/</a:t>
            </a:r>
            <a:r>
              <a:rPr dirty="0" sz="950" spc="-10" b="0">
                <a:solidFill>
                  <a:srgbClr val="000000"/>
                </a:solidFill>
                <a:latin typeface="Montserrat"/>
                <a:cs typeface="Montserrat"/>
              </a:rPr>
              <a:t> </a:t>
            </a:r>
            <a:r>
              <a:rPr dirty="0" sz="950" b="0">
                <a:solidFill>
                  <a:srgbClr val="000000"/>
                </a:solidFill>
                <a:latin typeface="Montserrat"/>
                <a:cs typeface="Montserrat"/>
              </a:rPr>
              <a:t>10m</a:t>
            </a:r>
            <a:r>
              <a:rPr dirty="0" sz="950" spc="-5" b="0">
                <a:solidFill>
                  <a:srgbClr val="000000"/>
                </a:solidFill>
                <a:latin typeface="Montserrat"/>
                <a:cs typeface="Montserrat"/>
              </a:rPr>
              <a:t> </a:t>
            </a:r>
            <a:r>
              <a:rPr dirty="0" sz="950" b="0">
                <a:solidFill>
                  <a:srgbClr val="000000"/>
                </a:solidFill>
                <a:latin typeface="Montserrat"/>
                <a:cs typeface="Montserrat"/>
              </a:rPr>
              <a:t>–</a:t>
            </a:r>
            <a:r>
              <a:rPr dirty="0" sz="950" spc="-5" b="0">
                <a:solidFill>
                  <a:srgbClr val="000000"/>
                </a:solidFill>
                <a:latin typeface="Montserrat"/>
                <a:cs typeface="Montserrat"/>
              </a:rPr>
              <a:t> Drop </a:t>
            </a:r>
            <a:r>
              <a:rPr dirty="0" sz="950" b="0">
                <a:solidFill>
                  <a:srgbClr val="000000"/>
                </a:solidFill>
                <a:latin typeface="Montserrat"/>
                <a:cs typeface="Montserrat"/>
              </a:rPr>
              <a:t>aid</a:t>
            </a:r>
            <a:endParaRPr sz="950">
              <a:latin typeface="Montserrat"/>
              <a:cs typeface="Montserrat"/>
            </a:endParaRPr>
          </a:p>
          <a:p>
            <a:pPr marL="174625" indent="-162560">
              <a:lnSpc>
                <a:spcPct val="100000"/>
              </a:lnSpc>
              <a:spcBef>
                <a:spcPts val="235"/>
              </a:spcBef>
              <a:buClr>
                <a:srgbClr val="0093D6"/>
              </a:buClr>
              <a:buSzPct val="89473"/>
              <a:buFont typeface="Arial"/>
              <a:buChar char="■"/>
              <a:tabLst>
                <a:tab pos="175260" algn="l"/>
              </a:tabLst>
            </a:pPr>
            <a:r>
              <a:rPr dirty="0" sz="950" spc="-10" b="0">
                <a:solidFill>
                  <a:srgbClr val="000000"/>
                </a:solidFill>
                <a:latin typeface="Montserrat"/>
                <a:cs typeface="Montserrat"/>
              </a:rPr>
              <a:t>Turn to </a:t>
            </a:r>
            <a:r>
              <a:rPr dirty="0" sz="950" b="0">
                <a:solidFill>
                  <a:srgbClr val="000000"/>
                </a:solidFill>
                <a:latin typeface="Montserrat"/>
                <a:cs typeface="Montserrat"/>
              </a:rPr>
              <a:t>180°</a:t>
            </a:r>
            <a:r>
              <a:rPr dirty="0" sz="950" spc="-5" b="0">
                <a:solidFill>
                  <a:srgbClr val="000000"/>
                </a:solidFill>
                <a:latin typeface="Montserrat"/>
                <a:cs typeface="Montserrat"/>
              </a:rPr>
              <a:t> </a:t>
            </a:r>
            <a:r>
              <a:rPr dirty="0" sz="950" b="0">
                <a:solidFill>
                  <a:srgbClr val="000000"/>
                </a:solidFill>
                <a:latin typeface="Montserrat"/>
                <a:cs typeface="Montserrat"/>
              </a:rPr>
              <a:t>–</a:t>
            </a:r>
            <a:r>
              <a:rPr dirty="0" sz="950" spc="-10" b="0">
                <a:solidFill>
                  <a:srgbClr val="000000"/>
                </a:solidFill>
                <a:latin typeface="Montserrat"/>
                <a:cs typeface="Montserrat"/>
              </a:rPr>
              <a:t> </a:t>
            </a:r>
            <a:r>
              <a:rPr dirty="0" sz="950" b="0">
                <a:solidFill>
                  <a:srgbClr val="000000"/>
                </a:solidFill>
                <a:latin typeface="Montserrat"/>
                <a:cs typeface="Montserrat"/>
              </a:rPr>
              <a:t>One</a:t>
            </a:r>
            <a:r>
              <a:rPr dirty="0" sz="950" spc="-5" b="0">
                <a:solidFill>
                  <a:srgbClr val="000000"/>
                </a:solidFill>
                <a:latin typeface="Montserrat"/>
                <a:cs typeface="Montserrat"/>
              </a:rPr>
              <a:t> step</a:t>
            </a:r>
            <a:r>
              <a:rPr dirty="0" sz="950" spc="-10" b="0">
                <a:solidFill>
                  <a:srgbClr val="000000"/>
                </a:solidFill>
                <a:latin typeface="Montserrat"/>
                <a:cs typeface="Montserrat"/>
              </a:rPr>
              <a:t> </a:t>
            </a:r>
            <a:r>
              <a:rPr dirty="0" sz="950" b="0">
                <a:solidFill>
                  <a:srgbClr val="000000"/>
                </a:solidFill>
                <a:latin typeface="Montserrat"/>
                <a:cs typeface="Montserrat"/>
              </a:rPr>
              <a:t>/</a:t>
            </a:r>
            <a:r>
              <a:rPr dirty="0" sz="950" spc="-10" b="0">
                <a:solidFill>
                  <a:srgbClr val="000000"/>
                </a:solidFill>
                <a:latin typeface="Montserrat"/>
                <a:cs typeface="Montserrat"/>
              </a:rPr>
              <a:t> </a:t>
            </a:r>
            <a:r>
              <a:rPr dirty="0" sz="950" b="0">
                <a:solidFill>
                  <a:srgbClr val="000000"/>
                </a:solidFill>
                <a:latin typeface="Montserrat"/>
                <a:cs typeface="Montserrat"/>
              </a:rPr>
              <a:t>10m</a:t>
            </a:r>
            <a:r>
              <a:rPr dirty="0" sz="950" spc="-5" b="0">
                <a:solidFill>
                  <a:srgbClr val="000000"/>
                </a:solidFill>
                <a:latin typeface="Montserrat"/>
                <a:cs typeface="Montserrat"/>
              </a:rPr>
              <a:t> </a:t>
            </a:r>
            <a:r>
              <a:rPr dirty="0" sz="950" b="0">
                <a:solidFill>
                  <a:srgbClr val="000000"/>
                </a:solidFill>
                <a:latin typeface="Montserrat"/>
                <a:cs typeface="Montserrat"/>
              </a:rPr>
              <a:t>–</a:t>
            </a:r>
            <a:r>
              <a:rPr dirty="0" sz="950" spc="-10" b="0">
                <a:solidFill>
                  <a:srgbClr val="000000"/>
                </a:solidFill>
                <a:latin typeface="Montserrat"/>
                <a:cs typeface="Montserrat"/>
              </a:rPr>
              <a:t> </a:t>
            </a:r>
            <a:r>
              <a:rPr dirty="0" sz="950" spc="-5" b="0">
                <a:solidFill>
                  <a:srgbClr val="000000"/>
                </a:solidFill>
                <a:latin typeface="Montserrat"/>
                <a:cs typeface="Montserrat"/>
              </a:rPr>
              <a:t>Drop </a:t>
            </a:r>
            <a:r>
              <a:rPr dirty="0" sz="950" b="0">
                <a:solidFill>
                  <a:srgbClr val="000000"/>
                </a:solidFill>
                <a:latin typeface="Montserrat"/>
                <a:cs typeface="Montserrat"/>
              </a:rPr>
              <a:t>aid</a:t>
            </a:r>
            <a:endParaRPr sz="950">
              <a:latin typeface="Montserrat"/>
              <a:cs typeface="Montserrat"/>
            </a:endParaRPr>
          </a:p>
          <a:p>
            <a:pPr marL="174625" indent="-162560">
              <a:lnSpc>
                <a:spcPct val="100000"/>
              </a:lnSpc>
              <a:spcBef>
                <a:spcPts val="240"/>
              </a:spcBef>
              <a:buClr>
                <a:srgbClr val="0093D6"/>
              </a:buClr>
              <a:buSzPct val="89473"/>
              <a:buFont typeface="Arial"/>
              <a:buChar char="■"/>
              <a:tabLst>
                <a:tab pos="175260" algn="l"/>
              </a:tabLst>
            </a:pPr>
            <a:r>
              <a:rPr dirty="0" sz="950" spc="-10" b="0">
                <a:solidFill>
                  <a:srgbClr val="000000"/>
                </a:solidFill>
                <a:latin typeface="Montserrat"/>
                <a:cs typeface="Montserrat"/>
              </a:rPr>
              <a:t>Turn</a:t>
            </a:r>
            <a:r>
              <a:rPr dirty="0" sz="950" spc="-5" b="0">
                <a:solidFill>
                  <a:srgbClr val="000000"/>
                </a:solidFill>
                <a:latin typeface="Montserrat"/>
                <a:cs typeface="Montserrat"/>
              </a:rPr>
              <a:t> </a:t>
            </a:r>
            <a:r>
              <a:rPr dirty="0" sz="950" spc="-10" b="0">
                <a:solidFill>
                  <a:srgbClr val="000000"/>
                </a:solidFill>
                <a:latin typeface="Montserrat"/>
                <a:cs typeface="Montserrat"/>
              </a:rPr>
              <a:t>to</a:t>
            </a:r>
            <a:r>
              <a:rPr dirty="0" sz="950" spc="-5" b="0">
                <a:solidFill>
                  <a:srgbClr val="000000"/>
                </a:solidFill>
                <a:latin typeface="Montserrat"/>
                <a:cs typeface="Montserrat"/>
              </a:rPr>
              <a:t> </a:t>
            </a:r>
            <a:r>
              <a:rPr dirty="0" sz="950" spc="-10" b="0">
                <a:solidFill>
                  <a:srgbClr val="000000"/>
                </a:solidFill>
                <a:latin typeface="Montserrat"/>
                <a:cs typeface="Montserrat"/>
              </a:rPr>
              <a:t>270°</a:t>
            </a:r>
            <a:r>
              <a:rPr dirty="0" sz="950" spc="-5" b="0">
                <a:solidFill>
                  <a:srgbClr val="000000"/>
                </a:solidFill>
                <a:latin typeface="Montserrat"/>
                <a:cs typeface="Montserrat"/>
              </a:rPr>
              <a:t> </a:t>
            </a:r>
            <a:r>
              <a:rPr dirty="0" sz="950" b="0">
                <a:solidFill>
                  <a:srgbClr val="000000"/>
                </a:solidFill>
                <a:latin typeface="Montserrat"/>
                <a:cs typeface="Montserrat"/>
              </a:rPr>
              <a:t>– </a:t>
            </a:r>
            <a:r>
              <a:rPr dirty="0" sz="950" spc="-20" b="0">
                <a:solidFill>
                  <a:srgbClr val="000000"/>
                </a:solidFill>
                <a:latin typeface="Montserrat"/>
                <a:cs typeface="Montserrat"/>
              </a:rPr>
              <a:t>Two</a:t>
            </a:r>
            <a:r>
              <a:rPr dirty="0" sz="950" spc="-5" b="0">
                <a:solidFill>
                  <a:srgbClr val="000000"/>
                </a:solidFill>
                <a:latin typeface="Montserrat"/>
                <a:cs typeface="Montserrat"/>
              </a:rPr>
              <a:t> steps /20m</a:t>
            </a:r>
            <a:r>
              <a:rPr dirty="0" sz="950" b="0">
                <a:solidFill>
                  <a:srgbClr val="000000"/>
                </a:solidFill>
                <a:latin typeface="Montserrat"/>
                <a:cs typeface="Montserrat"/>
              </a:rPr>
              <a:t> –</a:t>
            </a:r>
            <a:r>
              <a:rPr dirty="0" sz="950" spc="-5" b="0">
                <a:solidFill>
                  <a:srgbClr val="000000"/>
                </a:solidFill>
                <a:latin typeface="Montserrat"/>
                <a:cs typeface="Montserrat"/>
              </a:rPr>
              <a:t> Drop </a:t>
            </a:r>
            <a:r>
              <a:rPr dirty="0" sz="950" b="0">
                <a:solidFill>
                  <a:srgbClr val="000000"/>
                </a:solidFill>
                <a:latin typeface="Montserrat"/>
                <a:cs typeface="Montserrat"/>
              </a:rPr>
              <a:t>aid</a:t>
            </a:r>
            <a:endParaRPr sz="950">
              <a:latin typeface="Montserrat"/>
              <a:cs typeface="Montserrat"/>
            </a:endParaRPr>
          </a:p>
          <a:p>
            <a:pPr marL="174625" indent="-162560">
              <a:lnSpc>
                <a:spcPct val="100000"/>
              </a:lnSpc>
              <a:spcBef>
                <a:spcPts val="235"/>
              </a:spcBef>
              <a:buClr>
                <a:srgbClr val="0093D6"/>
              </a:buClr>
              <a:buSzPct val="89473"/>
              <a:buFont typeface="Arial"/>
              <a:buChar char="■"/>
              <a:tabLst>
                <a:tab pos="175260" algn="l"/>
              </a:tabLst>
            </a:pPr>
            <a:r>
              <a:rPr dirty="0" sz="950" spc="-10" b="0">
                <a:solidFill>
                  <a:srgbClr val="000000"/>
                </a:solidFill>
                <a:latin typeface="Montserrat"/>
                <a:cs typeface="Montserrat"/>
              </a:rPr>
              <a:t>Turn to </a:t>
            </a:r>
            <a:r>
              <a:rPr dirty="0" sz="950" b="0">
                <a:solidFill>
                  <a:srgbClr val="000000"/>
                </a:solidFill>
                <a:latin typeface="Montserrat"/>
                <a:cs typeface="Montserrat"/>
              </a:rPr>
              <a:t>000°</a:t>
            </a:r>
            <a:r>
              <a:rPr dirty="0" sz="950" spc="-5" b="0">
                <a:solidFill>
                  <a:srgbClr val="000000"/>
                </a:solidFill>
                <a:latin typeface="Montserrat"/>
                <a:cs typeface="Montserrat"/>
              </a:rPr>
              <a:t> </a:t>
            </a:r>
            <a:r>
              <a:rPr dirty="0" sz="950" b="0">
                <a:solidFill>
                  <a:srgbClr val="000000"/>
                </a:solidFill>
                <a:latin typeface="Montserrat"/>
                <a:cs typeface="Montserrat"/>
              </a:rPr>
              <a:t>–</a:t>
            </a:r>
            <a:r>
              <a:rPr dirty="0" sz="950" spc="-10" b="0">
                <a:solidFill>
                  <a:srgbClr val="000000"/>
                </a:solidFill>
                <a:latin typeface="Montserrat"/>
                <a:cs typeface="Montserrat"/>
              </a:rPr>
              <a:t> </a:t>
            </a:r>
            <a:r>
              <a:rPr dirty="0" sz="950" spc="-20" b="0">
                <a:solidFill>
                  <a:srgbClr val="000000"/>
                </a:solidFill>
                <a:latin typeface="Montserrat"/>
                <a:cs typeface="Montserrat"/>
              </a:rPr>
              <a:t>Two</a:t>
            </a:r>
            <a:r>
              <a:rPr dirty="0" sz="950" spc="-5" b="0">
                <a:solidFill>
                  <a:srgbClr val="000000"/>
                </a:solidFill>
                <a:latin typeface="Montserrat"/>
                <a:cs typeface="Montserrat"/>
              </a:rPr>
              <a:t> steps</a:t>
            </a:r>
            <a:r>
              <a:rPr dirty="0" sz="950" spc="-10" b="0">
                <a:solidFill>
                  <a:srgbClr val="000000"/>
                </a:solidFill>
                <a:latin typeface="Montserrat"/>
                <a:cs typeface="Montserrat"/>
              </a:rPr>
              <a:t> </a:t>
            </a:r>
            <a:r>
              <a:rPr dirty="0" sz="950" spc="-5" b="0">
                <a:solidFill>
                  <a:srgbClr val="000000"/>
                </a:solidFill>
                <a:latin typeface="Montserrat"/>
                <a:cs typeface="Montserrat"/>
              </a:rPr>
              <a:t>/20m</a:t>
            </a:r>
            <a:endParaRPr sz="950">
              <a:latin typeface="Montserrat"/>
              <a:cs typeface="Montserrat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00425" y="468008"/>
            <a:ext cx="1116723" cy="1134706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55300" y="1037533"/>
            <a:ext cx="3067050" cy="3108325"/>
          </a:xfrm>
          <a:prstGeom prst="rect">
            <a:avLst/>
          </a:prstGeom>
        </p:spPr>
        <p:txBody>
          <a:bodyPr wrap="square" lIns="0" tIns="1054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dirty="0" sz="1100" b="1">
                <a:solidFill>
                  <a:srgbClr val="002D5A"/>
                </a:solidFill>
                <a:latin typeface="Montserrat"/>
                <a:cs typeface="Montserrat"/>
              </a:rPr>
              <a:t>The</a:t>
            </a:r>
            <a:r>
              <a:rPr dirty="0" sz="1100" spc="-30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1100" spc="-5" b="1">
                <a:solidFill>
                  <a:srgbClr val="002D5A"/>
                </a:solidFill>
                <a:latin typeface="Montserrat"/>
                <a:cs typeface="Montserrat"/>
              </a:rPr>
              <a:t>Turing</a:t>
            </a:r>
            <a:r>
              <a:rPr dirty="0" sz="1100" spc="-25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1100" spc="-5" b="1">
                <a:solidFill>
                  <a:srgbClr val="002D5A"/>
                </a:solidFill>
                <a:latin typeface="Montserrat"/>
                <a:cs typeface="Montserrat"/>
              </a:rPr>
              <a:t>test</a:t>
            </a:r>
            <a:endParaRPr sz="1100">
              <a:latin typeface="Montserrat"/>
              <a:cs typeface="Montserrat"/>
            </a:endParaRPr>
          </a:p>
          <a:p>
            <a:pPr marL="12700" marR="24765">
              <a:lnSpc>
                <a:spcPct val="108300"/>
              </a:lnSpc>
              <a:spcBef>
                <a:spcPts val="540"/>
              </a:spcBef>
            </a:pPr>
            <a:r>
              <a:rPr dirty="0" sz="950" spc="-10">
                <a:latin typeface="Montserrat"/>
                <a:cs typeface="Montserrat"/>
              </a:rPr>
              <a:t>Ideally,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the </a:t>
            </a:r>
            <a:r>
              <a:rPr dirty="0" sz="950" spc="-5">
                <a:latin typeface="Montserrat"/>
                <a:cs typeface="Montserrat"/>
              </a:rPr>
              <a:t>‘Computer’</a:t>
            </a:r>
            <a:r>
              <a:rPr dirty="0" sz="950">
                <a:latin typeface="Montserrat"/>
                <a:cs typeface="Montserrat"/>
              </a:rPr>
              <a:t> and the </a:t>
            </a:r>
            <a:r>
              <a:rPr dirty="0" sz="950" spc="-5">
                <a:latin typeface="Montserrat"/>
                <a:cs typeface="Montserrat"/>
              </a:rPr>
              <a:t>‘Human’ </a:t>
            </a:r>
            <a:r>
              <a:rPr dirty="0" sz="950">
                <a:latin typeface="Montserrat"/>
                <a:cs typeface="Montserrat"/>
              </a:rPr>
              <a:t>should </a:t>
            </a:r>
            <a:r>
              <a:rPr dirty="0" sz="950" spc="5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receive each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question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at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the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same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time,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and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must </a:t>
            </a:r>
            <a:r>
              <a:rPr dirty="0" sz="950" spc="-23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answer </a:t>
            </a:r>
            <a:r>
              <a:rPr dirty="0" sz="950">
                <a:latin typeface="Montserrat"/>
                <a:cs typeface="Montserrat"/>
              </a:rPr>
              <a:t>at the same time. Only the </a:t>
            </a:r>
            <a:r>
              <a:rPr dirty="0" sz="950" spc="-5">
                <a:latin typeface="Montserrat"/>
                <a:cs typeface="Montserrat"/>
              </a:rPr>
              <a:t>person </a:t>
            </a:r>
            <a:r>
              <a:rPr dirty="0" sz="950">
                <a:latin typeface="Montserrat"/>
                <a:cs typeface="Montserrat"/>
              </a:rPr>
              <a:t>acting </a:t>
            </a:r>
            <a:r>
              <a:rPr dirty="0" sz="950" spc="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as the </a:t>
            </a:r>
            <a:r>
              <a:rPr dirty="0" sz="950" spc="-5">
                <a:latin typeface="Montserrat"/>
                <a:cs typeface="Montserrat"/>
              </a:rPr>
              <a:t>‘Computer’ </a:t>
            </a:r>
            <a:r>
              <a:rPr dirty="0" sz="950">
                <a:latin typeface="Montserrat"/>
                <a:cs typeface="Montserrat"/>
              </a:rPr>
              <a:t>should see the </a:t>
            </a:r>
            <a:r>
              <a:rPr dirty="0" sz="950" spc="-5">
                <a:latin typeface="Montserrat"/>
                <a:cs typeface="Montserrat"/>
              </a:rPr>
              <a:t>answers </a:t>
            </a:r>
            <a:r>
              <a:rPr dirty="0" sz="950">
                <a:latin typeface="Montserrat"/>
                <a:cs typeface="Montserrat"/>
              </a:rPr>
              <a:t>on the </a:t>
            </a:r>
            <a:r>
              <a:rPr dirty="0" sz="950" spc="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computer </a:t>
            </a:r>
            <a:r>
              <a:rPr dirty="0" sz="950">
                <a:latin typeface="Montserrat"/>
                <a:cs typeface="Montserrat"/>
              </a:rPr>
              <a:t>sheet.</a:t>
            </a:r>
            <a:endParaRPr sz="950">
              <a:latin typeface="Montserrat"/>
              <a:cs typeface="Montserrat"/>
            </a:endParaRPr>
          </a:p>
          <a:p>
            <a:pPr marL="12700" marR="5080">
              <a:lnSpc>
                <a:spcPct val="108300"/>
              </a:lnSpc>
              <a:spcBef>
                <a:spcPts val="565"/>
              </a:spcBef>
            </a:pPr>
            <a:r>
              <a:rPr dirty="0" sz="950" spc="-20">
                <a:latin typeface="Montserrat"/>
                <a:cs typeface="Montserrat"/>
              </a:rPr>
              <a:t>You </a:t>
            </a:r>
            <a:r>
              <a:rPr dirty="0" sz="950">
                <a:latin typeface="Montserrat"/>
                <a:cs typeface="Montserrat"/>
              </a:rPr>
              <a:t>will </a:t>
            </a:r>
            <a:r>
              <a:rPr dirty="0" sz="950" spc="15">
                <a:latin typeface="Montserrat"/>
                <a:cs typeface="Montserrat"/>
              </a:rPr>
              <a:t>find </a:t>
            </a:r>
            <a:r>
              <a:rPr dirty="0" sz="950">
                <a:latin typeface="Montserrat"/>
                <a:cs typeface="Montserrat"/>
              </a:rPr>
              <a:t>an A5 sheet with both questions as a </a:t>
            </a:r>
            <a:r>
              <a:rPr dirty="0" sz="950" spc="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support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sheet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on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the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u="sng" sz="950" spc="-5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  <a:hlinkClick r:id="rId4"/>
              </a:rPr>
              <a:t>‘Future</a:t>
            </a:r>
            <a:r>
              <a:rPr dirty="0" u="sng" sz="950" spc="-10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  <a:hlinkClick r:id="rId4"/>
              </a:rPr>
              <a:t> </a:t>
            </a:r>
            <a:r>
              <a:rPr dirty="0" u="sng" sz="950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  <a:hlinkClick r:id="rId4"/>
              </a:rPr>
              <a:t>of</a:t>
            </a:r>
            <a:r>
              <a:rPr dirty="0" u="sng" sz="950" spc="-5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  <a:hlinkClick r:id="rId4"/>
              </a:rPr>
              <a:t> </a:t>
            </a:r>
            <a:r>
              <a:rPr dirty="0" u="sng" sz="950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  <a:hlinkClick r:id="rId4"/>
              </a:rPr>
              <a:t>flight’</a:t>
            </a:r>
            <a:r>
              <a:rPr dirty="0" sz="950" spc="-20" b="0">
                <a:solidFill>
                  <a:srgbClr val="D70929"/>
                </a:solidFill>
                <a:latin typeface="Montserrat Medium"/>
                <a:cs typeface="Montserrat Medium"/>
                <a:hlinkClick r:id="rId4"/>
              </a:rPr>
              <a:t> </a:t>
            </a:r>
            <a:r>
              <a:rPr dirty="0" sz="950" spc="-5">
                <a:latin typeface="Montserrat"/>
                <a:cs typeface="Montserrat"/>
              </a:rPr>
              <a:t>page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on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our </a:t>
            </a:r>
            <a:r>
              <a:rPr dirty="0" sz="950" spc="-23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resource hub.</a:t>
            </a:r>
            <a:endParaRPr sz="95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835"/>
              </a:spcBef>
            </a:pPr>
            <a:r>
              <a:rPr dirty="0" sz="1100" spc="-5" b="1">
                <a:solidFill>
                  <a:srgbClr val="002D5A"/>
                </a:solidFill>
                <a:latin typeface="Montserrat"/>
                <a:cs typeface="Montserrat"/>
              </a:rPr>
              <a:t>Drone</a:t>
            </a:r>
            <a:r>
              <a:rPr dirty="0" sz="1100" spc="-30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1100" spc="-10" b="1">
                <a:solidFill>
                  <a:srgbClr val="002D5A"/>
                </a:solidFill>
                <a:latin typeface="Montserrat"/>
                <a:cs typeface="Montserrat"/>
              </a:rPr>
              <a:t>swarms</a:t>
            </a:r>
            <a:endParaRPr sz="11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dirty="0" sz="950" spc="-5" b="1">
                <a:latin typeface="Montserrat"/>
                <a:cs typeface="Montserrat"/>
              </a:rPr>
              <a:t>Background</a:t>
            </a:r>
            <a:r>
              <a:rPr dirty="0" sz="950" spc="-20" b="1">
                <a:latin typeface="Montserrat"/>
                <a:cs typeface="Montserrat"/>
              </a:rPr>
              <a:t> </a:t>
            </a:r>
            <a:r>
              <a:rPr dirty="0" sz="950" spc="-5" b="1">
                <a:latin typeface="Montserrat"/>
                <a:cs typeface="Montserrat"/>
              </a:rPr>
              <a:t>information</a:t>
            </a:r>
            <a:endParaRPr sz="950">
              <a:latin typeface="Montserrat"/>
              <a:cs typeface="Montserrat"/>
            </a:endParaRPr>
          </a:p>
          <a:p>
            <a:pPr marL="12700" marR="243840">
              <a:lnSpc>
                <a:spcPct val="108300"/>
              </a:lnSpc>
              <a:spcBef>
                <a:spcPts val="565"/>
              </a:spcBef>
            </a:pPr>
            <a:r>
              <a:rPr dirty="0" sz="950">
                <a:latin typeface="Montserrat"/>
                <a:cs typeface="Montserrat"/>
              </a:rPr>
              <a:t>A</a:t>
            </a:r>
            <a:r>
              <a:rPr dirty="0" sz="950" spc="-5">
                <a:latin typeface="Montserrat"/>
                <a:cs typeface="Montserrat"/>
              </a:rPr>
              <a:t> misconception </a:t>
            </a:r>
            <a:r>
              <a:rPr dirty="0" sz="950">
                <a:latin typeface="Montserrat"/>
                <a:cs typeface="Montserrat"/>
              </a:rPr>
              <a:t>that students</a:t>
            </a:r>
            <a:r>
              <a:rPr dirty="0" sz="950" spc="-5">
                <a:latin typeface="Montserrat"/>
                <a:cs typeface="Montserrat"/>
              </a:rPr>
              <a:t> may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have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is </a:t>
            </a:r>
            <a:r>
              <a:rPr dirty="0" sz="950" spc="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that</a:t>
            </a:r>
            <a:r>
              <a:rPr dirty="0" sz="950" spc="-1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autonomous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and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unmanned</a:t>
            </a:r>
            <a:r>
              <a:rPr dirty="0" sz="950" spc="-1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can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be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used </a:t>
            </a:r>
            <a:r>
              <a:rPr dirty="0" sz="950" spc="-23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interchangeably</a:t>
            </a:r>
            <a:r>
              <a:rPr dirty="0" sz="950" spc="-10">
                <a:latin typeface="Montserrat"/>
                <a:cs typeface="Montserrat"/>
              </a:rPr>
              <a:t> to</a:t>
            </a:r>
            <a:r>
              <a:rPr dirty="0" sz="950" spc="-5">
                <a:latin typeface="Montserrat"/>
                <a:cs typeface="Montserrat"/>
              </a:rPr>
              <a:t> mean </a:t>
            </a:r>
            <a:r>
              <a:rPr dirty="0" sz="950">
                <a:latin typeface="Montserrat"/>
                <a:cs typeface="Montserrat"/>
              </a:rPr>
              <a:t>the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same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thing.</a:t>
            </a:r>
            <a:endParaRPr sz="950">
              <a:latin typeface="Montserrat"/>
              <a:cs typeface="Montserrat"/>
            </a:endParaRPr>
          </a:p>
          <a:p>
            <a:pPr marL="12700" marR="181610">
              <a:lnSpc>
                <a:spcPct val="108300"/>
              </a:lnSpc>
              <a:spcBef>
                <a:spcPts val="570"/>
              </a:spcBef>
            </a:pPr>
            <a:r>
              <a:rPr dirty="0" sz="950">
                <a:latin typeface="Montserrat"/>
                <a:cs typeface="Montserrat"/>
              </a:rPr>
              <a:t>A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fully</a:t>
            </a:r>
            <a:r>
              <a:rPr dirty="0" sz="950" spc="-5">
                <a:latin typeface="Montserrat"/>
                <a:cs typeface="Montserrat"/>
              </a:rPr>
              <a:t> autonomous vehicle </a:t>
            </a:r>
            <a:r>
              <a:rPr dirty="0" sz="950">
                <a:latin typeface="Montserrat"/>
                <a:cs typeface="Montserrat"/>
              </a:rPr>
              <a:t>is</a:t>
            </a:r>
            <a:r>
              <a:rPr dirty="0" sz="950" spc="-5">
                <a:latin typeface="Montserrat"/>
                <a:cs typeface="Montserrat"/>
              </a:rPr>
              <a:t> any vehicle </a:t>
            </a:r>
            <a:r>
              <a:rPr dirty="0" sz="950">
                <a:latin typeface="Montserrat"/>
                <a:cs typeface="Montserrat"/>
              </a:rPr>
              <a:t>that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is </a:t>
            </a:r>
            <a:r>
              <a:rPr dirty="0" sz="950" spc="-23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capable </a:t>
            </a:r>
            <a:r>
              <a:rPr dirty="0" sz="950">
                <a:latin typeface="Montserrat"/>
                <a:cs typeface="Montserrat"/>
              </a:rPr>
              <a:t>of </a:t>
            </a:r>
            <a:r>
              <a:rPr dirty="0" sz="950" spc="-5">
                <a:latin typeface="Montserrat"/>
                <a:cs typeface="Montserrat"/>
              </a:rPr>
              <a:t>driving completely</a:t>
            </a:r>
            <a:r>
              <a:rPr dirty="0" sz="950">
                <a:latin typeface="Montserrat"/>
                <a:cs typeface="Montserrat"/>
              </a:rPr>
              <a:t> unaided</a:t>
            </a:r>
            <a:r>
              <a:rPr dirty="0" sz="950" spc="-5">
                <a:latin typeface="Montserrat"/>
                <a:cs typeface="Montserrat"/>
              </a:rPr>
              <a:t> for</a:t>
            </a:r>
            <a:r>
              <a:rPr dirty="0" sz="950">
                <a:latin typeface="Montserrat"/>
                <a:cs typeface="Montserrat"/>
              </a:rPr>
              <a:t> the</a:t>
            </a:r>
            <a:endParaRPr sz="950">
              <a:latin typeface="Montserrat"/>
              <a:cs typeface="Montserra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67299" y="1118283"/>
            <a:ext cx="3154045" cy="3028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42240">
              <a:lnSpc>
                <a:spcPct val="108800"/>
              </a:lnSpc>
              <a:spcBef>
                <a:spcPts val="100"/>
              </a:spcBef>
            </a:pPr>
            <a:r>
              <a:rPr dirty="0" sz="950" spc="-5">
                <a:latin typeface="Montserrat"/>
                <a:cs typeface="Montserrat"/>
              </a:rPr>
              <a:t>entire journey </a:t>
            </a:r>
            <a:r>
              <a:rPr dirty="0" sz="950">
                <a:latin typeface="Montserrat"/>
                <a:cs typeface="Montserrat"/>
              </a:rPr>
              <a:t>without </a:t>
            </a:r>
            <a:r>
              <a:rPr dirty="0" sz="950" spc="-5">
                <a:latin typeface="Montserrat"/>
                <a:cs typeface="Montserrat"/>
              </a:rPr>
              <a:t>any </a:t>
            </a:r>
            <a:r>
              <a:rPr dirty="0" sz="950">
                <a:latin typeface="Montserrat"/>
                <a:cs typeface="Montserrat"/>
              </a:rPr>
              <a:t>human </a:t>
            </a:r>
            <a:r>
              <a:rPr dirty="0" sz="950" spc="-5">
                <a:latin typeface="Montserrat"/>
                <a:cs typeface="Montserrat"/>
              </a:rPr>
              <a:t>interaction. </a:t>
            </a:r>
            <a:r>
              <a:rPr dirty="0" sz="950">
                <a:latin typeface="Montserrat"/>
                <a:cs typeface="Montserrat"/>
              </a:rPr>
              <a:t>An </a:t>
            </a:r>
            <a:r>
              <a:rPr dirty="0" sz="950" spc="-23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unmanned </a:t>
            </a:r>
            <a:r>
              <a:rPr dirty="0" sz="950" spc="-5">
                <a:latin typeface="Montserrat"/>
                <a:cs typeface="Montserrat"/>
              </a:rPr>
              <a:t>vehicle, </a:t>
            </a:r>
            <a:r>
              <a:rPr dirty="0" sz="950" spc="-10">
                <a:latin typeface="Montserrat"/>
                <a:cs typeface="Montserrat"/>
              </a:rPr>
              <a:t>however, </a:t>
            </a:r>
            <a:r>
              <a:rPr dirty="0" sz="950" spc="-5">
                <a:latin typeface="Montserrat"/>
                <a:cs typeface="Montserrat"/>
              </a:rPr>
              <a:t>refers </a:t>
            </a:r>
            <a:r>
              <a:rPr dirty="0" sz="950" spc="-10">
                <a:latin typeface="Montserrat"/>
                <a:cs typeface="Montserrat"/>
              </a:rPr>
              <a:t>to </a:t>
            </a:r>
            <a:r>
              <a:rPr dirty="0" sz="950" spc="-5">
                <a:latin typeface="Montserrat"/>
                <a:cs typeface="Montserrat"/>
              </a:rPr>
              <a:t>any vehicle </a:t>
            </a:r>
            <a:r>
              <a:rPr dirty="0" sz="950">
                <a:latin typeface="Montserrat"/>
                <a:cs typeface="Montserrat"/>
              </a:rPr>
              <a:t> without a body inside </a:t>
            </a:r>
            <a:r>
              <a:rPr dirty="0" sz="950" spc="-5">
                <a:latin typeface="Montserrat"/>
                <a:cs typeface="Montserrat"/>
              </a:rPr>
              <a:t>driving </a:t>
            </a:r>
            <a:r>
              <a:rPr dirty="0" sz="950">
                <a:latin typeface="Montserrat"/>
                <a:cs typeface="Montserrat"/>
              </a:rPr>
              <a:t>it. This </a:t>
            </a:r>
            <a:r>
              <a:rPr dirty="0" sz="950" spc="-5">
                <a:latin typeface="Montserrat"/>
                <a:cs typeface="Montserrat"/>
              </a:rPr>
              <a:t>could, for 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example, </a:t>
            </a:r>
            <a:r>
              <a:rPr dirty="0" sz="950">
                <a:latin typeface="Montserrat"/>
                <a:cs typeface="Montserrat"/>
              </a:rPr>
              <a:t>be a </a:t>
            </a:r>
            <a:r>
              <a:rPr dirty="0" sz="950" spc="-5">
                <a:latin typeface="Montserrat"/>
                <a:cs typeface="Montserrat"/>
              </a:rPr>
              <a:t>vehicle driven </a:t>
            </a:r>
            <a:r>
              <a:rPr dirty="0" sz="950" spc="-10">
                <a:latin typeface="Montserrat"/>
                <a:cs typeface="Montserrat"/>
              </a:rPr>
              <a:t>by </a:t>
            </a:r>
            <a:r>
              <a:rPr dirty="0" sz="950">
                <a:latin typeface="Montserrat"/>
                <a:cs typeface="Montserrat"/>
              </a:rPr>
              <a:t>a </a:t>
            </a:r>
            <a:r>
              <a:rPr dirty="0" sz="950" spc="-10">
                <a:latin typeface="Montserrat"/>
                <a:cs typeface="Montserrat"/>
              </a:rPr>
              <a:t>remote </a:t>
            </a:r>
            <a:r>
              <a:rPr dirty="0" sz="950">
                <a:latin typeface="Montserrat"/>
                <a:cs typeface="Montserrat"/>
              </a:rPr>
              <a:t>pilot via </a:t>
            </a:r>
            <a:r>
              <a:rPr dirty="0" sz="950" spc="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radio communication.</a:t>
            </a:r>
            <a:endParaRPr sz="950">
              <a:latin typeface="Montserrat"/>
              <a:cs typeface="Montserrat"/>
            </a:endParaRPr>
          </a:p>
          <a:p>
            <a:pPr marL="12700" marR="184150">
              <a:lnSpc>
                <a:spcPct val="108800"/>
              </a:lnSpc>
              <a:spcBef>
                <a:spcPts val="850"/>
              </a:spcBef>
            </a:pPr>
            <a:r>
              <a:rPr dirty="0" sz="950" spc="-5">
                <a:latin typeface="Montserrat"/>
                <a:cs typeface="Montserrat"/>
              </a:rPr>
              <a:t>There are </a:t>
            </a:r>
            <a:r>
              <a:rPr dirty="0" sz="950">
                <a:latin typeface="Montserrat"/>
                <a:cs typeface="Montserrat"/>
              </a:rPr>
              <a:t>also</a:t>
            </a:r>
            <a:r>
              <a:rPr dirty="0" sz="950" spc="-5">
                <a:latin typeface="Montserrat"/>
                <a:cs typeface="Montserrat"/>
              </a:rPr>
              <a:t> levels</a:t>
            </a:r>
            <a:r>
              <a:rPr dirty="0" sz="950">
                <a:latin typeface="Montserrat"/>
                <a:cs typeface="Montserrat"/>
              </a:rPr>
              <a:t> of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autonomy,</a:t>
            </a:r>
            <a:r>
              <a:rPr dirty="0" sz="950" spc="-5">
                <a:latin typeface="Montserrat"/>
                <a:cs typeface="Montserrat"/>
              </a:rPr>
              <a:t> for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example, 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parking assistance</a:t>
            </a:r>
            <a:r>
              <a:rPr dirty="0" sz="950">
                <a:latin typeface="Montserrat"/>
                <a:cs typeface="Montserrat"/>
              </a:rPr>
              <a:t> or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cruise </a:t>
            </a:r>
            <a:r>
              <a:rPr dirty="0" sz="950" spc="-5">
                <a:latin typeface="Montserrat"/>
                <a:cs typeface="Montserrat"/>
              </a:rPr>
              <a:t>control. </a:t>
            </a:r>
            <a:r>
              <a:rPr dirty="0" sz="950" spc="-10">
                <a:latin typeface="Montserrat"/>
                <a:cs typeface="Montserrat"/>
              </a:rPr>
              <a:t>For</a:t>
            </a:r>
            <a:r>
              <a:rPr dirty="0" sz="950">
                <a:latin typeface="Montserrat"/>
                <a:cs typeface="Montserrat"/>
              </a:rPr>
              <a:t> a </a:t>
            </a:r>
            <a:r>
              <a:rPr dirty="0" sz="950" spc="-5">
                <a:latin typeface="Montserrat"/>
                <a:cs typeface="Montserrat"/>
              </a:rPr>
              <a:t>vehicle </a:t>
            </a:r>
            <a:r>
              <a:rPr dirty="0" sz="950" spc="-235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to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be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truly</a:t>
            </a:r>
            <a:r>
              <a:rPr dirty="0" sz="950" spc="-5">
                <a:latin typeface="Montserrat"/>
                <a:cs typeface="Montserrat"/>
              </a:rPr>
              <a:t> autonomous, </a:t>
            </a:r>
            <a:r>
              <a:rPr dirty="0" sz="950">
                <a:latin typeface="Montserrat"/>
                <a:cs typeface="Montserrat"/>
              </a:rPr>
              <a:t>it </a:t>
            </a:r>
            <a:r>
              <a:rPr dirty="0" sz="950" spc="-5">
                <a:latin typeface="Montserrat"/>
                <a:cs typeface="Montserrat"/>
              </a:rPr>
              <a:t>would </a:t>
            </a:r>
            <a:r>
              <a:rPr dirty="0" sz="950" spc="-10">
                <a:latin typeface="Montserrat"/>
                <a:cs typeface="Montserrat"/>
              </a:rPr>
              <a:t>have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to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be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able </a:t>
            </a:r>
            <a:r>
              <a:rPr dirty="0" sz="950" spc="5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to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think</a:t>
            </a:r>
            <a:r>
              <a:rPr dirty="0" sz="950" spc="-5">
                <a:latin typeface="Montserrat"/>
                <a:cs typeface="Montserrat"/>
              </a:rPr>
              <a:t> for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itself. </a:t>
            </a:r>
            <a:r>
              <a:rPr dirty="0" sz="950" spc="-20">
                <a:latin typeface="Montserrat"/>
                <a:cs typeface="Montserrat"/>
              </a:rPr>
              <a:t>You</a:t>
            </a:r>
            <a:r>
              <a:rPr dirty="0" sz="950" spc="-5">
                <a:latin typeface="Montserrat"/>
                <a:cs typeface="Montserrat"/>
              </a:rPr>
              <a:t> may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like </a:t>
            </a:r>
            <a:r>
              <a:rPr dirty="0" sz="950" spc="-10">
                <a:latin typeface="Montserrat"/>
                <a:cs typeface="Montserrat"/>
              </a:rPr>
              <a:t>to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discuss </a:t>
            </a:r>
            <a:r>
              <a:rPr dirty="0" sz="950" spc="5">
                <a:latin typeface="Montserrat"/>
                <a:cs typeface="Montserrat"/>
              </a:rPr>
              <a:t>artificial </a:t>
            </a:r>
            <a:r>
              <a:rPr dirty="0" sz="950" spc="-23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intelligence </a:t>
            </a:r>
            <a:r>
              <a:rPr dirty="0" sz="950">
                <a:latin typeface="Montserrat"/>
                <a:cs typeface="Montserrat"/>
              </a:rPr>
              <a:t>with </a:t>
            </a:r>
            <a:r>
              <a:rPr dirty="0" sz="950" spc="-5">
                <a:latin typeface="Montserrat"/>
                <a:cs typeface="Montserrat"/>
              </a:rPr>
              <a:t>your </a:t>
            </a:r>
            <a:r>
              <a:rPr dirty="0" sz="950">
                <a:latin typeface="Montserrat"/>
                <a:cs typeface="Montserrat"/>
              </a:rPr>
              <a:t>students.</a:t>
            </a:r>
            <a:endParaRPr sz="950">
              <a:latin typeface="Montserrat"/>
              <a:cs typeface="Montserrat"/>
            </a:endParaRPr>
          </a:p>
          <a:p>
            <a:pPr marL="12700" marR="5080">
              <a:lnSpc>
                <a:spcPct val="108800"/>
              </a:lnSpc>
              <a:spcBef>
                <a:spcPts val="850"/>
              </a:spcBef>
            </a:pPr>
            <a:r>
              <a:rPr dirty="0" sz="950">
                <a:latin typeface="Montserrat"/>
                <a:cs typeface="Montserrat"/>
              </a:rPr>
              <a:t>The </a:t>
            </a:r>
            <a:r>
              <a:rPr dirty="0" sz="950" spc="-10">
                <a:latin typeface="Montserrat"/>
                <a:cs typeface="Montserrat"/>
              </a:rPr>
              <a:t>word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drone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tends</a:t>
            </a:r>
            <a:r>
              <a:rPr dirty="0" sz="950" spc="5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to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refer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to</a:t>
            </a:r>
            <a:r>
              <a:rPr dirty="0" sz="950">
                <a:latin typeface="Montserrat"/>
                <a:cs typeface="Montserrat"/>
              </a:rPr>
              <a:t> unmanned </a:t>
            </a:r>
            <a:r>
              <a:rPr dirty="0" sz="950" spc="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aviation</a:t>
            </a:r>
            <a:r>
              <a:rPr dirty="0" sz="950" spc="4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vehicles</a:t>
            </a:r>
            <a:r>
              <a:rPr dirty="0" sz="950" spc="40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(UAV);</a:t>
            </a:r>
            <a:r>
              <a:rPr dirty="0" sz="950" spc="45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however</a:t>
            </a:r>
            <a:r>
              <a:rPr dirty="0" sz="950" spc="4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there</a:t>
            </a:r>
            <a:r>
              <a:rPr dirty="0" sz="950" spc="4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are</a:t>
            </a:r>
            <a:r>
              <a:rPr dirty="0" sz="950" spc="4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a </a:t>
            </a:r>
            <a:r>
              <a:rPr dirty="0" sz="950" spc="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number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of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other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unmanned</a:t>
            </a:r>
            <a:r>
              <a:rPr dirty="0" sz="950" spc="-5">
                <a:latin typeface="Montserrat"/>
                <a:cs typeface="Montserrat"/>
              </a:rPr>
              <a:t> vehicles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that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can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travel </a:t>
            </a:r>
            <a:r>
              <a:rPr dirty="0" sz="950" spc="-23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in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or on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almost </a:t>
            </a:r>
            <a:r>
              <a:rPr dirty="0" sz="950" spc="-5">
                <a:latin typeface="Montserrat"/>
                <a:cs typeface="Montserrat"/>
              </a:rPr>
              <a:t>any</a:t>
            </a:r>
            <a:r>
              <a:rPr dirty="0" sz="950">
                <a:latin typeface="Montserrat"/>
                <a:cs typeface="Montserrat"/>
              </a:rPr>
              <a:t> medium.</a:t>
            </a:r>
            <a:endParaRPr sz="950">
              <a:latin typeface="Montserrat"/>
              <a:cs typeface="Montserrat"/>
            </a:endParaRPr>
          </a:p>
          <a:p>
            <a:pPr marL="12700" marR="99695">
              <a:lnSpc>
                <a:spcPct val="108800"/>
              </a:lnSpc>
              <a:spcBef>
                <a:spcPts val="850"/>
              </a:spcBef>
            </a:pPr>
            <a:r>
              <a:rPr dirty="0" sz="950" spc="-10">
                <a:latin typeface="Montserrat"/>
                <a:cs typeface="Montserrat"/>
              </a:rPr>
              <a:t>For</a:t>
            </a:r>
            <a:r>
              <a:rPr dirty="0" sz="950" spc="-5">
                <a:latin typeface="Montserrat"/>
                <a:cs typeface="Montserrat"/>
              </a:rPr>
              <a:t> ideas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around </a:t>
            </a:r>
            <a:r>
              <a:rPr dirty="0" sz="950">
                <a:latin typeface="Montserrat"/>
                <a:cs typeface="Montserrat"/>
              </a:rPr>
              <a:t>the use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of </a:t>
            </a:r>
            <a:r>
              <a:rPr dirty="0" sz="950" spc="-5">
                <a:latin typeface="Montserrat"/>
                <a:cs typeface="Montserrat"/>
              </a:rPr>
              <a:t>drones </a:t>
            </a:r>
            <a:r>
              <a:rPr dirty="0" sz="950" spc="-10">
                <a:latin typeface="Montserrat"/>
                <a:cs typeface="Montserrat"/>
              </a:rPr>
              <a:t>to</a:t>
            </a:r>
            <a:r>
              <a:rPr dirty="0" sz="950">
                <a:latin typeface="Montserrat"/>
                <a:cs typeface="Montserrat"/>
              </a:rPr>
              <a:t> support </a:t>
            </a:r>
            <a:r>
              <a:rPr dirty="0" sz="950" spc="5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society,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visit </a:t>
            </a:r>
            <a:r>
              <a:rPr dirty="0" u="sng" sz="950" spc="-5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  <a:hlinkClick r:id="rId5"/>
              </a:rPr>
              <a:t>‘How</a:t>
            </a:r>
            <a:r>
              <a:rPr dirty="0" u="sng" sz="950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  <a:hlinkClick r:id="rId5"/>
              </a:rPr>
              <a:t> AI Based</a:t>
            </a:r>
            <a:r>
              <a:rPr dirty="0" u="sng" sz="950" spc="-5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  <a:hlinkClick r:id="rId5"/>
              </a:rPr>
              <a:t> Drone</a:t>
            </a:r>
            <a:r>
              <a:rPr dirty="0" u="sng" sz="950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  <a:hlinkClick r:id="rId5"/>
              </a:rPr>
              <a:t> </a:t>
            </a:r>
            <a:r>
              <a:rPr dirty="0" u="sng" sz="950" spc="-15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  <a:hlinkClick r:id="rId5"/>
              </a:rPr>
              <a:t>Works:</a:t>
            </a:r>
            <a:r>
              <a:rPr dirty="0" u="sng" sz="950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  <a:hlinkClick r:id="rId5"/>
              </a:rPr>
              <a:t> </a:t>
            </a:r>
            <a:r>
              <a:rPr dirty="0" u="sng" sz="950" spc="5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  <a:hlinkClick r:id="rId5"/>
              </a:rPr>
              <a:t>Artificial </a:t>
            </a:r>
            <a:r>
              <a:rPr dirty="0" sz="950" spc="-240" b="0">
                <a:solidFill>
                  <a:srgbClr val="D70929"/>
                </a:solidFill>
                <a:latin typeface="Montserrat Medium"/>
                <a:cs typeface="Montserrat Medium"/>
              </a:rPr>
              <a:t> </a:t>
            </a:r>
            <a:r>
              <a:rPr dirty="0" u="sng" sz="950" spc="-5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  <a:hlinkClick r:id="rId5"/>
              </a:rPr>
              <a:t>Intelligence Drone</a:t>
            </a:r>
            <a:r>
              <a:rPr dirty="0" u="sng" sz="950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  <a:hlinkClick r:id="rId5"/>
              </a:rPr>
              <a:t> Use </a:t>
            </a:r>
            <a:r>
              <a:rPr dirty="0" u="sng" sz="950" spc="-5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  <a:hlinkClick r:id="rId5"/>
              </a:rPr>
              <a:t>Cases’</a:t>
            </a:r>
            <a:endParaRPr sz="950">
              <a:latin typeface="Montserrat Medium"/>
              <a:cs typeface="Montserrat Medium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67994" y="4324743"/>
            <a:ext cx="6444005" cy="251526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4348" y="12"/>
            <a:ext cx="10467975" cy="7560309"/>
            <a:chOff x="224348" y="12"/>
            <a:chExt cx="10467975" cy="7560309"/>
          </a:xfrm>
        </p:grpSpPr>
        <p:sp>
          <p:nvSpPr>
            <p:cNvPr id="3" name="object 3"/>
            <p:cNvSpPr/>
            <p:nvPr/>
          </p:nvSpPr>
          <p:spPr>
            <a:xfrm>
              <a:off x="3780002" y="12"/>
              <a:ext cx="6912609" cy="7560309"/>
            </a:xfrm>
            <a:custGeom>
              <a:avLst/>
              <a:gdLst/>
              <a:ahLst/>
              <a:cxnLst/>
              <a:rect l="l" t="t" r="r" b="b"/>
              <a:pathLst>
                <a:path w="6912609" h="7560309">
                  <a:moveTo>
                    <a:pt x="6912000" y="0"/>
                  </a:moveTo>
                  <a:lnTo>
                    <a:pt x="0" y="0"/>
                  </a:lnTo>
                  <a:lnTo>
                    <a:pt x="0" y="7559992"/>
                  </a:lnTo>
                  <a:lnTo>
                    <a:pt x="6912000" y="7559992"/>
                  </a:lnTo>
                  <a:lnTo>
                    <a:pt x="6912000" y="0"/>
                  </a:lnTo>
                  <a:close/>
                </a:path>
              </a:pathLst>
            </a:custGeom>
            <a:solidFill>
              <a:srgbClr val="D0EBF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41117" y="7106399"/>
              <a:ext cx="7258888" cy="273608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455300" y="7165565"/>
            <a:ext cx="184277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solidFill>
                  <a:srgbClr val="002D5A"/>
                </a:solidFill>
                <a:latin typeface="Montserrat"/>
                <a:cs typeface="Montserrat"/>
              </a:rPr>
              <a:t>Future</a:t>
            </a:r>
            <a:r>
              <a:rPr dirty="0" sz="900" spc="-20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900" b="1">
                <a:solidFill>
                  <a:srgbClr val="002D5A"/>
                </a:solidFill>
                <a:latin typeface="Montserrat"/>
                <a:cs typeface="Montserrat"/>
              </a:rPr>
              <a:t>of</a:t>
            </a:r>
            <a:r>
              <a:rPr dirty="0" sz="900" spc="-20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900" b="1">
                <a:solidFill>
                  <a:srgbClr val="002D5A"/>
                </a:solidFill>
                <a:latin typeface="Montserrat"/>
                <a:cs typeface="Montserrat"/>
              </a:rPr>
              <a:t>flight:</a:t>
            </a:r>
            <a:r>
              <a:rPr dirty="0" sz="900" spc="-20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900" spc="-10" b="1">
                <a:solidFill>
                  <a:srgbClr val="002D5A"/>
                </a:solidFill>
                <a:latin typeface="Montserrat"/>
                <a:cs typeface="Montserrat"/>
              </a:rPr>
              <a:t>Teacher</a:t>
            </a:r>
            <a:r>
              <a:rPr dirty="0" sz="900" spc="-20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900" b="1">
                <a:solidFill>
                  <a:srgbClr val="002D5A"/>
                </a:solidFill>
                <a:latin typeface="Montserrat"/>
                <a:cs typeface="Montserrat"/>
              </a:rPr>
              <a:t>guide</a:t>
            </a:r>
            <a:endParaRPr sz="900">
              <a:latin typeface="Montserrat"/>
              <a:cs typeface="Montserra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050394" y="7161154"/>
            <a:ext cx="18605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 b="1">
                <a:solidFill>
                  <a:srgbClr val="002D5A"/>
                </a:solidFill>
                <a:latin typeface="Montserrat"/>
                <a:cs typeface="Montserrat"/>
              </a:rPr>
              <a:t>20</a:t>
            </a:r>
            <a:endParaRPr sz="1000">
              <a:latin typeface="Montserrat"/>
              <a:cs typeface="Montserra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61650" y="468007"/>
            <a:ext cx="9768840" cy="6542405"/>
            <a:chOff x="461650" y="468007"/>
            <a:chExt cx="9768840" cy="6542405"/>
          </a:xfrm>
        </p:grpSpPr>
        <p:sp>
          <p:nvSpPr>
            <p:cNvPr id="8" name="object 8"/>
            <p:cNvSpPr/>
            <p:nvPr/>
          </p:nvSpPr>
          <p:spPr>
            <a:xfrm>
              <a:off x="468000" y="7003542"/>
              <a:ext cx="9756140" cy="0"/>
            </a:xfrm>
            <a:custGeom>
              <a:avLst/>
              <a:gdLst/>
              <a:ahLst/>
              <a:cxnLst/>
              <a:rect l="l" t="t" r="r" b="b"/>
              <a:pathLst>
                <a:path w="9756140" h="0">
                  <a:moveTo>
                    <a:pt x="0" y="0"/>
                  </a:moveTo>
                  <a:lnTo>
                    <a:pt x="975600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67994" y="468007"/>
              <a:ext cx="3132455" cy="2331720"/>
            </a:xfrm>
            <a:custGeom>
              <a:avLst/>
              <a:gdLst/>
              <a:ahLst/>
              <a:cxnLst/>
              <a:rect l="l" t="t" r="r" b="b"/>
              <a:pathLst>
                <a:path w="3132454" h="2331720">
                  <a:moveTo>
                    <a:pt x="3131997" y="0"/>
                  </a:moveTo>
                  <a:lnTo>
                    <a:pt x="0" y="0"/>
                  </a:lnTo>
                  <a:lnTo>
                    <a:pt x="0" y="2331466"/>
                  </a:lnTo>
                  <a:lnTo>
                    <a:pt x="3131997" y="2331466"/>
                  </a:lnTo>
                  <a:lnTo>
                    <a:pt x="3131997" y="0"/>
                  </a:lnTo>
                  <a:close/>
                </a:path>
              </a:pathLst>
            </a:custGeom>
            <a:solidFill>
              <a:srgbClr val="D0EBF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455254" y="2998909"/>
            <a:ext cx="3155315" cy="38779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4625" indent="-162560">
              <a:lnSpc>
                <a:spcPct val="100000"/>
              </a:lnSpc>
              <a:spcBef>
                <a:spcPts val="100"/>
              </a:spcBef>
              <a:buClr>
                <a:srgbClr val="0093D6"/>
              </a:buClr>
              <a:buSzPct val="89473"/>
              <a:buFont typeface="Arial"/>
              <a:buChar char="■"/>
              <a:tabLst>
                <a:tab pos="175260" algn="l"/>
              </a:tabLst>
            </a:pPr>
            <a:r>
              <a:rPr dirty="0" sz="950" spc="-5" b="1">
                <a:latin typeface="Montserrat"/>
                <a:cs typeface="Montserrat"/>
              </a:rPr>
              <a:t>Time</a:t>
            </a:r>
            <a:r>
              <a:rPr dirty="0" sz="950" spc="-30" b="1">
                <a:latin typeface="Montserrat"/>
                <a:cs typeface="Montserrat"/>
              </a:rPr>
              <a:t> </a:t>
            </a:r>
            <a:r>
              <a:rPr dirty="0" sz="950" spc="-10" b="1">
                <a:latin typeface="Montserrat"/>
                <a:cs typeface="Montserrat"/>
              </a:rPr>
              <a:t>to</a:t>
            </a:r>
            <a:r>
              <a:rPr dirty="0" sz="950" spc="-25" b="1">
                <a:latin typeface="Montserrat"/>
                <a:cs typeface="Montserrat"/>
              </a:rPr>
              <a:t> </a:t>
            </a:r>
            <a:r>
              <a:rPr dirty="0" sz="950" spc="-5" b="1">
                <a:latin typeface="Montserrat"/>
                <a:cs typeface="Montserrat"/>
              </a:rPr>
              <a:t>relay</a:t>
            </a:r>
            <a:endParaRPr sz="95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944"/>
              </a:spcBef>
            </a:pPr>
            <a:r>
              <a:rPr dirty="0" sz="950">
                <a:latin typeface="Montserrat"/>
                <a:cs typeface="Montserrat"/>
              </a:rPr>
              <a:t>This</a:t>
            </a:r>
            <a:r>
              <a:rPr dirty="0" sz="950" spc="-5">
                <a:latin typeface="Montserrat"/>
                <a:cs typeface="Montserrat"/>
              </a:rPr>
              <a:t> activity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requires </a:t>
            </a:r>
            <a:r>
              <a:rPr dirty="0" sz="950">
                <a:latin typeface="Montserrat"/>
                <a:cs typeface="Montserrat"/>
              </a:rPr>
              <a:t>some </a:t>
            </a:r>
            <a:r>
              <a:rPr dirty="0" sz="950" spc="-10">
                <a:latin typeface="Montserrat"/>
                <a:cs typeface="Montserrat"/>
              </a:rPr>
              <a:t>teacher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input </a:t>
            </a:r>
            <a:r>
              <a:rPr dirty="0" sz="950" spc="-10">
                <a:latin typeface="Montserrat"/>
                <a:cs typeface="Montserrat"/>
              </a:rPr>
              <a:t>to</a:t>
            </a:r>
            <a:r>
              <a:rPr dirty="0" sz="950" spc="-5">
                <a:latin typeface="Montserrat"/>
                <a:cs typeface="Montserrat"/>
              </a:rPr>
              <a:t> set-up.</a:t>
            </a:r>
            <a:endParaRPr sz="950">
              <a:latin typeface="Montserrat"/>
              <a:cs typeface="Montserrat"/>
            </a:endParaRPr>
          </a:p>
          <a:p>
            <a:pPr marL="174625" indent="-162560">
              <a:lnSpc>
                <a:spcPct val="100000"/>
              </a:lnSpc>
              <a:spcBef>
                <a:spcPts val="660"/>
              </a:spcBef>
              <a:buClr>
                <a:srgbClr val="0093D6"/>
              </a:buClr>
              <a:buSzPct val="89473"/>
              <a:buFont typeface="Arial"/>
              <a:buChar char="■"/>
              <a:tabLst>
                <a:tab pos="175260" algn="l"/>
              </a:tabLst>
            </a:pPr>
            <a:r>
              <a:rPr dirty="0" sz="950">
                <a:latin typeface="Montserrat"/>
                <a:cs typeface="Montserrat"/>
              </a:rPr>
              <a:t>Divide</a:t>
            </a:r>
            <a:r>
              <a:rPr dirty="0" sz="950" spc="-1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students</a:t>
            </a:r>
            <a:r>
              <a:rPr dirty="0" sz="950" spc="-1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into</a:t>
            </a:r>
            <a:r>
              <a:rPr dirty="0" sz="950" spc="-1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groups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of</a:t>
            </a:r>
            <a:r>
              <a:rPr dirty="0" sz="950" spc="-1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3–5.</a:t>
            </a:r>
            <a:endParaRPr sz="950">
              <a:latin typeface="Montserrat"/>
              <a:cs typeface="Montserrat"/>
            </a:endParaRPr>
          </a:p>
          <a:p>
            <a:pPr marL="174625" indent="-162560">
              <a:lnSpc>
                <a:spcPct val="100000"/>
              </a:lnSpc>
              <a:spcBef>
                <a:spcPts val="240"/>
              </a:spcBef>
              <a:buClr>
                <a:srgbClr val="0093D6"/>
              </a:buClr>
              <a:buSzPct val="89473"/>
              <a:buFont typeface="Arial"/>
              <a:buChar char="■"/>
              <a:tabLst>
                <a:tab pos="175260" algn="l"/>
              </a:tabLst>
            </a:pPr>
            <a:r>
              <a:rPr dirty="0" sz="950" spc="-10">
                <a:latin typeface="Montserrat"/>
                <a:cs typeface="Montserrat"/>
              </a:rPr>
              <a:t>Have each </a:t>
            </a:r>
            <a:r>
              <a:rPr dirty="0" sz="950" spc="-5">
                <a:latin typeface="Montserrat"/>
                <a:cs typeface="Montserrat"/>
              </a:rPr>
              <a:t>group </a:t>
            </a:r>
            <a:r>
              <a:rPr dirty="0" sz="950">
                <a:latin typeface="Montserrat"/>
                <a:cs typeface="Montserrat"/>
              </a:rPr>
              <a:t>queue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up</a:t>
            </a:r>
            <a:r>
              <a:rPr dirty="0" sz="950" spc="-5">
                <a:latin typeface="Montserrat"/>
                <a:cs typeface="Montserrat"/>
              </a:rPr>
              <a:t> relay-style.</a:t>
            </a:r>
            <a:endParaRPr sz="950">
              <a:latin typeface="Montserrat"/>
              <a:cs typeface="Montserrat"/>
            </a:endParaRPr>
          </a:p>
          <a:p>
            <a:pPr marL="174625" marR="80010" indent="-162560">
              <a:lnSpc>
                <a:spcPct val="108300"/>
              </a:lnSpc>
              <a:spcBef>
                <a:spcPts val="140"/>
              </a:spcBef>
              <a:buClr>
                <a:srgbClr val="0093D6"/>
              </a:buClr>
              <a:buSzPct val="89473"/>
              <a:buFont typeface="Arial"/>
              <a:buChar char="■"/>
              <a:tabLst>
                <a:tab pos="175260" algn="l"/>
              </a:tabLst>
            </a:pPr>
            <a:r>
              <a:rPr dirty="0" sz="950" spc="-5">
                <a:latin typeface="Montserrat"/>
                <a:cs typeface="Montserrat"/>
              </a:rPr>
              <a:t>Place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an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identical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‘Drone relay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card’ </a:t>
            </a:r>
            <a:r>
              <a:rPr dirty="0" sz="950">
                <a:latin typeface="Montserrat"/>
                <a:cs typeface="Montserrat"/>
              </a:rPr>
              <a:t>at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the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other </a:t>
            </a:r>
            <a:r>
              <a:rPr dirty="0" sz="950" spc="-23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side of the </a:t>
            </a:r>
            <a:r>
              <a:rPr dirty="0" sz="950" spc="-5">
                <a:latin typeface="Montserrat"/>
                <a:cs typeface="Montserrat"/>
              </a:rPr>
              <a:t>room </a:t>
            </a:r>
            <a:r>
              <a:rPr dirty="0" sz="950">
                <a:latin typeface="Montserrat"/>
                <a:cs typeface="Montserrat"/>
              </a:rPr>
              <a:t>and a blank </a:t>
            </a:r>
            <a:r>
              <a:rPr dirty="0" sz="950" spc="-5">
                <a:latin typeface="Montserrat"/>
                <a:cs typeface="Montserrat"/>
              </a:rPr>
              <a:t>piece </a:t>
            </a:r>
            <a:r>
              <a:rPr dirty="0" sz="950">
                <a:latin typeface="Montserrat"/>
                <a:cs typeface="Montserrat"/>
              </a:rPr>
              <a:t>of </a:t>
            </a:r>
            <a:r>
              <a:rPr dirty="0" sz="950" spc="-5">
                <a:latin typeface="Montserrat"/>
                <a:cs typeface="Montserrat"/>
              </a:rPr>
              <a:t>paper </a:t>
            </a:r>
            <a:r>
              <a:rPr dirty="0" sz="950">
                <a:latin typeface="Montserrat"/>
                <a:cs typeface="Montserrat"/>
              </a:rPr>
              <a:t>at </a:t>
            </a:r>
            <a:r>
              <a:rPr dirty="0" sz="950" spc="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the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other side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of the </a:t>
            </a:r>
            <a:r>
              <a:rPr dirty="0" sz="950" spc="-5">
                <a:latin typeface="Montserrat"/>
                <a:cs typeface="Montserrat"/>
              </a:rPr>
              <a:t>room.</a:t>
            </a:r>
            <a:endParaRPr sz="950">
              <a:latin typeface="Montserrat"/>
              <a:cs typeface="Montserrat"/>
            </a:endParaRPr>
          </a:p>
          <a:p>
            <a:pPr marL="174625" marR="96520" indent="-162560">
              <a:lnSpc>
                <a:spcPct val="108300"/>
              </a:lnSpc>
              <a:spcBef>
                <a:spcPts val="140"/>
              </a:spcBef>
              <a:buClr>
                <a:srgbClr val="0093D6"/>
              </a:buClr>
              <a:buSzPct val="89473"/>
              <a:buFont typeface="Arial"/>
              <a:buChar char="■"/>
              <a:tabLst>
                <a:tab pos="175260" algn="l"/>
              </a:tabLst>
            </a:pPr>
            <a:r>
              <a:rPr dirty="0" sz="950" spc="-10">
                <a:latin typeface="Montserrat"/>
                <a:cs typeface="Montserrat"/>
              </a:rPr>
              <a:t>Have </a:t>
            </a:r>
            <a:r>
              <a:rPr dirty="0" sz="950">
                <a:latin typeface="Montserrat"/>
                <a:cs typeface="Montserrat"/>
              </a:rPr>
              <a:t>the </a:t>
            </a:r>
            <a:r>
              <a:rPr dirty="0" sz="950" spc="10">
                <a:latin typeface="Montserrat"/>
                <a:cs typeface="Montserrat"/>
              </a:rPr>
              <a:t>first </a:t>
            </a:r>
            <a:r>
              <a:rPr dirty="0" sz="950">
                <a:latin typeface="Montserrat"/>
                <a:cs typeface="Montserrat"/>
              </a:rPr>
              <a:t>student in line dash </a:t>
            </a:r>
            <a:r>
              <a:rPr dirty="0" sz="950" spc="-10">
                <a:latin typeface="Montserrat"/>
                <a:cs typeface="Montserrat"/>
              </a:rPr>
              <a:t>over to </a:t>
            </a:r>
            <a:r>
              <a:rPr dirty="0" sz="950">
                <a:latin typeface="Montserrat"/>
                <a:cs typeface="Montserrat"/>
              </a:rPr>
              <a:t>the </a:t>
            </a:r>
            <a:r>
              <a:rPr dirty="0" sz="950" spc="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image, </a:t>
            </a:r>
            <a:r>
              <a:rPr dirty="0" sz="950" spc="-10">
                <a:latin typeface="Montserrat"/>
                <a:cs typeface="Montserrat"/>
              </a:rPr>
              <a:t>review </a:t>
            </a:r>
            <a:r>
              <a:rPr dirty="0" sz="950">
                <a:latin typeface="Montserrat"/>
                <a:cs typeface="Montserrat"/>
              </a:rPr>
              <a:t>it, run </a:t>
            </a:r>
            <a:r>
              <a:rPr dirty="0" sz="950" spc="-10">
                <a:latin typeface="Montserrat"/>
                <a:cs typeface="Montserrat"/>
              </a:rPr>
              <a:t>to </a:t>
            </a:r>
            <a:r>
              <a:rPr dirty="0" sz="950">
                <a:latin typeface="Montserrat"/>
                <a:cs typeface="Montserrat"/>
              </a:rPr>
              <a:t>the blank </a:t>
            </a:r>
            <a:r>
              <a:rPr dirty="0" sz="950" spc="-5">
                <a:latin typeface="Montserrat"/>
                <a:cs typeface="Montserrat"/>
              </a:rPr>
              <a:t>piece </a:t>
            </a:r>
            <a:r>
              <a:rPr dirty="0" sz="950">
                <a:latin typeface="Montserrat"/>
                <a:cs typeface="Montserrat"/>
              </a:rPr>
              <a:t>of </a:t>
            </a:r>
            <a:r>
              <a:rPr dirty="0" sz="950" spc="-5">
                <a:latin typeface="Montserrat"/>
                <a:cs typeface="Montserrat"/>
              </a:rPr>
              <a:t>paper </a:t>
            </a:r>
            <a:r>
              <a:rPr dirty="0" sz="950" spc="-23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and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write</a:t>
            </a:r>
            <a:r>
              <a:rPr dirty="0" sz="950" spc="-5">
                <a:latin typeface="Montserrat"/>
                <a:cs typeface="Montserrat"/>
              </a:rPr>
              <a:t> down</a:t>
            </a:r>
            <a:r>
              <a:rPr dirty="0" sz="950">
                <a:latin typeface="Montserrat"/>
                <a:cs typeface="Montserrat"/>
              </a:rPr>
              <a:t> the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 spc="10">
                <a:latin typeface="Montserrat"/>
                <a:cs typeface="Montserrat"/>
              </a:rPr>
              <a:t>first</a:t>
            </a:r>
            <a:r>
              <a:rPr dirty="0" sz="950">
                <a:latin typeface="Montserrat"/>
                <a:cs typeface="Montserrat"/>
              </a:rPr>
              <a:t> line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of the</a:t>
            </a:r>
            <a:r>
              <a:rPr dirty="0" sz="950" spc="-5">
                <a:latin typeface="Montserrat"/>
                <a:cs typeface="Montserrat"/>
              </a:rPr>
              <a:t> program.</a:t>
            </a:r>
            <a:endParaRPr sz="950">
              <a:latin typeface="Montserrat"/>
              <a:cs typeface="Montserrat"/>
            </a:endParaRPr>
          </a:p>
          <a:p>
            <a:pPr marL="174625" marR="332740" indent="-162560">
              <a:lnSpc>
                <a:spcPct val="108300"/>
              </a:lnSpc>
              <a:spcBef>
                <a:spcPts val="145"/>
              </a:spcBef>
              <a:buClr>
                <a:srgbClr val="0093D6"/>
              </a:buClr>
              <a:buSzPct val="89473"/>
              <a:buFont typeface="Arial"/>
              <a:buChar char="■"/>
              <a:tabLst>
                <a:tab pos="175260" algn="l"/>
              </a:tabLst>
            </a:pPr>
            <a:r>
              <a:rPr dirty="0" sz="950">
                <a:latin typeface="Montserrat"/>
                <a:cs typeface="Montserrat"/>
              </a:rPr>
              <a:t>The student then runs </a:t>
            </a:r>
            <a:r>
              <a:rPr dirty="0" sz="950" spc="-5">
                <a:latin typeface="Montserrat"/>
                <a:cs typeface="Montserrat"/>
              </a:rPr>
              <a:t>back </a:t>
            </a:r>
            <a:r>
              <a:rPr dirty="0" sz="950">
                <a:latin typeface="Montserrat"/>
                <a:cs typeface="Montserrat"/>
              </a:rPr>
              <a:t>and tags the </a:t>
            </a:r>
            <a:r>
              <a:rPr dirty="0" sz="950" spc="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next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person </a:t>
            </a:r>
            <a:r>
              <a:rPr dirty="0" sz="950">
                <a:latin typeface="Montserrat"/>
                <a:cs typeface="Montserrat"/>
              </a:rPr>
              <a:t>in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line,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then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goes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to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the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back </a:t>
            </a:r>
            <a:r>
              <a:rPr dirty="0" sz="950">
                <a:latin typeface="Montserrat"/>
                <a:cs typeface="Montserrat"/>
              </a:rPr>
              <a:t>of </a:t>
            </a:r>
            <a:r>
              <a:rPr dirty="0" sz="950" spc="-23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the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queue.</a:t>
            </a:r>
            <a:endParaRPr sz="950">
              <a:latin typeface="Montserrat"/>
              <a:cs typeface="Montserrat"/>
            </a:endParaRPr>
          </a:p>
          <a:p>
            <a:pPr marL="174625" marR="140970" indent="-162560">
              <a:lnSpc>
                <a:spcPct val="108300"/>
              </a:lnSpc>
              <a:spcBef>
                <a:spcPts val="140"/>
              </a:spcBef>
              <a:buClr>
                <a:srgbClr val="0093D6"/>
              </a:buClr>
              <a:buSzPct val="89473"/>
              <a:buFont typeface="Arial"/>
              <a:buChar char="■"/>
              <a:tabLst>
                <a:tab pos="175260" algn="l"/>
              </a:tabLst>
            </a:pPr>
            <a:r>
              <a:rPr dirty="0" sz="950">
                <a:latin typeface="Montserrat"/>
                <a:cs typeface="Montserrat"/>
              </a:rPr>
              <a:t>The </a:t>
            </a:r>
            <a:r>
              <a:rPr dirty="0" sz="950" spc="-5">
                <a:latin typeface="Montserrat"/>
                <a:cs typeface="Montserrat"/>
              </a:rPr>
              <a:t>next person </a:t>
            </a:r>
            <a:r>
              <a:rPr dirty="0" sz="950">
                <a:latin typeface="Montserrat"/>
                <a:cs typeface="Montserrat"/>
              </a:rPr>
              <a:t>in line dashes </a:t>
            </a:r>
            <a:r>
              <a:rPr dirty="0" sz="950" spc="-10">
                <a:latin typeface="Montserrat"/>
                <a:cs typeface="Montserrat"/>
              </a:rPr>
              <a:t>to </a:t>
            </a:r>
            <a:r>
              <a:rPr dirty="0" sz="950">
                <a:latin typeface="Montserrat"/>
                <a:cs typeface="Montserrat"/>
              </a:rPr>
              <a:t>the image, </a:t>
            </a:r>
            <a:r>
              <a:rPr dirty="0" sz="950" spc="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and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repeats </a:t>
            </a:r>
            <a:r>
              <a:rPr dirty="0" sz="950">
                <a:latin typeface="Montserrat"/>
                <a:cs typeface="Montserrat"/>
              </a:rPr>
              <a:t>this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process </a:t>
            </a:r>
            <a:r>
              <a:rPr dirty="0" sz="950">
                <a:latin typeface="Montserrat"/>
                <a:cs typeface="Montserrat"/>
              </a:rPr>
              <a:t>until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the</a:t>
            </a:r>
            <a:r>
              <a:rPr dirty="0" sz="950" spc="-5">
                <a:latin typeface="Montserrat"/>
                <a:cs typeface="Montserrat"/>
              </a:rPr>
              <a:t> group</a:t>
            </a:r>
            <a:r>
              <a:rPr dirty="0" sz="950" spc="-10">
                <a:latin typeface="Montserrat"/>
                <a:cs typeface="Montserrat"/>
              </a:rPr>
              <a:t> have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a </a:t>
            </a:r>
            <a:r>
              <a:rPr dirty="0" sz="950" spc="-23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complete program.</a:t>
            </a:r>
            <a:endParaRPr sz="950">
              <a:latin typeface="Montserrat"/>
              <a:cs typeface="Montserrat"/>
            </a:endParaRPr>
          </a:p>
          <a:p>
            <a:pPr marL="174625" indent="-162560">
              <a:lnSpc>
                <a:spcPct val="100000"/>
              </a:lnSpc>
              <a:spcBef>
                <a:spcPts val="240"/>
              </a:spcBef>
              <a:buClr>
                <a:srgbClr val="0093D6"/>
              </a:buClr>
              <a:buSzPct val="89473"/>
              <a:buFont typeface="Arial"/>
              <a:buChar char="■"/>
              <a:tabLst>
                <a:tab pos="175260" algn="l"/>
              </a:tabLst>
            </a:pPr>
            <a:r>
              <a:rPr dirty="0" sz="950" spc="-5">
                <a:latin typeface="Montserrat"/>
                <a:cs typeface="Montserrat"/>
              </a:rPr>
              <a:t>First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group</a:t>
            </a:r>
            <a:r>
              <a:rPr dirty="0" sz="950" spc="-10">
                <a:latin typeface="Montserrat"/>
                <a:cs typeface="Montserrat"/>
              </a:rPr>
              <a:t> to </a:t>
            </a:r>
            <a:r>
              <a:rPr dirty="0" sz="950" spc="10">
                <a:latin typeface="Montserrat"/>
                <a:cs typeface="Montserrat"/>
              </a:rPr>
              <a:t>finish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is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the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winner!</a:t>
            </a:r>
            <a:endParaRPr sz="950">
              <a:latin typeface="Montserrat"/>
              <a:cs typeface="Montserrat"/>
            </a:endParaRPr>
          </a:p>
          <a:p>
            <a:pPr marL="174625" marR="172720" indent="-162560">
              <a:lnSpc>
                <a:spcPct val="108300"/>
              </a:lnSpc>
              <a:spcBef>
                <a:spcPts val="140"/>
              </a:spcBef>
              <a:buClr>
                <a:srgbClr val="0093D6"/>
              </a:buClr>
              <a:buSzPct val="89473"/>
              <a:buFont typeface="Arial"/>
              <a:buChar char="■"/>
              <a:tabLst>
                <a:tab pos="175260" algn="l"/>
              </a:tabLst>
            </a:pPr>
            <a:r>
              <a:rPr dirty="0" sz="950" spc="-5">
                <a:latin typeface="Montserrat"/>
                <a:cs typeface="Montserrat"/>
              </a:rPr>
              <a:t>Each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group</a:t>
            </a:r>
            <a:r>
              <a:rPr dirty="0" sz="950" spc="-10">
                <a:latin typeface="Montserrat"/>
                <a:cs typeface="Montserrat"/>
              </a:rPr>
              <a:t> swaps </a:t>
            </a:r>
            <a:r>
              <a:rPr dirty="0" sz="950">
                <a:latin typeface="Montserrat"/>
                <a:cs typeface="Montserrat"/>
              </a:rPr>
              <a:t>their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program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with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another </a:t>
            </a:r>
            <a:r>
              <a:rPr dirty="0" sz="950" spc="-23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group </a:t>
            </a:r>
            <a:r>
              <a:rPr dirty="0" sz="950">
                <a:latin typeface="Montserrat"/>
                <a:cs typeface="Montserrat"/>
              </a:rPr>
              <a:t>and </a:t>
            </a:r>
            <a:r>
              <a:rPr dirty="0" sz="950" spc="-5">
                <a:latin typeface="Montserrat"/>
                <a:cs typeface="Montserrat"/>
              </a:rPr>
              <a:t>tests </a:t>
            </a:r>
            <a:r>
              <a:rPr dirty="0" sz="950">
                <a:latin typeface="Montserrat"/>
                <a:cs typeface="Montserrat"/>
              </a:rPr>
              <a:t>it out. </a:t>
            </a:r>
            <a:r>
              <a:rPr dirty="0" sz="950" spc="-5">
                <a:latin typeface="Montserrat"/>
                <a:cs typeface="Montserrat"/>
              </a:rPr>
              <a:t>Can they </a:t>
            </a:r>
            <a:r>
              <a:rPr dirty="0" sz="950" spc="-10">
                <a:latin typeface="Montserrat"/>
                <a:cs typeface="Montserrat"/>
              </a:rPr>
              <a:t>recreate </a:t>
            </a:r>
            <a:r>
              <a:rPr dirty="0" sz="950">
                <a:latin typeface="Montserrat"/>
                <a:cs typeface="Montserrat"/>
              </a:rPr>
              <a:t>the </a:t>
            </a:r>
            <a:r>
              <a:rPr dirty="0" sz="950" spc="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grid </a:t>
            </a:r>
            <a:r>
              <a:rPr dirty="0" sz="950" spc="-15">
                <a:latin typeface="Montserrat"/>
                <a:cs typeface="Montserrat"/>
              </a:rPr>
              <a:t>map?</a:t>
            </a:r>
            <a:endParaRPr sz="950">
              <a:latin typeface="Montserrat"/>
              <a:cs typeface="Montserrat"/>
            </a:endParaRPr>
          </a:p>
          <a:p>
            <a:pPr marL="12700" marR="5080">
              <a:lnSpc>
                <a:spcPct val="108300"/>
              </a:lnSpc>
              <a:spcBef>
                <a:spcPts val="850"/>
              </a:spcBef>
            </a:pPr>
            <a:r>
              <a:rPr dirty="0" sz="950" spc="-75">
                <a:latin typeface="Montserrat"/>
                <a:cs typeface="Montserrat"/>
              </a:rPr>
              <a:t>Y</a:t>
            </a:r>
            <a:r>
              <a:rPr dirty="0" sz="950" spc="-20">
                <a:latin typeface="Montserrat"/>
                <a:cs typeface="Montserrat"/>
              </a:rPr>
              <a:t>o</a:t>
            </a:r>
            <a:r>
              <a:rPr dirty="0" sz="950">
                <a:latin typeface="Montserrat"/>
                <a:cs typeface="Montserrat"/>
              </a:rPr>
              <a:t>u</a:t>
            </a:r>
            <a:r>
              <a:rPr dirty="0" sz="950" spc="-40">
                <a:latin typeface="Montserrat"/>
                <a:cs typeface="Montserrat"/>
              </a:rPr>
              <a:t> </a:t>
            </a:r>
            <a:r>
              <a:rPr dirty="0" sz="950" spc="-20">
                <a:latin typeface="Montserrat"/>
                <a:cs typeface="Montserrat"/>
              </a:rPr>
              <a:t>wil</a:t>
            </a:r>
            <a:r>
              <a:rPr dirty="0" sz="950">
                <a:latin typeface="Montserrat"/>
                <a:cs typeface="Montserrat"/>
              </a:rPr>
              <a:t>l</a:t>
            </a:r>
            <a:r>
              <a:rPr dirty="0" sz="950" spc="-40">
                <a:latin typeface="Montserrat"/>
                <a:cs typeface="Montserrat"/>
              </a:rPr>
              <a:t> </a:t>
            </a:r>
            <a:r>
              <a:rPr dirty="0" sz="950" spc="25">
                <a:latin typeface="Montserrat"/>
                <a:cs typeface="Montserrat"/>
              </a:rPr>
              <a:t>fi</a:t>
            </a:r>
            <a:r>
              <a:rPr dirty="0" sz="950" spc="-20">
                <a:latin typeface="Montserrat"/>
                <a:cs typeface="Montserrat"/>
              </a:rPr>
              <a:t>n</a:t>
            </a:r>
            <a:r>
              <a:rPr dirty="0" sz="950">
                <a:latin typeface="Montserrat"/>
                <a:cs typeface="Montserrat"/>
              </a:rPr>
              <a:t>d</a:t>
            </a:r>
            <a:r>
              <a:rPr dirty="0" sz="950" spc="-40">
                <a:latin typeface="Montserrat"/>
                <a:cs typeface="Montserrat"/>
              </a:rPr>
              <a:t> </a:t>
            </a:r>
            <a:r>
              <a:rPr dirty="0" sz="950" spc="-20">
                <a:latin typeface="Montserrat"/>
                <a:cs typeface="Montserrat"/>
              </a:rPr>
              <a:t>th</a:t>
            </a:r>
            <a:r>
              <a:rPr dirty="0" sz="950">
                <a:latin typeface="Montserrat"/>
                <a:cs typeface="Montserrat"/>
              </a:rPr>
              <a:t>e</a:t>
            </a:r>
            <a:r>
              <a:rPr dirty="0" sz="950" spc="-40">
                <a:latin typeface="Montserrat"/>
                <a:cs typeface="Montserrat"/>
              </a:rPr>
              <a:t> </a:t>
            </a:r>
            <a:r>
              <a:rPr dirty="0" sz="950" spc="-20">
                <a:latin typeface="Montserrat"/>
                <a:cs typeface="Montserrat"/>
              </a:rPr>
              <a:t>‘D</a:t>
            </a:r>
            <a:r>
              <a:rPr dirty="0" sz="950" spc="-30">
                <a:latin typeface="Montserrat"/>
                <a:cs typeface="Montserrat"/>
              </a:rPr>
              <a:t>r</a:t>
            </a:r>
            <a:r>
              <a:rPr dirty="0" sz="950" spc="-20">
                <a:latin typeface="Montserrat"/>
                <a:cs typeface="Montserrat"/>
              </a:rPr>
              <a:t>on</a:t>
            </a:r>
            <a:r>
              <a:rPr dirty="0" sz="950">
                <a:latin typeface="Montserrat"/>
                <a:cs typeface="Montserrat"/>
              </a:rPr>
              <a:t>e</a:t>
            </a:r>
            <a:r>
              <a:rPr dirty="0" sz="950" spc="-40">
                <a:latin typeface="Montserrat"/>
                <a:cs typeface="Montserrat"/>
              </a:rPr>
              <a:t> </a:t>
            </a:r>
            <a:r>
              <a:rPr dirty="0" sz="950" spc="-30">
                <a:latin typeface="Montserrat"/>
                <a:cs typeface="Montserrat"/>
              </a:rPr>
              <a:t>r</a:t>
            </a:r>
            <a:r>
              <a:rPr dirty="0" sz="950" spc="-20">
                <a:latin typeface="Montserrat"/>
                <a:cs typeface="Montserrat"/>
              </a:rPr>
              <a:t>el</a:t>
            </a:r>
            <a:r>
              <a:rPr dirty="0" sz="950" spc="-30">
                <a:latin typeface="Montserrat"/>
                <a:cs typeface="Montserrat"/>
              </a:rPr>
              <a:t>a</a:t>
            </a:r>
            <a:r>
              <a:rPr dirty="0" sz="950">
                <a:latin typeface="Montserrat"/>
                <a:cs typeface="Montserrat"/>
              </a:rPr>
              <a:t>y</a:t>
            </a:r>
            <a:r>
              <a:rPr dirty="0" sz="950" spc="-40">
                <a:latin typeface="Montserrat"/>
                <a:cs typeface="Montserrat"/>
              </a:rPr>
              <a:t> </a:t>
            </a:r>
            <a:r>
              <a:rPr dirty="0" sz="950" spc="-20">
                <a:latin typeface="Montserrat"/>
                <a:cs typeface="Montserrat"/>
              </a:rPr>
              <a:t>ca</a:t>
            </a:r>
            <a:r>
              <a:rPr dirty="0" sz="950" spc="-30">
                <a:latin typeface="Montserrat"/>
                <a:cs typeface="Montserrat"/>
              </a:rPr>
              <a:t>r</a:t>
            </a:r>
            <a:r>
              <a:rPr dirty="0" sz="950" spc="-20">
                <a:latin typeface="Montserrat"/>
                <a:cs typeface="Montserrat"/>
              </a:rPr>
              <a:t>ds</a:t>
            </a:r>
            <a:r>
              <a:rPr dirty="0" sz="950">
                <a:latin typeface="Montserrat"/>
                <a:cs typeface="Montserrat"/>
              </a:rPr>
              <a:t>’</a:t>
            </a:r>
            <a:r>
              <a:rPr dirty="0" sz="950" spc="-40">
                <a:latin typeface="Montserrat"/>
                <a:cs typeface="Montserrat"/>
              </a:rPr>
              <a:t> </a:t>
            </a:r>
            <a:r>
              <a:rPr dirty="0" sz="950" spc="-20">
                <a:latin typeface="Montserrat"/>
                <a:cs typeface="Montserrat"/>
              </a:rPr>
              <a:t>a</a:t>
            </a:r>
            <a:r>
              <a:rPr dirty="0" sz="950">
                <a:latin typeface="Montserrat"/>
                <a:cs typeface="Montserrat"/>
              </a:rPr>
              <a:t>s</a:t>
            </a:r>
            <a:r>
              <a:rPr dirty="0" sz="950" spc="-4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a</a:t>
            </a:r>
            <a:r>
              <a:rPr dirty="0" sz="950" spc="-40">
                <a:latin typeface="Montserrat"/>
                <a:cs typeface="Montserrat"/>
              </a:rPr>
              <a:t> </a:t>
            </a:r>
            <a:r>
              <a:rPr dirty="0" sz="950" spc="-20">
                <a:latin typeface="Montserrat"/>
                <a:cs typeface="Montserrat"/>
              </a:rPr>
              <a:t>suppo</a:t>
            </a:r>
            <a:r>
              <a:rPr dirty="0" sz="950" spc="-5">
                <a:latin typeface="Montserrat"/>
                <a:cs typeface="Montserrat"/>
              </a:rPr>
              <a:t>r</a:t>
            </a:r>
            <a:r>
              <a:rPr dirty="0" sz="950">
                <a:latin typeface="Montserrat"/>
                <a:cs typeface="Montserrat"/>
              </a:rPr>
              <a:t>t</a:t>
            </a:r>
            <a:r>
              <a:rPr dirty="0" sz="950" spc="-40">
                <a:latin typeface="Montserrat"/>
                <a:cs typeface="Montserrat"/>
              </a:rPr>
              <a:t> </a:t>
            </a:r>
            <a:r>
              <a:rPr dirty="0" sz="950" spc="-20">
                <a:latin typeface="Montserrat"/>
                <a:cs typeface="Montserrat"/>
              </a:rPr>
              <a:t>sheet  </a:t>
            </a:r>
            <a:r>
              <a:rPr dirty="0" sz="950" spc="-10">
                <a:latin typeface="Montserrat"/>
                <a:cs typeface="Montserrat"/>
              </a:rPr>
              <a:t>on</a:t>
            </a:r>
            <a:r>
              <a:rPr dirty="0" sz="950" spc="-40">
                <a:latin typeface="Montserrat"/>
                <a:cs typeface="Montserrat"/>
              </a:rPr>
              <a:t> </a:t>
            </a:r>
            <a:r>
              <a:rPr dirty="0" sz="950" spc="-15">
                <a:latin typeface="Montserrat"/>
                <a:cs typeface="Montserrat"/>
              </a:rPr>
              <a:t>the</a:t>
            </a:r>
            <a:r>
              <a:rPr dirty="0" sz="950" spc="-35">
                <a:latin typeface="Montserrat"/>
                <a:cs typeface="Montserrat"/>
              </a:rPr>
              <a:t> </a:t>
            </a:r>
            <a:r>
              <a:rPr dirty="0" u="sng" sz="950" spc="-25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  <a:hlinkClick r:id="rId3"/>
              </a:rPr>
              <a:t>‘Future</a:t>
            </a:r>
            <a:r>
              <a:rPr dirty="0" u="sng" sz="950" spc="-35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  <a:hlinkClick r:id="rId3"/>
              </a:rPr>
              <a:t> </a:t>
            </a:r>
            <a:r>
              <a:rPr dirty="0" u="sng" sz="950" spc="-10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  <a:hlinkClick r:id="rId3"/>
              </a:rPr>
              <a:t>of</a:t>
            </a:r>
            <a:r>
              <a:rPr dirty="0" u="sng" sz="950" spc="-35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  <a:hlinkClick r:id="rId3"/>
              </a:rPr>
              <a:t> </a:t>
            </a:r>
            <a:r>
              <a:rPr dirty="0" u="sng" sz="950" spc="-15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  <a:hlinkClick r:id="rId3"/>
              </a:rPr>
              <a:t>flight</a:t>
            </a:r>
            <a:r>
              <a:rPr dirty="0" sz="950" spc="-15" b="0">
                <a:solidFill>
                  <a:srgbClr val="D70929"/>
                </a:solidFill>
                <a:latin typeface="Montserrat Medium"/>
                <a:cs typeface="Montserrat Medium"/>
                <a:hlinkClick r:id="rId3"/>
              </a:rPr>
              <a:t>’</a:t>
            </a:r>
            <a:r>
              <a:rPr dirty="0" sz="950" spc="-50" b="0">
                <a:solidFill>
                  <a:srgbClr val="D70929"/>
                </a:solidFill>
                <a:latin typeface="Montserrat Medium"/>
                <a:cs typeface="Montserrat Medium"/>
                <a:hlinkClick r:id="rId3"/>
              </a:rPr>
              <a:t> </a:t>
            </a:r>
            <a:r>
              <a:rPr dirty="0" sz="950" spc="-15">
                <a:latin typeface="Montserrat"/>
                <a:cs typeface="Montserrat"/>
              </a:rPr>
              <a:t>page</a:t>
            </a:r>
            <a:r>
              <a:rPr dirty="0" sz="950" spc="-35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on</a:t>
            </a:r>
            <a:r>
              <a:rPr dirty="0" sz="950" spc="-35">
                <a:latin typeface="Montserrat"/>
                <a:cs typeface="Montserrat"/>
              </a:rPr>
              <a:t> </a:t>
            </a:r>
            <a:r>
              <a:rPr dirty="0" sz="950" spc="-15">
                <a:latin typeface="Montserrat"/>
                <a:cs typeface="Montserrat"/>
              </a:rPr>
              <a:t>our</a:t>
            </a:r>
            <a:r>
              <a:rPr dirty="0" sz="950" spc="-35">
                <a:latin typeface="Montserrat"/>
                <a:cs typeface="Montserrat"/>
              </a:rPr>
              <a:t> </a:t>
            </a:r>
            <a:r>
              <a:rPr dirty="0" sz="950" spc="-25">
                <a:latin typeface="Montserrat"/>
                <a:cs typeface="Montserrat"/>
              </a:rPr>
              <a:t>resource</a:t>
            </a:r>
            <a:r>
              <a:rPr dirty="0" sz="950" spc="-40">
                <a:latin typeface="Montserrat"/>
                <a:cs typeface="Montserrat"/>
              </a:rPr>
              <a:t> </a:t>
            </a:r>
            <a:r>
              <a:rPr dirty="0" sz="950" spc="-20">
                <a:latin typeface="Montserrat"/>
                <a:cs typeface="Montserrat"/>
              </a:rPr>
              <a:t>hub.</a:t>
            </a:r>
            <a:endParaRPr sz="950">
              <a:latin typeface="Montserrat"/>
              <a:cs typeface="Montserrat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1293249" y="679197"/>
          <a:ext cx="1488440" cy="1468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7030"/>
                <a:gridCol w="367030"/>
                <a:gridCol w="367029"/>
                <a:gridCol w="367030"/>
              </a:tblGrid>
              <a:tr h="3670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9D9D9C"/>
                      </a:solidFill>
                      <a:prstDash val="solid"/>
                    </a:lnL>
                    <a:lnR w="12700">
                      <a:solidFill>
                        <a:srgbClr val="9D9D9C"/>
                      </a:solidFill>
                      <a:prstDash val="solid"/>
                    </a:lnR>
                    <a:lnT w="12700">
                      <a:solidFill>
                        <a:srgbClr val="9D9D9C"/>
                      </a:solidFill>
                      <a:prstDash val="solid"/>
                    </a:lnT>
                    <a:lnB w="12700">
                      <a:solidFill>
                        <a:srgbClr val="9D9D9C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9D9D9C"/>
                      </a:solidFill>
                      <a:prstDash val="solid"/>
                    </a:lnL>
                    <a:lnR w="12700">
                      <a:solidFill>
                        <a:srgbClr val="9D9D9C"/>
                      </a:solidFill>
                      <a:prstDash val="solid"/>
                    </a:lnR>
                    <a:lnT w="12700">
                      <a:solidFill>
                        <a:srgbClr val="9D9D9C"/>
                      </a:solidFill>
                      <a:prstDash val="solid"/>
                    </a:lnT>
                    <a:lnB w="12700">
                      <a:solidFill>
                        <a:srgbClr val="9D9D9C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9D9D9C"/>
                      </a:solidFill>
                      <a:prstDash val="solid"/>
                    </a:lnL>
                    <a:lnR w="12700">
                      <a:solidFill>
                        <a:srgbClr val="9D9D9C"/>
                      </a:solidFill>
                      <a:prstDash val="solid"/>
                    </a:lnR>
                    <a:lnT w="12700">
                      <a:solidFill>
                        <a:srgbClr val="9D9D9C"/>
                      </a:solidFill>
                      <a:prstDash val="solid"/>
                    </a:lnT>
                    <a:lnB w="12700">
                      <a:solidFill>
                        <a:srgbClr val="9D9D9C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9D9D9C"/>
                      </a:solidFill>
                      <a:prstDash val="solid"/>
                    </a:lnL>
                    <a:lnR w="12700">
                      <a:solidFill>
                        <a:srgbClr val="9D9D9C"/>
                      </a:solidFill>
                      <a:prstDash val="solid"/>
                    </a:lnR>
                    <a:lnT w="12700">
                      <a:solidFill>
                        <a:srgbClr val="9D9D9C"/>
                      </a:solidFill>
                      <a:prstDash val="solid"/>
                    </a:lnT>
                    <a:lnB w="12700">
                      <a:solidFill>
                        <a:srgbClr val="9D9D9C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367030">
                <a:tc>
                  <a:txBody>
                    <a:bodyPr/>
                    <a:lstStyle/>
                    <a:p>
                      <a:pPr marL="45085" marR="37465" indent="18415">
                        <a:lnSpc>
                          <a:spcPct val="107100"/>
                        </a:lnSpc>
                        <a:spcBef>
                          <a:spcPts val="520"/>
                        </a:spcBef>
                      </a:pPr>
                      <a:r>
                        <a:rPr dirty="0" sz="700" spc="20" b="1">
                          <a:latin typeface="Montserrat"/>
                          <a:cs typeface="Montserrat"/>
                        </a:rPr>
                        <a:t>Base </a:t>
                      </a:r>
                      <a:r>
                        <a:rPr dirty="0" sz="700" spc="-185" b="1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700" b="1">
                          <a:latin typeface="Montserrat"/>
                          <a:cs typeface="Montserrat"/>
                        </a:rPr>
                        <a:t>camp</a:t>
                      </a:r>
                      <a:endParaRPr sz="700">
                        <a:latin typeface="Montserrat"/>
                        <a:cs typeface="Montserrat"/>
                      </a:endParaRPr>
                    </a:p>
                  </a:txBody>
                  <a:tcPr marL="0" marR="0" marB="0" marT="66040">
                    <a:lnL w="12700">
                      <a:solidFill>
                        <a:srgbClr val="9D9D9C"/>
                      </a:solidFill>
                      <a:prstDash val="solid"/>
                    </a:lnL>
                    <a:lnR w="12700">
                      <a:solidFill>
                        <a:srgbClr val="9D9D9C"/>
                      </a:solidFill>
                      <a:prstDash val="solid"/>
                    </a:lnR>
                    <a:lnT w="12700">
                      <a:solidFill>
                        <a:srgbClr val="9D9D9C"/>
                      </a:solidFill>
                      <a:prstDash val="solid"/>
                    </a:lnT>
                    <a:lnB w="12700">
                      <a:solidFill>
                        <a:srgbClr val="9D9D9C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9D9D9C"/>
                      </a:solidFill>
                      <a:prstDash val="solid"/>
                    </a:lnL>
                    <a:lnR w="12700">
                      <a:solidFill>
                        <a:srgbClr val="9D9D9C"/>
                      </a:solidFill>
                      <a:prstDash val="solid"/>
                    </a:lnR>
                    <a:lnT w="12700">
                      <a:solidFill>
                        <a:srgbClr val="9D9D9C"/>
                      </a:solidFill>
                      <a:prstDash val="solid"/>
                    </a:lnT>
                    <a:lnB w="12700">
                      <a:solidFill>
                        <a:srgbClr val="9D9D9C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9D9D9C"/>
                      </a:solidFill>
                      <a:prstDash val="solid"/>
                    </a:lnL>
                    <a:lnR w="12700">
                      <a:solidFill>
                        <a:srgbClr val="9D9D9C"/>
                      </a:solidFill>
                      <a:prstDash val="solid"/>
                    </a:lnR>
                    <a:lnT w="12700">
                      <a:solidFill>
                        <a:srgbClr val="9D9D9C"/>
                      </a:solidFill>
                      <a:prstDash val="solid"/>
                    </a:lnT>
                    <a:lnB w="12700">
                      <a:solidFill>
                        <a:srgbClr val="9D9D9C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9D9D9C"/>
                      </a:solidFill>
                      <a:prstDash val="solid"/>
                    </a:lnL>
                    <a:lnR w="12700">
                      <a:solidFill>
                        <a:srgbClr val="9D9D9C"/>
                      </a:solidFill>
                      <a:prstDash val="solid"/>
                    </a:lnR>
                    <a:lnT w="12700">
                      <a:solidFill>
                        <a:srgbClr val="9D9D9C"/>
                      </a:solidFill>
                      <a:prstDash val="solid"/>
                    </a:lnT>
                    <a:lnB w="12700">
                      <a:solidFill>
                        <a:srgbClr val="9D9D9C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670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9D9D9C"/>
                      </a:solidFill>
                      <a:prstDash val="solid"/>
                    </a:lnL>
                    <a:lnR w="12700">
                      <a:solidFill>
                        <a:srgbClr val="9D9D9C"/>
                      </a:solidFill>
                      <a:prstDash val="solid"/>
                    </a:lnR>
                    <a:lnT w="12700">
                      <a:solidFill>
                        <a:srgbClr val="9D9D9C"/>
                      </a:solidFill>
                      <a:prstDash val="solid"/>
                    </a:lnT>
                    <a:lnB w="12700">
                      <a:solidFill>
                        <a:srgbClr val="9D9D9C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9D9D9C"/>
                      </a:solidFill>
                      <a:prstDash val="solid"/>
                    </a:lnL>
                    <a:lnR w="12700">
                      <a:solidFill>
                        <a:srgbClr val="9D9D9C"/>
                      </a:solidFill>
                      <a:prstDash val="solid"/>
                    </a:lnR>
                    <a:lnT w="12700">
                      <a:solidFill>
                        <a:srgbClr val="9D9D9C"/>
                      </a:solidFill>
                      <a:prstDash val="solid"/>
                    </a:lnT>
                    <a:lnB w="12700">
                      <a:solidFill>
                        <a:srgbClr val="9D9D9C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9D9D9C"/>
                      </a:solidFill>
                      <a:prstDash val="solid"/>
                    </a:lnL>
                    <a:lnR w="12700">
                      <a:solidFill>
                        <a:srgbClr val="9D9D9C"/>
                      </a:solidFill>
                      <a:prstDash val="solid"/>
                    </a:lnR>
                    <a:lnT w="12700">
                      <a:solidFill>
                        <a:srgbClr val="9D9D9C"/>
                      </a:solidFill>
                      <a:prstDash val="solid"/>
                    </a:lnT>
                    <a:lnB w="12700">
                      <a:solidFill>
                        <a:srgbClr val="9D9D9C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9D9D9C"/>
                      </a:solidFill>
                      <a:prstDash val="solid"/>
                    </a:lnL>
                    <a:lnR w="12700">
                      <a:solidFill>
                        <a:srgbClr val="9D9D9C"/>
                      </a:solidFill>
                      <a:prstDash val="solid"/>
                    </a:lnR>
                    <a:lnT w="12700">
                      <a:solidFill>
                        <a:srgbClr val="9D9D9C"/>
                      </a:solidFill>
                      <a:prstDash val="solid"/>
                    </a:lnT>
                    <a:lnB w="12700">
                      <a:solidFill>
                        <a:srgbClr val="9D9D9C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670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9D9D9C"/>
                      </a:solidFill>
                      <a:prstDash val="solid"/>
                    </a:lnL>
                    <a:lnR w="12700">
                      <a:solidFill>
                        <a:srgbClr val="9D9D9C"/>
                      </a:solidFill>
                      <a:prstDash val="solid"/>
                    </a:lnR>
                    <a:lnT w="12700">
                      <a:solidFill>
                        <a:srgbClr val="9D9D9C"/>
                      </a:solidFill>
                      <a:prstDash val="solid"/>
                    </a:lnT>
                    <a:lnB w="12700">
                      <a:solidFill>
                        <a:srgbClr val="9D9D9C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9D9D9C"/>
                      </a:solidFill>
                      <a:prstDash val="solid"/>
                    </a:lnL>
                    <a:lnR w="12700">
                      <a:solidFill>
                        <a:srgbClr val="9D9D9C"/>
                      </a:solidFill>
                      <a:prstDash val="solid"/>
                    </a:lnR>
                    <a:lnT w="12700">
                      <a:solidFill>
                        <a:srgbClr val="9D9D9C"/>
                      </a:solidFill>
                      <a:prstDash val="solid"/>
                    </a:lnT>
                    <a:lnB w="12700">
                      <a:solidFill>
                        <a:srgbClr val="9D9D9C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9D9D9C"/>
                      </a:solidFill>
                      <a:prstDash val="solid"/>
                    </a:lnL>
                    <a:lnR w="12700">
                      <a:solidFill>
                        <a:srgbClr val="9D9D9C"/>
                      </a:solidFill>
                      <a:prstDash val="solid"/>
                    </a:lnR>
                    <a:lnT w="12700">
                      <a:solidFill>
                        <a:srgbClr val="9D9D9C"/>
                      </a:solidFill>
                      <a:prstDash val="solid"/>
                    </a:lnT>
                    <a:lnB w="12700">
                      <a:solidFill>
                        <a:srgbClr val="9D9D9C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9D9D9C"/>
                      </a:solidFill>
                      <a:prstDash val="solid"/>
                    </a:lnL>
                    <a:lnR w="12700">
                      <a:solidFill>
                        <a:srgbClr val="9D9D9C"/>
                      </a:solidFill>
                      <a:prstDash val="solid"/>
                    </a:lnR>
                    <a:lnT w="12700">
                      <a:solidFill>
                        <a:srgbClr val="9D9D9C"/>
                      </a:solidFill>
                      <a:prstDash val="solid"/>
                    </a:lnT>
                    <a:lnB w="12700">
                      <a:solidFill>
                        <a:srgbClr val="9D9D9C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2" name="object 12"/>
          <p:cNvSpPr txBox="1"/>
          <p:nvPr/>
        </p:nvSpPr>
        <p:spPr>
          <a:xfrm>
            <a:off x="1367243" y="2206029"/>
            <a:ext cx="284480" cy="419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875">
              <a:lnSpc>
                <a:spcPct val="100000"/>
              </a:lnSpc>
              <a:spcBef>
                <a:spcPts val="100"/>
              </a:spcBef>
            </a:pPr>
            <a:r>
              <a:rPr dirty="0" sz="950" b="1">
                <a:latin typeface="Montserrat"/>
                <a:cs typeface="Montserrat"/>
              </a:rPr>
              <a:t>10m</a:t>
            </a:r>
            <a:endParaRPr sz="95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dirty="0" sz="950" b="1">
                <a:latin typeface="Montserrat"/>
                <a:cs typeface="Montserrat"/>
              </a:rPr>
              <a:t>1cm</a:t>
            </a:r>
            <a:endParaRPr sz="950">
              <a:latin typeface="Montserrat"/>
              <a:cs typeface="Montserra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489771" y="2206029"/>
            <a:ext cx="130810" cy="1701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50">
                <a:latin typeface="Cambria Math"/>
                <a:cs typeface="Cambria Math"/>
              </a:rPr>
              <a:t>𝓧</a:t>
            </a:r>
            <a:endParaRPr sz="950">
              <a:latin typeface="Cambria Math"/>
              <a:cs typeface="Cambria Math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325385" y="96503"/>
            <a:ext cx="8891905" cy="2354580"/>
            <a:chOff x="1325385" y="96503"/>
            <a:chExt cx="8891905" cy="2354580"/>
          </a:xfrm>
        </p:grpSpPr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25385" y="2386172"/>
              <a:ext cx="359999" cy="6482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69385" y="2386172"/>
              <a:ext cx="360000" cy="6482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099948" y="96503"/>
              <a:ext cx="1116723" cy="1533042"/>
            </a:xfrm>
            <a:prstGeom prst="rect">
              <a:avLst/>
            </a:prstGeom>
          </p:spPr>
        </p:pic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3947299" y="444733"/>
            <a:ext cx="2210435" cy="4216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600" spc="-20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</a:rPr>
              <a:t>Environment</a:t>
            </a:r>
            <a:endParaRPr sz="2600">
              <a:latin typeface="Montserrat Medium"/>
              <a:cs typeface="Montserrat Medium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947299" y="1037535"/>
            <a:ext cx="4210050" cy="668020"/>
          </a:xfrm>
          <a:prstGeom prst="rect">
            <a:avLst/>
          </a:prstGeom>
        </p:spPr>
        <p:txBody>
          <a:bodyPr wrap="square" lIns="0" tIns="1054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dirty="0" sz="1100" b="1">
                <a:solidFill>
                  <a:srgbClr val="002D5A"/>
                </a:solidFill>
                <a:latin typeface="Montserrat"/>
                <a:cs typeface="Montserrat"/>
              </a:rPr>
              <a:t>What</a:t>
            </a:r>
            <a:r>
              <a:rPr dirty="0" sz="1100" spc="-10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1100" spc="-5" b="1">
                <a:solidFill>
                  <a:srgbClr val="002D5A"/>
                </a:solidFill>
                <a:latin typeface="Montserrat"/>
                <a:cs typeface="Montserrat"/>
              </a:rPr>
              <a:t>are</a:t>
            </a:r>
            <a:r>
              <a:rPr dirty="0" sz="1100" spc="-10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1100" spc="-5" b="1">
                <a:solidFill>
                  <a:srgbClr val="002D5A"/>
                </a:solidFill>
                <a:latin typeface="Montserrat"/>
                <a:cs typeface="Montserrat"/>
              </a:rPr>
              <a:t>greenhouse</a:t>
            </a:r>
            <a:r>
              <a:rPr dirty="0" sz="1100" spc="-10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1100" spc="-5" b="1">
                <a:solidFill>
                  <a:srgbClr val="002D5A"/>
                </a:solidFill>
                <a:latin typeface="Montserrat"/>
                <a:cs typeface="Montserrat"/>
              </a:rPr>
              <a:t>gases?</a:t>
            </a:r>
            <a:endParaRPr sz="1100">
              <a:latin typeface="Montserrat"/>
              <a:cs typeface="Montserrat"/>
            </a:endParaRPr>
          </a:p>
          <a:p>
            <a:pPr marL="12700" marR="5080">
              <a:lnSpc>
                <a:spcPct val="108300"/>
              </a:lnSpc>
              <a:spcBef>
                <a:spcPts val="540"/>
              </a:spcBef>
            </a:pPr>
            <a:r>
              <a:rPr dirty="0" sz="950" spc="-10">
                <a:latin typeface="Montserrat"/>
                <a:cs typeface="Montserrat"/>
              </a:rPr>
              <a:t>Match</a:t>
            </a:r>
            <a:r>
              <a:rPr dirty="0" sz="950">
                <a:latin typeface="Montserrat"/>
                <a:cs typeface="Montserrat"/>
              </a:rPr>
              <a:t> the molecule</a:t>
            </a:r>
            <a:r>
              <a:rPr dirty="0" sz="950" spc="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diagrams</a:t>
            </a:r>
            <a:r>
              <a:rPr dirty="0" sz="950">
                <a:latin typeface="Montserrat"/>
                <a:cs typeface="Montserrat"/>
              </a:rPr>
              <a:t> with the</a:t>
            </a:r>
            <a:r>
              <a:rPr dirty="0" sz="950" spc="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description.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Can</a:t>
            </a:r>
            <a:r>
              <a:rPr dirty="0" sz="950" spc="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you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work</a:t>
            </a:r>
            <a:r>
              <a:rPr dirty="0" sz="950">
                <a:latin typeface="Montserrat"/>
                <a:cs typeface="Montserrat"/>
              </a:rPr>
              <a:t> out </a:t>
            </a:r>
            <a:r>
              <a:rPr dirty="0" sz="950" spc="-229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which </a:t>
            </a:r>
            <a:r>
              <a:rPr dirty="0" sz="950">
                <a:latin typeface="Montserrat"/>
                <a:cs typeface="Montserrat"/>
              </a:rPr>
              <a:t>element </a:t>
            </a:r>
            <a:r>
              <a:rPr dirty="0" sz="950" spc="-10">
                <a:latin typeface="Montserrat"/>
                <a:cs typeface="Montserrat"/>
              </a:rPr>
              <a:t>each</a:t>
            </a:r>
            <a:r>
              <a:rPr dirty="0" sz="950">
                <a:latin typeface="Montserrat"/>
                <a:cs typeface="Montserrat"/>
              </a:rPr>
              <a:t> part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of the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molecule </a:t>
            </a:r>
            <a:r>
              <a:rPr dirty="0" sz="950" spc="-5">
                <a:latin typeface="Montserrat"/>
                <a:cs typeface="Montserrat"/>
              </a:rPr>
              <a:t>diagram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represents?</a:t>
            </a:r>
            <a:endParaRPr sz="950">
              <a:latin typeface="Montserrat"/>
              <a:cs typeface="Montserra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921899" y="3540451"/>
            <a:ext cx="1443990" cy="2863850"/>
          </a:xfrm>
          <a:prstGeom prst="rect">
            <a:avLst/>
          </a:prstGeom>
        </p:spPr>
        <p:txBody>
          <a:bodyPr wrap="square" lIns="0" tIns="1054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830"/>
              </a:spcBef>
            </a:pPr>
            <a:r>
              <a:rPr dirty="0" sz="1100" b="1">
                <a:solidFill>
                  <a:srgbClr val="002D5A"/>
                </a:solidFill>
                <a:latin typeface="Montserrat"/>
                <a:cs typeface="Montserrat"/>
              </a:rPr>
              <a:t>Metha</a:t>
            </a:r>
            <a:r>
              <a:rPr dirty="0" sz="1100" spc="5" b="1">
                <a:solidFill>
                  <a:srgbClr val="002D5A"/>
                </a:solidFill>
                <a:latin typeface="Montserrat"/>
                <a:cs typeface="Montserrat"/>
              </a:rPr>
              <a:t>n</a:t>
            </a:r>
            <a:r>
              <a:rPr dirty="0" sz="1100" b="1">
                <a:solidFill>
                  <a:srgbClr val="002D5A"/>
                </a:solidFill>
                <a:latin typeface="Montserrat"/>
                <a:cs typeface="Montserrat"/>
              </a:rPr>
              <a:t>e (C</a:t>
            </a:r>
            <a:r>
              <a:rPr dirty="0" sz="1100" spc="-5" b="1">
                <a:solidFill>
                  <a:srgbClr val="002D5A"/>
                </a:solidFill>
                <a:latin typeface="Montserrat"/>
                <a:cs typeface="Montserrat"/>
              </a:rPr>
              <a:t>H</a:t>
            </a:r>
            <a:r>
              <a:rPr dirty="0" baseline="-12820" sz="975" spc="-15" b="1">
                <a:solidFill>
                  <a:srgbClr val="002D5A"/>
                </a:solidFill>
                <a:latin typeface="Montserrat"/>
                <a:cs typeface="Montserrat"/>
              </a:rPr>
              <a:t>4</a:t>
            </a:r>
            <a:r>
              <a:rPr dirty="0" sz="1100" b="1">
                <a:solidFill>
                  <a:srgbClr val="002D5A"/>
                </a:solidFill>
                <a:latin typeface="Montserrat"/>
                <a:cs typeface="Montserrat"/>
              </a:rPr>
              <a:t>)</a:t>
            </a:r>
            <a:endParaRPr sz="1100">
              <a:latin typeface="Montserrat"/>
              <a:cs typeface="Montserrat"/>
            </a:endParaRPr>
          </a:p>
          <a:p>
            <a:pPr marL="38100" marR="30480">
              <a:lnSpc>
                <a:spcPct val="108300"/>
              </a:lnSpc>
              <a:spcBef>
                <a:spcPts val="540"/>
              </a:spcBef>
            </a:pPr>
            <a:r>
              <a:rPr dirty="0" sz="950">
                <a:latin typeface="Montserrat"/>
                <a:cs typeface="Montserrat"/>
              </a:rPr>
              <a:t>The main </a:t>
            </a:r>
            <a:r>
              <a:rPr dirty="0" sz="950" spc="-5">
                <a:latin typeface="Montserrat"/>
                <a:cs typeface="Montserrat"/>
              </a:rPr>
              <a:t>component </a:t>
            </a:r>
            <a:r>
              <a:rPr dirty="0" sz="950">
                <a:latin typeface="Montserrat"/>
                <a:cs typeface="Montserrat"/>
              </a:rPr>
              <a:t> of </a:t>
            </a:r>
            <a:r>
              <a:rPr dirty="0" sz="950" spc="-5">
                <a:latin typeface="Montserrat"/>
                <a:cs typeface="Montserrat"/>
              </a:rPr>
              <a:t>natural </a:t>
            </a:r>
            <a:r>
              <a:rPr dirty="0" sz="950">
                <a:latin typeface="Montserrat"/>
                <a:cs typeface="Montserrat"/>
              </a:rPr>
              <a:t>gas, </a:t>
            </a:r>
            <a:r>
              <a:rPr dirty="0" sz="950" spc="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methane is </a:t>
            </a:r>
            <a:r>
              <a:rPr dirty="0" sz="950" spc="-5">
                <a:latin typeface="Montserrat"/>
                <a:cs typeface="Montserrat"/>
              </a:rPr>
              <a:t>released 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15">
                <a:latin typeface="Montserrat"/>
                <a:cs typeface="Montserrat"/>
              </a:rPr>
              <a:t>from </a:t>
            </a:r>
            <a:r>
              <a:rPr dirty="0" sz="950" spc="5">
                <a:latin typeface="Montserrat"/>
                <a:cs typeface="Montserrat"/>
              </a:rPr>
              <a:t>landfills, </a:t>
            </a:r>
            <a:r>
              <a:rPr dirty="0" sz="950" spc="1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petroleum industries </a:t>
            </a:r>
            <a:r>
              <a:rPr dirty="0" sz="950">
                <a:latin typeface="Montserrat"/>
                <a:cs typeface="Montserrat"/>
              </a:rPr>
              <a:t> and</a:t>
            </a:r>
            <a:r>
              <a:rPr dirty="0" sz="950" spc="4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agriculture.</a:t>
            </a:r>
            <a:r>
              <a:rPr dirty="0" sz="950" spc="4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It </a:t>
            </a:r>
            <a:r>
              <a:rPr dirty="0" sz="950" spc="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does not </a:t>
            </a:r>
            <a:r>
              <a:rPr dirty="0" sz="950" spc="-5">
                <a:latin typeface="Montserrat"/>
                <a:cs typeface="Montserrat"/>
              </a:rPr>
              <a:t>stay </a:t>
            </a:r>
            <a:r>
              <a:rPr dirty="0" sz="950">
                <a:latin typeface="Montserrat"/>
                <a:cs typeface="Montserrat"/>
              </a:rPr>
              <a:t>in the </a:t>
            </a:r>
            <a:r>
              <a:rPr dirty="0" sz="950" spc="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atmosphere</a:t>
            </a:r>
            <a:r>
              <a:rPr dirty="0" sz="950" spc="-2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as</a:t>
            </a:r>
            <a:r>
              <a:rPr dirty="0" sz="950" spc="-2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long</a:t>
            </a:r>
            <a:r>
              <a:rPr dirty="0" sz="950" spc="-2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as </a:t>
            </a:r>
            <a:r>
              <a:rPr dirty="0" sz="950" spc="-23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a molecule of </a:t>
            </a:r>
            <a:r>
              <a:rPr dirty="0" sz="950" spc="-5">
                <a:latin typeface="Montserrat"/>
                <a:cs typeface="Montserrat"/>
              </a:rPr>
              <a:t>carbon 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dioxide </a:t>
            </a:r>
            <a:r>
              <a:rPr dirty="0" sz="950">
                <a:latin typeface="Montserrat"/>
                <a:cs typeface="Montserrat"/>
              </a:rPr>
              <a:t>– about 12 </a:t>
            </a:r>
            <a:r>
              <a:rPr dirty="0" sz="950" spc="5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years </a:t>
            </a:r>
            <a:r>
              <a:rPr dirty="0" sz="950">
                <a:latin typeface="Montserrat"/>
                <a:cs typeface="Montserrat"/>
              </a:rPr>
              <a:t>–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but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it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is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at</a:t>
            </a:r>
            <a:endParaRPr sz="950">
              <a:latin typeface="Montserrat"/>
              <a:cs typeface="Montserrat"/>
            </a:endParaRPr>
          </a:p>
          <a:p>
            <a:pPr marL="38100" marR="31115">
              <a:lnSpc>
                <a:spcPct val="108300"/>
              </a:lnSpc>
            </a:pPr>
            <a:r>
              <a:rPr dirty="0" sz="950" spc="-5">
                <a:latin typeface="Montserrat"/>
                <a:cs typeface="Montserrat"/>
              </a:rPr>
              <a:t>least </a:t>
            </a:r>
            <a:r>
              <a:rPr dirty="0" sz="950">
                <a:latin typeface="Montserrat"/>
                <a:cs typeface="Montserrat"/>
              </a:rPr>
              <a:t>84 times </a:t>
            </a:r>
            <a:r>
              <a:rPr dirty="0" sz="950" spc="-5">
                <a:latin typeface="Montserrat"/>
                <a:cs typeface="Montserrat"/>
              </a:rPr>
              <a:t>more 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potent </a:t>
            </a:r>
            <a:r>
              <a:rPr dirty="0" sz="950" spc="-10">
                <a:latin typeface="Montserrat"/>
                <a:cs typeface="Montserrat"/>
              </a:rPr>
              <a:t>over </a:t>
            </a:r>
            <a:r>
              <a:rPr dirty="0" sz="950">
                <a:latin typeface="Montserrat"/>
                <a:cs typeface="Montserrat"/>
              </a:rPr>
              <a:t>a decade. </a:t>
            </a:r>
            <a:r>
              <a:rPr dirty="0" sz="950" spc="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It </a:t>
            </a:r>
            <a:r>
              <a:rPr dirty="0" sz="950" spc="-5">
                <a:latin typeface="Montserrat"/>
                <a:cs typeface="Montserrat"/>
              </a:rPr>
              <a:t>accounts for </a:t>
            </a:r>
            <a:r>
              <a:rPr dirty="0" sz="950">
                <a:latin typeface="Montserrat"/>
                <a:cs typeface="Montserrat"/>
              </a:rPr>
              <a:t>about </a:t>
            </a:r>
            <a:r>
              <a:rPr dirty="0" sz="950" spc="5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16%</a:t>
            </a:r>
            <a:r>
              <a:rPr dirty="0" sz="950" spc="-2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of</a:t>
            </a:r>
            <a:r>
              <a:rPr dirty="0" sz="950" spc="-2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greenhouse</a:t>
            </a:r>
            <a:r>
              <a:rPr dirty="0" sz="950" spc="-1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gas </a:t>
            </a:r>
            <a:r>
              <a:rPr dirty="0" sz="950" spc="-23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emissions.</a:t>
            </a:r>
            <a:endParaRPr sz="950">
              <a:latin typeface="Montserrat"/>
              <a:cs typeface="Montserra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507299" y="3540451"/>
            <a:ext cx="1503045" cy="2393315"/>
          </a:xfrm>
          <a:prstGeom prst="rect">
            <a:avLst/>
          </a:prstGeom>
        </p:spPr>
        <p:txBody>
          <a:bodyPr wrap="square" lIns="0" tIns="1054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830"/>
              </a:spcBef>
            </a:pPr>
            <a:r>
              <a:rPr dirty="0" sz="1100" spc="-5" b="1">
                <a:solidFill>
                  <a:srgbClr val="002D5A"/>
                </a:solidFill>
                <a:latin typeface="Montserrat"/>
                <a:cs typeface="Montserrat"/>
              </a:rPr>
              <a:t>Nitrous</a:t>
            </a:r>
            <a:r>
              <a:rPr dirty="0" sz="1100" spc="-25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1100" spc="-5" b="1">
                <a:solidFill>
                  <a:srgbClr val="002D5A"/>
                </a:solidFill>
                <a:latin typeface="Montserrat"/>
                <a:cs typeface="Montserrat"/>
              </a:rPr>
              <a:t>Oxide</a:t>
            </a:r>
            <a:r>
              <a:rPr dirty="0" sz="1100" spc="-20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1100" b="1">
                <a:solidFill>
                  <a:srgbClr val="002D5A"/>
                </a:solidFill>
                <a:latin typeface="Montserrat"/>
                <a:cs typeface="Montserrat"/>
              </a:rPr>
              <a:t>(N</a:t>
            </a:r>
            <a:r>
              <a:rPr dirty="0" baseline="-12820" sz="975" b="1">
                <a:solidFill>
                  <a:srgbClr val="002D5A"/>
                </a:solidFill>
                <a:latin typeface="Montserrat"/>
                <a:cs typeface="Montserrat"/>
              </a:rPr>
              <a:t>2</a:t>
            </a:r>
            <a:r>
              <a:rPr dirty="0" sz="1100" b="1">
                <a:solidFill>
                  <a:srgbClr val="002D5A"/>
                </a:solidFill>
                <a:latin typeface="Montserrat"/>
                <a:cs typeface="Montserrat"/>
              </a:rPr>
              <a:t>O)</a:t>
            </a:r>
            <a:endParaRPr sz="1100">
              <a:latin typeface="Montserrat"/>
              <a:cs typeface="Montserrat"/>
            </a:endParaRPr>
          </a:p>
          <a:p>
            <a:pPr marL="38100" marR="43815">
              <a:lnSpc>
                <a:spcPct val="108300"/>
              </a:lnSpc>
              <a:spcBef>
                <a:spcPts val="540"/>
              </a:spcBef>
            </a:pPr>
            <a:r>
              <a:rPr dirty="0" sz="950">
                <a:latin typeface="Montserrat"/>
                <a:cs typeface="Montserrat"/>
              </a:rPr>
              <a:t>A</a:t>
            </a:r>
            <a:r>
              <a:rPr dirty="0" sz="950" spc="-3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powerful</a:t>
            </a:r>
            <a:r>
              <a:rPr dirty="0" sz="950" spc="-2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greenhouse </a:t>
            </a:r>
            <a:r>
              <a:rPr dirty="0" sz="950" spc="-23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gas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–</a:t>
            </a:r>
            <a:r>
              <a:rPr dirty="0" sz="950" spc="-5">
                <a:latin typeface="Montserrat"/>
                <a:cs typeface="Montserrat"/>
              </a:rPr>
              <a:t> 264 </a:t>
            </a:r>
            <a:r>
              <a:rPr dirty="0" sz="950">
                <a:latin typeface="Montserrat"/>
                <a:cs typeface="Montserrat"/>
              </a:rPr>
              <a:t>times</a:t>
            </a:r>
            <a:endParaRPr sz="950">
              <a:latin typeface="Montserrat"/>
              <a:cs typeface="Montserrat"/>
            </a:endParaRPr>
          </a:p>
          <a:p>
            <a:pPr marL="38100" marR="250825">
              <a:lnSpc>
                <a:spcPct val="108300"/>
              </a:lnSpc>
            </a:pPr>
            <a:r>
              <a:rPr dirty="0" sz="950" spc="-5">
                <a:latin typeface="Montserrat"/>
                <a:cs typeface="Montserrat"/>
              </a:rPr>
              <a:t>more</a:t>
            </a:r>
            <a:r>
              <a:rPr dirty="0" sz="950" spc="-4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powerful</a:t>
            </a:r>
            <a:r>
              <a:rPr dirty="0" sz="950" spc="-4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than </a:t>
            </a:r>
            <a:r>
              <a:rPr dirty="0" sz="950" spc="-23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carbon dioxide </a:t>
            </a:r>
            <a:r>
              <a:rPr dirty="0" sz="950" spc="-10">
                <a:latin typeface="Montserrat"/>
                <a:cs typeface="Montserrat"/>
              </a:rPr>
              <a:t>over </a:t>
            </a:r>
            <a:r>
              <a:rPr dirty="0" sz="950" spc="-23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20</a:t>
            </a:r>
            <a:r>
              <a:rPr dirty="0" sz="950" spc="-25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years</a:t>
            </a:r>
            <a:r>
              <a:rPr dirty="0" sz="950" spc="-2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–</a:t>
            </a:r>
            <a:r>
              <a:rPr dirty="0" sz="950" spc="-2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produced </a:t>
            </a:r>
            <a:r>
              <a:rPr dirty="0" sz="950" spc="-235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by </a:t>
            </a:r>
            <a:r>
              <a:rPr dirty="0" sz="950">
                <a:latin typeface="Montserrat"/>
                <a:cs typeface="Montserrat"/>
              </a:rPr>
              <a:t>soil </a:t>
            </a:r>
            <a:r>
              <a:rPr dirty="0" sz="950" spc="-5">
                <a:latin typeface="Montserrat"/>
                <a:cs typeface="Montserrat"/>
              </a:rPr>
              <a:t>cultivation 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practises,</a:t>
            </a:r>
            <a:r>
              <a:rPr dirty="0" sz="950" spc="-3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especially</a:t>
            </a:r>
            <a:endParaRPr sz="950">
              <a:latin typeface="Montserrat"/>
              <a:cs typeface="Montserrat"/>
            </a:endParaRPr>
          </a:p>
          <a:p>
            <a:pPr marL="38100" marR="30480">
              <a:lnSpc>
                <a:spcPct val="108300"/>
              </a:lnSpc>
            </a:pPr>
            <a:r>
              <a:rPr dirty="0" sz="950">
                <a:latin typeface="Montserrat"/>
                <a:cs typeface="Montserrat"/>
              </a:rPr>
              <a:t>use</a:t>
            </a:r>
            <a:r>
              <a:rPr dirty="0" sz="950" spc="-3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of</a:t>
            </a:r>
            <a:r>
              <a:rPr dirty="0" sz="950" spc="-2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fertilisation,</a:t>
            </a:r>
            <a:r>
              <a:rPr dirty="0" sz="950" spc="-2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fossil </a:t>
            </a:r>
            <a:r>
              <a:rPr dirty="0" sz="950" spc="-23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fuel </a:t>
            </a:r>
            <a:r>
              <a:rPr dirty="0" sz="950" spc="-5">
                <a:latin typeface="Montserrat"/>
                <a:cs typeface="Montserrat"/>
              </a:rPr>
              <a:t>combustion </a:t>
            </a:r>
            <a:r>
              <a:rPr dirty="0" sz="950">
                <a:latin typeface="Montserrat"/>
                <a:cs typeface="Montserrat"/>
              </a:rPr>
              <a:t>and </a:t>
            </a:r>
            <a:r>
              <a:rPr dirty="0" sz="950" spc="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biomass </a:t>
            </a:r>
            <a:r>
              <a:rPr dirty="0" sz="950" spc="-5">
                <a:latin typeface="Montserrat"/>
                <a:cs typeface="Montserrat"/>
              </a:rPr>
              <a:t>burning. </a:t>
            </a:r>
            <a:r>
              <a:rPr dirty="0" sz="950">
                <a:latin typeface="Montserrat"/>
                <a:cs typeface="Montserrat"/>
              </a:rPr>
              <a:t>It </a:t>
            </a:r>
            <a:r>
              <a:rPr dirty="0" sz="950" spc="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accounts for </a:t>
            </a:r>
            <a:r>
              <a:rPr dirty="0" sz="950">
                <a:latin typeface="Montserrat"/>
                <a:cs typeface="Montserrat"/>
              </a:rPr>
              <a:t>about </a:t>
            </a:r>
            <a:r>
              <a:rPr dirty="0" sz="950" spc="-10">
                <a:latin typeface="Montserrat"/>
                <a:cs typeface="Montserrat"/>
              </a:rPr>
              <a:t>6% 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of </a:t>
            </a:r>
            <a:r>
              <a:rPr dirty="0" sz="950" spc="-5">
                <a:latin typeface="Montserrat"/>
                <a:cs typeface="Montserrat"/>
              </a:rPr>
              <a:t>global greenhouse </a:t>
            </a:r>
            <a:r>
              <a:rPr dirty="0" sz="950">
                <a:latin typeface="Montserrat"/>
                <a:cs typeface="Montserrat"/>
              </a:rPr>
              <a:t> gas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emissions.</a:t>
            </a:r>
            <a:endParaRPr sz="950">
              <a:latin typeface="Montserrat"/>
              <a:cs typeface="Montserra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092698" y="3633378"/>
            <a:ext cx="1454150" cy="1991995"/>
          </a:xfrm>
          <a:prstGeom prst="rect">
            <a:avLst/>
          </a:prstGeom>
        </p:spPr>
        <p:txBody>
          <a:bodyPr wrap="square" lIns="0" tIns="22225" rIns="0" bIns="0" rtlCol="0" vert="horz">
            <a:spAutoFit/>
          </a:bodyPr>
          <a:lstStyle/>
          <a:p>
            <a:pPr marL="38100" marR="279400">
              <a:lnSpc>
                <a:spcPts val="1280"/>
              </a:lnSpc>
              <a:spcBef>
                <a:spcPts val="175"/>
              </a:spcBef>
            </a:pPr>
            <a:r>
              <a:rPr dirty="0" sz="1100" spc="-5" b="1">
                <a:solidFill>
                  <a:srgbClr val="002D5A"/>
                </a:solidFill>
                <a:latin typeface="Montserrat"/>
                <a:cs typeface="Montserrat"/>
              </a:rPr>
              <a:t>Carbon</a:t>
            </a:r>
            <a:r>
              <a:rPr dirty="0" sz="1100" spc="-65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1100" spc="-5" b="1">
                <a:solidFill>
                  <a:srgbClr val="002D5A"/>
                </a:solidFill>
                <a:latin typeface="Montserrat"/>
                <a:cs typeface="Montserrat"/>
              </a:rPr>
              <a:t>Dioxide </a:t>
            </a:r>
            <a:r>
              <a:rPr dirty="0" sz="1100" spc="-295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1100" spc="-5" b="1">
                <a:solidFill>
                  <a:srgbClr val="002D5A"/>
                </a:solidFill>
                <a:latin typeface="Montserrat"/>
                <a:cs typeface="Montserrat"/>
              </a:rPr>
              <a:t>(CO</a:t>
            </a:r>
            <a:r>
              <a:rPr dirty="0" baseline="-12820" sz="975" spc="-7" b="1">
                <a:solidFill>
                  <a:srgbClr val="002D5A"/>
                </a:solidFill>
                <a:latin typeface="Montserrat"/>
                <a:cs typeface="Montserrat"/>
              </a:rPr>
              <a:t>2</a:t>
            </a:r>
            <a:r>
              <a:rPr dirty="0" sz="1100" spc="-5" b="1">
                <a:solidFill>
                  <a:srgbClr val="002D5A"/>
                </a:solidFill>
                <a:latin typeface="Montserrat"/>
                <a:cs typeface="Montserrat"/>
              </a:rPr>
              <a:t>)</a:t>
            </a:r>
            <a:endParaRPr sz="1100">
              <a:latin typeface="Montserrat"/>
              <a:cs typeface="Montserrat"/>
            </a:endParaRPr>
          </a:p>
          <a:p>
            <a:pPr marL="38100" marR="30480">
              <a:lnSpc>
                <a:spcPct val="108300"/>
              </a:lnSpc>
              <a:spcBef>
                <a:spcPts val="495"/>
              </a:spcBef>
            </a:pPr>
            <a:r>
              <a:rPr dirty="0" sz="950">
                <a:latin typeface="Montserrat"/>
                <a:cs typeface="Montserrat"/>
              </a:rPr>
              <a:t>It is </a:t>
            </a:r>
            <a:r>
              <a:rPr dirty="0" sz="950" spc="-5">
                <a:latin typeface="Montserrat"/>
                <a:cs typeface="Montserrat"/>
              </a:rPr>
              <a:t>responsible for </a:t>
            </a:r>
            <a:r>
              <a:rPr dirty="0" sz="950">
                <a:latin typeface="Montserrat"/>
                <a:cs typeface="Montserrat"/>
              </a:rPr>
              <a:t> about</a:t>
            </a:r>
            <a:r>
              <a:rPr dirty="0" sz="950" spc="-3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threequarters</a:t>
            </a:r>
            <a:r>
              <a:rPr dirty="0" sz="950" spc="-3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of </a:t>
            </a:r>
            <a:r>
              <a:rPr dirty="0" sz="950" spc="-23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emissions.</a:t>
            </a:r>
            <a:r>
              <a:rPr dirty="0" sz="950" spc="-3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It</a:t>
            </a:r>
            <a:r>
              <a:rPr dirty="0" sz="950" spc="-3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can</a:t>
            </a:r>
            <a:r>
              <a:rPr dirty="0" sz="950" spc="-3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linger </a:t>
            </a:r>
            <a:r>
              <a:rPr dirty="0" sz="950" spc="-24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in the </a:t>
            </a:r>
            <a:r>
              <a:rPr dirty="0" sz="950" spc="-5">
                <a:latin typeface="Montserrat"/>
                <a:cs typeface="Montserrat"/>
              </a:rPr>
              <a:t>atmosphere for </a:t>
            </a:r>
            <a:r>
              <a:rPr dirty="0" sz="950">
                <a:latin typeface="Montserrat"/>
                <a:cs typeface="Montserrat"/>
              </a:rPr>
              <a:t> thousands</a:t>
            </a:r>
            <a:r>
              <a:rPr dirty="0" sz="950" spc="4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of</a:t>
            </a:r>
            <a:r>
              <a:rPr dirty="0" sz="950" spc="40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years.</a:t>
            </a:r>
            <a:r>
              <a:rPr dirty="0" sz="950" spc="4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It </a:t>
            </a:r>
            <a:r>
              <a:rPr dirty="0" sz="950" spc="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is </a:t>
            </a:r>
            <a:r>
              <a:rPr dirty="0" sz="950" spc="-5">
                <a:latin typeface="Montserrat"/>
                <a:cs typeface="Montserrat"/>
              </a:rPr>
              <a:t>released through 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respiration, volcanic 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activity, deforestation, 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burning fossil</a:t>
            </a:r>
            <a:endParaRPr sz="950">
              <a:latin typeface="Montserrat"/>
              <a:cs typeface="Montserrat"/>
            </a:endParaRPr>
          </a:p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950">
                <a:latin typeface="Montserrat"/>
                <a:cs typeface="Montserrat"/>
              </a:rPr>
              <a:t>fuels,</a:t>
            </a:r>
            <a:r>
              <a:rPr dirty="0" sz="950" spc="-4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etc.</a:t>
            </a:r>
            <a:endParaRPr sz="950">
              <a:latin typeface="Montserrat"/>
              <a:cs typeface="Montserra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678098" y="3633378"/>
            <a:ext cx="1508760" cy="1678305"/>
          </a:xfrm>
          <a:prstGeom prst="rect">
            <a:avLst/>
          </a:prstGeom>
        </p:spPr>
        <p:txBody>
          <a:bodyPr wrap="square" lIns="0" tIns="22225" rIns="0" bIns="0" rtlCol="0" vert="horz">
            <a:spAutoFit/>
          </a:bodyPr>
          <a:lstStyle/>
          <a:p>
            <a:pPr marL="38100" marR="448309">
              <a:lnSpc>
                <a:spcPts val="1280"/>
              </a:lnSpc>
              <a:spcBef>
                <a:spcPts val="175"/>
              </a:spcBef>
            </a:pPr>
            <a:r>
              <a:rPr dirty="0" sz="1100" spc="-20" b="1">
                <a:solidFill>
                  <a:srgbClr val="002D5A"/>
                </a:solidFill>
                <a:latin typeface="Montserrat"/>
                <a:cs typeface="Montserrat"/>
              </a:rPr>
              <a:t>Water</a:t>
            </a:r>
            <a:r>
              <a:rPr dirty="0" sz="1100" spc="-60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1100" spc="-15" b="1">
                <a:solidFill>
                  <a:srgbClr val="002D5A"/>
                </a:solidFill>
                <a:latin typeface="Montserrat"/>
                <a:cs typeface="Montserrat"/>
              </a:rPr>
              <a:t>Vapour </a:t>
            </a:r>
            <a:r>
              <a:rPr dirty="0" sz="1100" spc="-295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1100" b="1">
                <a:solidFill>
                  <a:srgbClr val="002D5A"/>
                </a:solidFill>
                <a:latin typeface="Montserrat"/>
                <a:cs typeface="Montserrat"/>
              </a:rPr>
              <a:t>(H</a:t>
            </a:r>
            <a:r>
              <a:rPr dirty="0" baseline="-12820" sz="975" b="1">
                <a:solidFill>
                  <a:srgbClr val="002D5A"/>
                </a:solidFill>
                <a:latin typeface="Montserrat"/>
                <a:cs typeface="Montserrat"/>
              </a:rPr>
              <a:t>2</a:t>
            </a:r>
            <a:r>
              <a:rPr dirty="0" sz="1100" b="1">
                <a:solidFill>
                  <a:srgbClr val="002D5A"/>
                </a:solidFill>
                <a:latin typeface="Montserrat"/>
                <a:cs typeface="Montserrat"/>
              </a:rPr>
              <a:t>O)</a:t>
            </a:r>
            <a:endParaRPr sz="1100">
              <a:latin typeface="Montserrat"/>
              <a:cs typeface="Montserrat"/>
            </a:endParaRPr>
          </a:p>
          <a:p>
            <a:pPr marL="38100" marR="66675">
              <a:lnSpc>
                <a:spcPct val="108300"/>
              </a:lnSpc>
              <a:spcBef>
                <a:spcPts val="495"/>
              </a:spcBef>
            </a:pPr>
            <a:r>
              <a:rPr dirty="0" sz="950">
                <a:latin typeface="Montserrat"/>
                <a:cs typeface="Montserrat"/>
              </a:rPr>
              <a:t>Most abundant </a:t>
            </a:r>
            <a:r>
              <a:rPr dirty="0" sz="950" spc="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greenhouse</a:t>
            </a:r>
            <a:r>
              <a:rPr dirty="0" sz="950" spc="-3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gas.</a:t>
            </a:r>
            <a:r>
              <a:rPr dirty="0" sz="950" spc="-30">
                <a:latin typeface="Montserrat"/>
                <a:cs typeface="Montserrat"/>
              </a:rPr>
              <a:t> </a:t>
            </a:r>
            <a:r>
              <a:rPr dirty="0" sz="950" spc="-15">
                <a:latin typeface="Montserrat"/>
                <a:cs typeface="Montserrat"/>
              </a:rPr>
              <a:t>Water </a:t>
            </a:r>
            <a:r>
              <a:rPr dirty="0" sz="950" spc="-23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vapour</a:t>
            </a:r>
            <a:r>
              <a:rPr dirty="0" sz="950" spc="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also</a:t>
            </a:r>
            <a:r>
              <a:rPr dirty="0" sz="950" spc="1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increases </a:t>
            </a:r>
            <a:r>
              <a:rPr dirty="0" sz="950">
                <a:latin typeface="Montserrat"/>
                <a:cs typeface="Montserrat"/>
              </a:rPr>
              <a:t> in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the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atmosphere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as</a:t>
            </a:r>
            <a:endParaRPr sz="950">
              <a:latin typeface="Montserrat"/>
              <a:cs typeface="Montserrat"/>
            </a:endParaRPr>
          </a:p>
          <a:p>
            <a:pPr marL="38100" marR="30480">
              <a:lnSpc>
                <a:spcPct val="108300"/>
              </a:lnSpc>
            </a:pPr>
            <a:r>
              <a:rPr dirty="0" sz="950">
                <a:latin typeface="Montserrat"/>
                <a:cs typeface="Montserrat"/>
              </a:rPr>
              <a:t>the</a:t>
            </a:r>
            <a:r>
              <a:rPr dirty="0" sz="950" spc="-3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Earth</a:t>
            </a:r>
            <a:r>
              <a:rPr dirty="0" sz="950" spc="-3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warms.</a:t>
            </a:r>
            <a:r>
              <a:rPr dirty="0" sz="950" spc="-35">
                <a:latin typeface="Montserrat"/>
                <a:cs typeface="Montserrat"/>
              </a:rPr>
              <a:t> </a:t>
            </a:r>
            <a:r>
              <a:rPr dirty="0" sz="950" spc="-15">
                <a:latin typeface="Montserrat"/>
                <a:cs typeface="Montserrat"/>
              </a:rPr>
              <a:t>Water </a:t>
            </a:r>
            <a:r>
              <a:rPr dirty="0" sz="950" spc="-229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vapour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only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remains</a:t>
            </a:r>
            <a:endParaRPr sz="950">
              <a:latin typeface="Montserrat"/>
              <a:cs typeface="Montserrat"/>
            </a:endParaRPr>
          </a:p>
          <a:p>
            <a:pPr marL="38100" marR="146685">
              <a:lnSpc>
                <a:spcPct val="108300"/>
              </a:lnSpc>
              <a:spcBef>
                <a:spcPts val="5"/>
              </a:spcBef>
            </a:pPr>
            <a:r>
              <a:rPr dirty="0" sz="950">
                <a:latin typeface="Montserrat"/>
                <a:cs typeface="Montserrat"/>
              </a:rPr>
              <a:t>in</a:t>
            </a:r>
            <a:r>
              <a:rPr dirty="0" sz="950" spc="-2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the</a:t>
            </a:r>
            <a:r>
              <a:rPr dirty="0" sz="950" spc="-2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atmosphere</a:t>
            </a:r>
            <a:r>
              <a:rPr dirty="0" sz="950" spc="-2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for </a:t>
            </a:r>
            <a:r>
              <a:rPr dirty="0" sz="950" spc="-23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a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few</a:t>
            </a:r>
            <a:r>
              <a:rPr dirty="0" sz="950" spc="-5">
                <a:latin typeface="Montserrat"/>
                <a:cs typeface="Montserrat"/>
              </a:rPr>
              <a:t> days.</a:t>
            </a:r>
            <a:endParaRPr sz="950">
              <a:latin typeface="Montserrat"/>
              <a:cs typeface="Montserrat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959999" y="1848548"/>
            <a:ext cx="6264275" cy="1694180"/>
            <a:chOff x="3959999" y="1848548"/>
            <a:chExt cx="6264275" cy="1694180"/>
          </a:xfrm>
        </p:grpSpPr>
        <p:sp>
          <p:nvSpPr>
            <p:cNvPr id="25" name="object 25"/>
            <p:cNvSpPr/>
            <p:nvPr/>
          </p:nvSpPr>
          <p:spPr>
            <a:xfrm>
              <a:off x="7137146" y="1854898"/>
              <a:ext cx="1495425" cy="1681480"/>
            </a:xfrm>
            <a:custGeom>
              <a:avLst/>
              <a:gdLst/>
              <a:ahLst/>
              <a:cxnLst/>
              <a:rect l="l" t="t" r="r" b="b"/>
              <a:pathLst>
                <a:path w="1495425" h="1681479">
                  <a:moveTo>
                    <a:pt x="1495094" y="0"/>
                  </a:moveTo>
                  <a:lnTo>
                    <a:pt x="0" y="0"/>
                  </a:lnTo>
                  <a:lnTo>
                    <a:pt x="0" y="1681302"/>
                  </a:lnTo>
                  <a:lnTo>
                    <a:pt x="1495094" y="1681302"/>
                  </a:lnTo>
                  <a:lnTo>
                    <a:pt x="14950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66152" y="2170011"/>
              <a:ext cx="329412" cy="32942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607663" y="2401710"/>
              <a:ext cx="188003" cy="20737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691640" y="2502141"/>
              <a:ext cx="362076" cy="362076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958442" y="2763990"/>
              <a:ext cx="191499" cy="21436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043062" y="2860903"/>
              <a:ext cx="360172" cy="36018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157518" y="2968411"/>
              <a:ext cx="123888" cy="14016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464620" y="2260208"/>
              <a:ext cx="123888" cy="14016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801961" y="2605086"/>
              <a:ext cx="102971" cy="139979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7137146" y="1854898"/>
              <a:ext cx="1495425" cy="1681480"/>
            </a:xfrm>
            <a:custGeom>
              <a:avLst/>
              <a:gdLst/>
              <a:ahLst/>
              <a:cxnLst/>
              <a:rect l="l" t="t" r="r" b="b"/>
              <a:pathLst>
                <a:path w="1495425" h="1681479">
                  <a:moveTo>
                    <a:pt x="0" y="1681302"/>
                  </a:moveTo>
                  <a:lnTo>
                    <a:pt x="1495094" y="1681302"/>
                  </a:lnTo>
                  <a:lnTo>
                    <a:pt x="1495094" y="0"/>
                  </a:lnTo>
                  <a:lnTo>
                    <a:pt x="0" y="0"/>
                  </a:lnTo>
                  <a:lnTo>
                    <a:pt x="0" y="1681302"/>
                  </a:lnTo>
                  <a:close/>
                </a:path>
              </a:pathLst>
            </a:custGeom>
            <a:ln w="12700">
              <a:solidFill>
                <a:srgbClr val="D7092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5551754" y="1854898"/>
              <a:ext cx="1495425" cy="1681480"/>
            </a:xfrm>
            <a:custGeom>
              <a:avLst/>
              <a:gdLst/>
              <a:ahLst/>
              <a:cxnLst/>
              <a:rect l="l" t="t" r="r" b="b"/>
              <a:pathLst>
                <a:path w="1495425" h="1681479">
                  <a:moveTo>
                    <a:pt x="1495094" y="0"/>
                  </a:moveTo>
                  <a:lnTo>
                    <a:pt x="0" y="0"/>
                  </a:lnTo>
                  <a:lnTo>
                    <a:pt x="0" y="1681302"/>
                  </a:lnTo>
                  <a:lnTo>
                    <a:pt x="1495094" y="1681302"/>
                  </a:lnTo>
                  <a:lnTo>
                    <a:pt x="14950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606059" y="2293975"/>
              <a:ext cx="1386484" cy="803147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745606" y="2830612"/>
              <a:ext cx="112447" cy="144005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224128" y="2627660"/>
              <a:ext cx="112445" cy="144005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732985" y="2416830"/>
              <a:ext cx="123888" cy="140169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5551754" y="1854898"/>
              <a:ext cx="1495425" cy="1681480"/>
            </a:xfrm>
            <a:custGeom>
              <a:avLst/>
              <a:gdLst/>
              <a:ahLst/>
              <a:cxnLst/>
              <a:rect l="l" t="t" r="r" b="b"/>
              <a:pathLst>
                <a:path w="1495425" h="1681479">
                  <a:moveTo>
                    <a:pt x="0" y="1681302"/>
                  </a:moveTo>
                  <a:lnTo>
                    <a:pt x="1495094" y="1681302"/>
                  </a:lnTo>
                  <a:lnTo>
                    <a:pt x="1495094" y="0"/>
                  </a:lnTo>
                  <a:lnTo>
                    <a:pt x="0" y="0"/>
                  </a:lnTo>
                  <a:lnTo>
                    <a:pt x="0" y="1681302"/>
                  </a:lnTo>
                  <a:close/>
                </a:path>
              </a:pathLst>
            </a:custGeom>
            <a:ln w="12700">
              <a:solidFill>
                <a:srgbClr val="D7092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8722550" y="1854898"/>
              <a:ext cx="1495425" cy="1681480"/>
            </a:xfrm>
            <a:custGeom>
              <a:avLst/>
              <a:gdLst/>
              <a:ahLst/>
              <a:cxnLst/>
              <a:rect l="l" t="t" r="r" b="b"/>
              <a:pathLst>
                <a:path w="1495425" h="1681479">
                  <a:moveTo>
                    <a:pt x="1495094" y="0"/>
                  </a:moveTo>
                  <a:lnTo>
                    <a:pt x="0" y="0"/>
                  </a:lnTo>
                  <a:lnTo>
                    <a:pt x="0" y="1681302"/>
                  </a:lnTo>
                  <a:lnTo>
                    <a:pt x="1495094" y="1681302"/>
                  </a:lnTo>
                  <a:lnTo>
                    <a:pt x="14950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2" name="object 4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165311" y="2243404"/>
              <a:ext cx="609561" cy="90429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515410" y="2541477"/>
              <a:ext cx="123888" cy="140169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249540" y="2310451"/>
              <a:ext cx="94662" cy="121996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354274" y="2941652"/>
              <a:ext cx="94662" cy="121996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8722550" y="1854898"/>
              <a:ext cx="1495425" cy="1681480"/>
            </a:xfrm>
            <a:custGeom>
              <a:avLst/>
              <a:gdLst/>
              <a:ahLst/>
              <a:cxnLst/>
              <a:rect l="l" t="t" r="r" b="b"/>
              <a:pathLst>
                <a:path w="1495425" h="1681479">
                  <a:moveTo>
                    <a:pt x="0" y="1681302"/>
                  </a:moveTo>
                  <a:lnTo>
                    <a:pt x="1495094" y="1681302"/>
                  </a:lnTo>
                  <a:lnTo>
                    <a:pt x="1495094" y="0"/>
                  </a:lnTo>
                  <a:lnTo>
                    <a:pt x="0" y="0"/>
                  </a:lnTo>
                  <a:lnTo>
                    <a:pt x="0" y="1681302"/>
                  </a:lnTo>
                  <a:close/>
                </a:path>
              </a:pathLst>
            </a:custGeom>
            <a:ln w="12700">
              <a:solidFill>
                <a:srgbClr val="D7092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3966349" y="1854898"/>
              <a:ext cx="1495425" cy="1681480"/>
            </a:xfrm>
            <a:custGeom>
              <a:avLst/>
              <a:gdLst/>
              <a:ahLst/>
              <a:cxnLst/>
              <a:rect l="l" t="t" r="r" b="b"/>
              <a:pathLst>
                <a:path w="1495425" h="1681479">
                  <a:moveTo>
                    <a:pt x="1495094" y="0"/>
                  </a:moveTo>
                  <a:lnTo>
                    <a:pt x="0" y="0"/>
                  </a:lnTo>
                  <a:lnTo>
                    <a:pt x="0" y="1681302"/>
                  </a:lnTo>
                  <a:lnTo>
                    <a:pt x="1495094" y="1681302"/>
                  </a:lnTo>
                  <a:lnTo>
                    <a:pt x="14950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8" name="object 4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812576" y="2633509"/>
              <a:ext cx="439381" cy="267461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175836" y="2146147"/>
              <a:ext cx="672630" cy="1098359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580479" y="2663267"/>
              <a:ext cx="102971" cy="139979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074286" y="2707535"/>
              <a:ext cx="94662" cy="121996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550612" y="3048274"/>
              <a:ext cx="94662" cy="121996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260146" y="2816461"/>
              <a:ext cx="94662" cy="121996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510114" y="2217376"/>
              <a:ext cx="94662" cy="121996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3966349" y="1854898"/>
              <a:ext cx="1495425" cy="1681480"/>
            </a:xfrm>
            <a:custGeom>
              <a:avLst/>
              <a:gdLst/>
              <a:ahLst/>
              <a:cxnLst/>
              <a:rect l="l" t="t" r="r" b="b"/>
              <a:pathLst>
                <a:path w="1495425" h="1681479">
                  <a:moveTo>
                    <a:pt x="0" y="1681302"/>
                  </a:moveTo>
                  <a:lnTo>
                    <a:pt x="1495094" y="1681302"/>
                  </a:lnTo>
                  <a:lnTo>
                    <a:pt x="1495094" y="0"/>
                  </a:lnTo>
                  <a:lnTo>
                    <a:pt x="0" y="0"/>
                  </a:lnTo>
                  <a:lnTo>
                    <a:pt x="0" y="1681302"/>
                  </a:lnTo>
                  <a:close/>
                </a:path>
              </a:pathLst>
            </a:custGeom>
            <a:ln w="12700">
              <a:solidFill>
                <a:srgbClr val="D7092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8057" y="2964361"/>
            <a:ext cx="10320020" cy="1734185"/>
          </a:xfrm>
          <a:custGeom>
            <a:avLst/>
            <a:gdLst/>
            <a:ahLst/>
            <a:cxnLst/>
            <a:rect l="l" t="t" r="r" b="b"/>
            <a:pathLst>
              <a:path w="10320020" h="1734185">
                <a:moveTo>
                  <a:pt x="9048039" y="1043914"/>
                </a:moveTo>
                <a:lnTo>
                  <a:pt x="8372157" y="1043914"/>
                </a:lnTo>
                <a:lnTo>
                  <a:pt x="8488591" y="1197952"/>
                </a:lnTo>
                <a:lnTo>
                  <a:pt x="8322500" y="1477797"/>
                </a:lnTo>
                <a:lnTo>
                  <a:pt x="8555431" y="1436865"/>
                </a:lnTo>
                <a:lnTo>
                  <a:pt x="9048039" y="1043914"/>
                </a:lnTo>
                <a:close/>
              </a:path>
              <a:path w="10320020" h="1734185">
                <a:moveTo>
                  <a:pt x="9313511" y="828916"/>
                </a:moveTo>
                <a:lnTo>
                  <a:pt x="8269008" y="828916"/>
                </a:lnTo>
                <a:lnTo>
                  <a:pt x="8264874" y="844014"/>
                </a:lnTo>
                <a:lnTo>
                  <a:pt x="8268312" y="857643"/>
                </a:lnTo>
                <a:lnTo>
                  <a:pt x="8276394" y="870825"/>
                </a:lnTo>
                <a:lnTo>
                  <a:pt x="8286191" y="884580"/>
                </a:lnTo>
                <a:lnTo>
                  <a:pt x="8281941" y="893003"/>
                </a:lnTo>
                <a:lnTo>
                  <a:pt x="8277498" y="901895"/>
                </a:lnTo>
                <a:lnTo>
                  <a:pt x="8274550" y="909774"/>
                </a:lnTo>
                <a:lnTo>
                  <a:pt x="8274786" y="915162"/>
                </a:lnTo>
                <a:lnTo>
                  <a:pt x="8279049" y="922333"/>
                </a:lnTo>
                <a:lnTo>
                  <a:pt x="8282352" y="927736"/>
                </a:lnTo>
                <a:lnTo>
                  <a:pt x="8283298" y="933323"/>
                </a:lnTo>
                <a:lnTo>
                  <a:pt x="8280488" y="941044"/>
                </a:lnTo>
                <a:lnTo>
                  <a:pt x="8225129" y="992784"/>
                </a:lnTo>
                <a:lnTo>
                  <a:pt x="8229600" y="996480"/>
                </a:lnTo>
                <a:lnTo>
                  <a:pt x="8234006" y="1000175"/>
                </a:lnTo>
                <a:lnTo>
                  <a:pt x="8238477" y="1003871"/>
                </a:lnTo>
                <a:lnTo>
                  <a:pt x="8312962" y="1049426"/>
                </a:lnTo>
                <a:lnTo>
                  <a:pt x="8327221" y="1049577"/>
                </a:lnTo>
                <a:lnTo>
                  <a:pt x="8359034" y="1043927"/>
                </a:lnTo>
                <a:lnTo>
                  <a:pt x="9048039" y="1043914"/>
                </a:lnTo>
                <a:lnTo>
                  <a:pt x="9313511" y="828916"/>
                </a:lnTo>
                <a:close/>
              </a:path>
              <a:path w="10320020" h="1734185">
                <a:moveTo>
                  <a:pt x="8555431" y="0"/>
                </a:moveTo>
                <a:lnTo>
                  <a:pt x="8322500" y="46532"/>
                </a:lnTo>
                <a:lnTo>
                  <a:pt x="8444699" y="208216"/>
                </a:lnTo>
                <a:lnTo>
                  <a:pt x="8470572" y="236835"/>
                </a:lnTo>
                <a:lnTo>
                  <a:pt x="8482540" y="253543"/>
                </a:lnTo>
                <a:lnTo>
                  <a:pt x="8405574" y="402301"/>
                </a:lnTo>
                <a:lnTo>
                  <a:pt x="8326323" y="538022"/>
                </a:lnTo>
                <a:lnTo>
                  <a:pt x="8248881" y="580815"/>
                </a:lnTo>
                <a:lnTo>
                  <a:pt x="8225129" y="596785"/>
                </a:lnTo>
                <a:lnTo>
                  <a:pt x="8225129" y="598487"/>
                </a:lnTo>
                <a:lnTo>
                  <a:pt x="8280488" y="610222"/>
                </a:lnTo>
                <a:lnTo>
                  <a:pt x="8270951" y="630453"/>
                </a:lnTo>
                <a:lnTo>
                  <a:pt x="8276334" y="633933"/>
                </a:lnTo>
                <a:lnTo>
                  <a:pt x="8280299" y="639089"/>
                </a:lnTo>
                <a:lnTo>
                  <a:pt x="8283400" y="645112"/>
                </a:lnTo>
                <a:lnTo>
                  <a:pt x="8286191" y="651192"/>
                </a:lnTo>
                <a:lnTo>
                  <a:pt x="8277086" y="667964"/>
                </a:lnTo>
                <a:lnTo>
                  <a:pt x="8269658" y="682867"/>
                </a:lnTo>
                <a:lnTo>
                  <a:pt x="8265731" y="697478"/>
                </a:lnTo>
                <a:lnTo>
                  <a:pt x="8267128" y="713371"/>
                </a:lnTo>
                <a:lnTo>
                  <a:pt x="8144929" y="750379"/>
                </a:lnTo>
                <a:lnTo>
                  <a:pt x="8076209" y="804329"/>
                </a:lnTo>
                <a:lnTo>
                  <a:pt x="8076857" y="805345"/>
                </a:lnTo>
                <a:lnTo>
                  <a:pt x="8077441" y="806386"/>
                </a:lnTo>
                <a:lnTo>
                  <a:pt x="8078088" y="807339"/>
                </a:lnTo>
                <a:lnTo>
                  <a:pt x="8144929" y="835888"/>
                </a:lnTo>
                <a:lnTo>
                  <a:pt x="8269008" y="828916"/>
                </a:lnTo>
                <a:lnTo>
                  <a:pt x="9313511" y="828916"/>
                </a:lnTo>
                <a:lnTo>
                  <a:pt x="9454680" y="713765"/>
                </a:lnTo>
                <a:lnTo>
                  <a:pt x="9670427" y="666838"/>
                </a:lnTo>
                <a:lnTo>
                  <a:pt x="9667900" y="666191"/>
                </a:lnTo>
                <a:lnTo>
                  <a:pt x="9666605" y="665949"/>
                </a:lnTo>
                <a:lnTo>
                  <a:pt x="9592183" y="619645"/>
                </a:lnTo>
                <a:lnTo>
                  <a:pt x="9750921" y="588512"/>
                </a:lnTo>
                <a:lnTo>
                  <a:pt x="9801934" y="577891"/>
                </a:lnTo>
                <a:lnTo>
                  <a:pt x="9851864" y="566854"/>
                </a:lnTo>
                <a:lnTo>
                  <a:pt x="9900633" y="555224"/>
                </a:lnTo>
                <a:lnTo>
                  <a:pt x="9948159" y="542824"/>
                </a:lnTo>
                <a:lnTo>
                  <a:pt x="9994363" y="529479"/>
                </a:lnTo>
                <a:lnTo>
                  <a:pt x="10039167" y="515011"/>
                </a:lnTo>
                <a:lnTo>
                  <a:pt x="10082489" y="499243"/>
                </a:lnTo>
                <a:lnTo>
                  <a:pt x="10124250" y="481999"/>
                </a:lnTo>
                <a:lnTo>
                  <a:pt x="10164372" y="463103"/>
                </a:lnTo>
                <a:lnTo>
                  <a:pt x="10202773" y="442377"/>
                </a:lnTo>
                <a:lnTo>
                  <a:pt x="10239375" y="419646"/>
                </a:lnTo>
                <a:lnTo>
                  <a:pt x="10249761" y="412927"/>
                </a:lnTo>
                <a:lnTo>
                  <a:pt x="9569234" y="412927"/>
                </a:lnTo>
                <a:lnTo>
                  <a:pt x="9573056" y="412140"/>
                </a:lnTo>
                <a:lnTo>
                  <a:pt x="9620444" y="372554"/>
                </a:lnTo>
                <a:lnTo>
                  <a:pt x="9458502" y="372554"/>
                </a:lnTo>
                <a:lnTo>
                  <a:pt x="8555431" y="0"/>
                </a:lnTo>
                <a:close/>
              </a:path>
              <a:path w="10320020" h="1734185">
                <a:moveTo>
                  <a:pt x="10107077" y="320019"/>
                </a:moveTo>
                <a:lnTo>
                  <a:pt x="10049444" y="322210"/>
                </a:lnTo>
                <a:lnTo>
                  <a:pt x="9987381" y="326377"/>
                </a:lnTo>
                <a:lnTo>
                  <a:pt x="9569234" y="412927"/>
                </a:lnTo>
                <a:lnTo>
                  <a:pt x="10249761" y="412927"/>
                </a:lnTo>
                <a:lnTo>
                  <a:pt x="10282197" y="391737"/>
                </a:lnTo>
                <a:lnTo>
                  <a:pt x="10302409" y="376601"/>
                </a:lnTo>
                <a:lnTo>
                  <a:pt x="10319562" y="359943"/>
                </a:lnTo>
                <a:lnTo>
                  <a:pt x="10319562" y="358254"/>
                </a:lnTo>
                <a:lnTo>
                  <a:pt x="10212666" y="327291"/>
                </a:lnTo>
                <a:lnTo>
                  <a:pt x="10161183" y="321235"/>
                </a:lnTo>
                <a:lnTo>
                  <a:pt x="10107077" y="320019"/>
                </a:lnTo>
                <a:close/>
              </a:path>
              <a:path w="10320020" h="1734185">
                <a:moveTo>
                  <a:pt x="9670427" y="328968"/>
                </a:moveTo>
                <a:lnTo>
                  <a:pt x="9458502" y="372554"/>
                </a:lnTo>
                <a:lnTo>
                  <a:pt x="9620444" y="372554"/>
                </a:lnTo>
                <a:lnTo>
                  <a:pt x="9670427" y="330695"/>
                </a:lnTo>
                <a:lnTo>
                  <a:pt x="9670427" y="328968"/>
                </a:lnTo>
                <a:close/>
              </a:path>
              <a:path w="10320020" h="1734185">
                <a:moveTo>
                  <a:pt x="6339791" y="1423531"/>
                </a:moveTo>
                <a:lnTo>
                  <a:pt x="5708257" y="1423531"/>
                </a:lnTo>
                <a:lnTo>
                  <a:pt x="5727814" y="1427238"/>
                </a:lnTo>
                <a:lnTo>
                  <a:pt x="5794654" y="1505292"/>
                </a:lnTo>
                <a:lnTo>
                  <a:pt x="5630430" y="1731987"/>
                </a:lnTo>
                <a:lnTo>
                  <a:pt x="5630430" y="1733638"/>
                </a:lnTo>
                <a:lnTo>
                  <a:pt x="5861418" y="1717052"/>
                </a:lnTo>
                <a:lnTo>
                  <a:pt x="6162457" y="1534009"/>
                </a:lnTo>
                <a:lnTo>
                  <a:pt x="6339791" y="1423531"/>
                </a:lnTo>
                <a:close/>
              </a:path>
              <a:path w="10320020" h="1734185">
                <a:moveTo>
                  <a:pt x="7325698" y="1004874"/>
                </a:moveTo>
                <a:lnTo>
                  <a:pt x="5582716" y="1004874"/>
                </a:lnTo>
                <a:lnTo>
                  <a:pt x="5582081" y="1016589"/>
                </a:lnTo>
                <a:lnTo>
                  <a:pt x="5578384" y="1028076"/>
                </a:lnTo>
                <a:lnTo>
                  <a:pt x="5574942" y="1037855"/>
                </a:lnTo>
                <a:lnTo>
                  <a:pt x="5575071" y="1044448"/>
                </a:lnTo>
                <a:lnTo>
                  <a:pt x="5579454" y="1050234"/>
                </a:lnTo>
                <a:lnTo>
                  <a:pt x="5583915" y="1055422"/>
                </a:lnTo>
                <a:lnTo>
                  <a:pt x="5586335" y="1060641"/>
                </a:lnTo>
                <a:lnTo>
                  <a:pt x="5584596" y="1066520"/>
                </a:lnTo>
                <a:lnTo>
                  <a:pt x="5561955" y="1080421"/>
                </a:lnTo>
                <a:lnTo>
                  <a:pt x="5525396" y="1086516"/>
                </a:lnTo>
                <a:lnTo>
                  <a:pt x="5485507" y="1090116"/>
                </a:lnTo>
                <a:lnTo>
                  <a:pt x="5452871" y="1096530"/>
                </a:lnTo>
                <a:lnTo>
                  <a:pt x="5384152" y="1136434"/>
                </a:lnTo>
                <a:lnTo>
                  <a:pt x="5384152" y="1139672"/>
                </a:lnTo>
                <a:lnTo>
                  <a:pt x="5450916" y="1169695"/>
                </a:lnTo>
                <a:lnTo>
                  <a:pt x="5578894" y="1174280"/>
                </a:lnTo>
                <a:lnTo>
                  <a:pt x="5582069" y="1179499"/>
                </a:lnTo>
                <a:lnTo>
                  <a:pt x="5585244" y="1184656"/>
                </a:lnTo>
                <a:lnTo>
                  <a:pt x="5588431" y="1189888"/>
                </a:lnTo>
                <a:lnTo>
                  <a:pt x="5571248" y="1208938"/>
                </a:lnTo>
                <a:lnTo>
                  <a:pt x="5576303" y="1215136"/>
                </a:lnTo>
                <a:lnTo>
                  <a:pt x="5581421" y="1221257"/>
                </a:lnTo>
                <a:lnTo>
                  <a:pt x="5586475" y="1227391"/>
                </a:lnTo>
                <a:lnTo>
                  <a:pt x="5587083" y="1234796"/>
                </a:lnTo>
                <a:lnTo>
                  <a:pt x="5584524" y="1239923"/>
                </a:lnTo>
                <a:lnTo>
                  <a:pt x="5582002" y="1244140"/>
                </a:lnTo>
                <a:lnTo>
                  <a:pt x="5582716" y="1248816"/>
                </a:lnTo>
                <a:lnTo>
                  <a:pt x="5587472" y="1255296"/>
                </a:lnTo>
                <a:lnTo>
                  <a:pt x="5592559" y="1261437"/>
                </a:lnTo>
                <a:lnTo>
                  <a:pt x="5595579" y="1267572"/>
                </a:lnTo>
                <a:lnTo>
                  <a:pt x="5594134" y="1274038"/>
                </a:lnTo>
                <a:lnTo>
                  <a:pt x="5533059" y="1343190"/>
                </a:lnTo>
                <a:lnTo>
                  <a:pt x="5620905" y="1429994"/>
                </a:lnTo>
                <a:lnTo>
                  <a:pt x="5677012" y="1424687"/>
                </a:lnTo>
                <a:lnTo>
                  <a:pt x="5708257" y="1423531"/>
                </a:lnTo>
                <a:lnTo>
                  <a:pt x="6339791" y="1423531"/>
                </a:lnTo>
                <a:lnTo>
                  <a:pt x="6678561" y="1207307"/>
                </a:lnTo>
                <a:lnTo>
                  <a:pt x="6764566" y="1151369"/>
                </a:lnTo>
                <a:lnTo>
                  <a:pt x="6980250" y="1123048"/>
                </a:lnTo>
                <a:lnTo>
                  <a:pt x="6979018" y="1121524"/>
                </a:lnTo>
                <a:lnTo>
                  <a:pt x="6977722" y="1120089"/>
                </a:lnTo>
                <a:lnTo>
                  <a:pt x="6976491" y="1118577"/>
                </a:lnTo>
                <a:lnTo>
                  <a:pt x="6926833" y="1074039"/>
                </a:lnTo>
                <a:lnTo>
                  <a:pt x="7139557" y="1040856"/>
                </a:lnTo>
                <a:lnTo>
                  <a:pt x="7192391" y="1031972"/>
                </a:lnTo>
                <a:lnTo>
                  <a:pt x="7244464" y="1022407"/>
                </a:lnTo>
                <a:lnTo>
                  <a:pt x="7295464" y="1011939"/>
                </a:lnTo>
                <a:lnTo>
                  <a:pt x="7325698" y="1004874"/>
                </a:lnTo>
                <a:close/>
              </a:path>
              <a:path w="10320020" h="1734185">
                <a:moveTo>
                  <a:pt x="5863374" y="489813"/>
                </a:moveTo>
                <a:lnTo>
                  <a:pt x="5630430" y="511632"/>
                </a:lnTo>
                <a:lnTo>
                  <a:pt x="5631662" y="512648"/>
                </a:lnTo>
                <a:lnTo>
                  <a:pt x="5632958" y="513638"/>
                </a:lnTo>
                <a:lnTo>
                  <a:pt x="5634253" y="514578"/>
                </a:lnTo>
                <a:lnTo>
                  <a:pt x="5794654" y="711314"/>
                </a:lnTo>
                <a:lnTo>
                  <a:pt x="5706632" y="832015"/>
                </a:lnTo>
                <a:lnTo>
                  <a:pt x="5701193" y="839450"/>
                </a:lnTo>
                <a:lnTo>
                  <a:pt x="5584596" y="998258"/>
                </a:lnTo>
                <a:lnTo>
                  <a:pt x="5533059" y="1005128"/>
                </a:lnTo>
                <a:lnTo>
                  <a:pt x="5533059" y="1006779"/>
                </a:lnTo>
                <a:lnTo>
                  <a:pt x="5582716" y="1004874"/>
                </a:lnTo>
                <a:lnTo>
                  <a:pt x="7325698" y="1004874"/>
                </a:lnTo>
                <a:lnTo>
                  <a:pt x="7345081" y="1000345"/>
                </a:lnTo>
                <a:lnTo>
                  <a:pt x="7393003" y="987402"/>
                </a:lnTo>
                <a:lnTo>
                  <a:pt x="7438918" y="972887"/>
                </a:lnTo>
                <a:lnTo>
                  <a:pt x="7482516" y="956578"/>
                </a:lnTo>
                <a:lnTo>
                  <a:pt x="7523485" y="938253"/>
                </a:lnTo>
                <a:lnTo>
                  <a:pt x="7561513" y="917687"/>
                </a:lnTo>
                <a:lnTo>
                  <a:pt x="7588056" y="900112"/>
                </a:lnTo>
                <a:lnTo>
                  <a:pt x="6880999" y="900112"/>
                </a:lnTo>
                <a:lnTo>
                  <a:pt x="6881647" y="898969"/>
                </a:lnTo>
                <a:lnTo>
                  <a:pt x="6882942" y="896556"/>
                </a:lnTo>
                <a:lnTo>
                  <a:pt x="6936896" y="860831"/>
                </a:lnTo>
                <a:lnTo>
                  <a:pt x="6766445" y="860831"/>
                </a:lnTo>
                <a:lnTo>
                  <a:pt x="6196071" y="629880"/>
                </a:lnTo>
                <a:lnTo>
                  <a:pt x="5863374" y="489813"/>
                </a:lnTo>
                <a:close/>
              </a:path>
              <a:path w="10320020" h="1734185">
                <a:moveTo>
                  <a:pt x="7356840" y="829388"/>
                </a:moveTo>
                <a:lnTo>
                  <a:pt x="7305251" y="832767"/>
                </a:lnTo>
                <a:lnTo>
                  <a:pt x="7252035" y="840075"/>
                </a:lnTo>
                <a:lnTo>
                  <a:pt x="7201776" y="851598"/>
                </a:lnTo>
                <a:lnTo>
                  <a:pt x="6880999" y="900112"/>
                </a:lnTo>
                <a:lnTo>
                  <a:pt x="7588056" y="900112"/>
                </a:lnTo>
                <a:lnTo>
                  <a:pt x="7596291" y="894659"/>
                </a:lnTo>
                <a:lnTo>
                  <a:pt x="7627505" y="868946"/>
                </a:lnTo>
                <a:lnTo>
                  <a:pt x="7627505" y="867308"/>
                </a:lnTo>
                <a:lnTo>
                  <a:pt x="7553083" y="845908"/>
                </a:lnTo>
                <a:lnTo>
                  <a:pt x="7480252" y="834942"/>
                </a:lnTo>
                <a:lnTo>
                  <a:pt x="7441662" y="831853"/>
                </a:lnTo>
                <a:lnTo>
                  <a:pt x="7402220" y="829652"/>
                </a:lnTo>
                <a:lnTo>
                  <a:pt x="7356840" y="829388"/>
                </a:lnTo>
                <a:close/>
              </a:path>
              <a:path w="10320020" h="1734185">
                <a:moveTo>
                  <a:pt x="6980250" y="832015"/>
                </a:moveTo>
                <a:lnTo>
                  <a:pt x="6766445" y="860831"/>
                </a:lnTo>
                <a:lnTo>
                  <a:pt x="6936896" y="860831"/>
                </a:lnTo>
                <a:lnTo>
                  <a:pt x="6980250" y="832015"/>
                </a:lnTo>
                <a:close/>
              </a:path>
              <a:path w="10320020" h="1734185">
                <a:moveTo>
                  <a:pt x="3780371" y="1360703"/>
                </a:moveTo>
                <a:lnTo>
                  <a:pt x="3083471" y="1360703"/>
                </a:lnTo>
                <a:lnTo>
                  <a:pt x="3085998" y="1362506"/>
                </a:lnTo>
                <a:lnTo>
                  <a:pt x="3088525" y="1364373"/>
                </a:lnTo>
                <a:lnTo>
                  <a:pt x="3091116" y="1366202"/>
                </a:lnTo>
                <a:lnTo>
                  <a:pt x="3094875" y="1370838"/>
                </a:lnTo>
                <a:lnTo>
                  <a:pt x="3102521" y="1380070"/>
                </a:lnTo>
                <a:lnTo>
                  <a:pt x="3020452" y="1445882"/>
                </a:lnTo>
                <a:lnTo>
                  <a:pt x="2938373" y="1510969"/>
                </a:lnTo>
                <a:lnTo>
                  <a:pt x="2938373" y="1512506"/>
                </a:lnTo>
                <a:lnTo>
                  <a:pt x="3171317" y="1538782"/>
                </a:lnTo>
                <a:lnTo>
                  <a:pt x="3361022" y="1486872"/>
                </a:lnTo>
                <a:lnTo>
                  <a:pt x="3550737" y="1431713"/>
                </a:lnTo>
                <a:lnTo>
                  <a:pt x="3740454" y="1373385"/>
                </a:lnTo>
                <a:lnTo>
                  <a:pt x="3780371" y="1360703"/>
                </a:lnTo>
                <a:close/>
              </a:path>
              <a:path w="10320020" h="1734185">
                <a:moveTo>
                  <a:pt x="2803302" y="1022999"/>
                </a:moveTo>
                <a:lnTo>
                  <a:pt x="2761992" y="1027620"/>
                </a:lnTo>
                <a:lnTo>
                  <a:pt x="2724840" y="1036213"/>
                </a:lnTo>
                <a:lnTo>
                  <a:pt x="2692031" y="1048042"/>
                </a:lnTo>
                <a:lnTo>
                  <a:pt x="2693974" y="1051496"/>
                </a:lnTo>
                <a:lnTo>
                  <a:pt x="2760814" y="1090409"/>
                </a:lnTo>
                <a:lnTo>
                  <a:pt x="2900197" y="1130134"/>
                </a:lnTo>
                <a:lnTo>
                  <a:pt x="2900197" y="1131671"/>
                </a:lnTo>
                <a:lnTo>
                  <a:pt x="2896086" y="1137221"/>
                </a:lnTo>
                <a:lnTo>
                  <a:pt x="2891231" y="1141476"/>
                </a:lnTo>
                <a:lnTo>
                  <a:pt x="2885674" y="1144864"/>
                </a:lnTo>
                <a:lnTo>
                  <a:pt x="2879191" y="1147978"/>
                </a:lnTo>
                <a:lnTo>
                  <a:pt x="2887751" y="1158538"/>
                </a:lnTo>
                <a:lnTo>
                  <a:pt x="2898260" y="1170509"/>
                </a:lnTo>
                <a:lnTo>
                  <a:pt x="2905912" y="1181473"/>
                </a:lnTo>
                <a:lnTo>
                  <a:pt x="2905899" y="1189012"/>
                </a:lnTo>
                <a:lnTo>
                  <a:pt x="2891880" y="1205026"/>
                </a:lnTo>
                <a:lnTo>
                  <a:pt x="2869934" y="1226439"/>
                </a:lnTo>
                <a:lnTo>
                  <a:pt x="2850687" y="1246908"/>
                </a:lnTo>
                <a:lnTo>
                  <a:pt x="2928785" y="1369695"/>
                </a:lnTo>
                <a:lnTo>
                  <a:pt x="2999144" y="1380713"/>
                </a:lnTo>
                <a:lnTo>
                  <a:pt x="3037607" y="1384427"/>
                </a:lnTo>
                <a:lnTo>
                  <a:pt x="3060522" y="1381798"/>
                </a:lnTo>
                <a:lnTo>
                  <a:pt x="3083471" y="1360703"/>
                </a:lnTo>
                <a:lnTo>
                  <a:pt x="3780371" y="1360703"/>
                </a:lnTo>
                <a:lnTo>
                  <a:pt x="3977594" y="1296135"/>
                </a:lnTo>
                <a:lnTo>
                  <a:pt x="4072445" y="1263916"/>
                </a:lnTo>
                <a:lnTo>
                  <a:pt x="4530652" y="1263916"/>
                </a:lnTo>
                <a:lnTo>
                  <a:pt x="4562721" y="1254638"/>
                </a:lnTo>
                <a:lnTo>
                  <a:pt x="4648695" y="1225605"/>
                </a:lnTo>
                <a:lnTo>
                  <a:pt x="4692992" y="1213332"/>
                </a:lnTo>
                <a:lnTo>
                  <a:pt x="4798324" y="1190306"/>
                </a:lnTo>
                <a:lnTo>
                  <a:pt x="4846686" y="1177989"/>
                </a:lnTo>
                <a:lnTo>
                  <a:pt x="4892351" y="1162396"/>
                </a:lnTo>
                <a:lnTo>
                  <a:pt x="4935448" y="1141476"/>
                </a:lnTo>
                <a:lnTo>
                  <a:pt x="4919196" y="1133609"/>
                </a:lnTo>
                <a:lnTo>
                  <a:pt x="4899699" y="1128277"/>
                </a:lnTo>
                <a:lnTo>
                  <a:pt x="4878986" y="1124073"/>
                </a:lnTo>
                <a:lnTo>
                  <a:pt x="4859083" y="1119593"/>
                </a:lnTo>
                <a:lnTo>
                  <a:pt x="4816280" y="1108914"/>
                </a:lnTo>
                <a:lnTo>
                  <a:pt x="4772887" y="1100057"/>
                </a:lnTo>
                <a:lnTo>
                  <a:pt x="4728360" y="1092908"/>
                </a:lnTo>
                <a:lnTo>
                  <a:pt x="4682151" y="1087350"/>
                </a:lnTo>
                <a:lnTo>
                  <a:pt x="4633716" y="1083266"/>
                </a:lnTo>
                <a:lnTo>
                  <a:pt x="4582507" y="1080540"/>
                </a:lnTo>
                <a:lnTo>
                  <a:pt x="4527980" y="1079057"/>
                </a:lnTo>
                <a:lnTo>
                  <a:pt x="4251959" y="1075855"/>
                </a:lnTo>
                <a:lnTo>
                  <a:pt x="4288193" y="1061897"/>
                </a:lnTo>
                <a:lnTo>
                  <a:pt x="4264847" y="1056624"/>
                </a:lnTo>
                <a:lnTo>
                  <a:pt x="4244119" y="1047103"/>
                </a:lnTo>
                <a:lnTo>
                  <a:pt x="4224422" y="1036700"/>
                </a:lnTo>
                <a:lnTo>
                  <a:pt x="4204169" y="1028776"/>
                </a:lnTo>
                <a:lnTo>
                  <a:pt x="3992244" y="1025372"/>
                </a:lnTo>
                <a:lnTo>
                  <a:pt x="3986638" y="1023086"/>
                </a:lnTo>
                <a:lnTo>
                  <a:pt x="2848584" y="1023086"/>
                </a:lnTo>
                <a:lnTo>
                  <a:pt x="2803302" y="1022999"/>
                </a:lnTo>
                <a:close/>
              </a:path>
              <a:path w="10320020" h="1734185">
                <a:moveTo>
                  <a:pt x="4530652" y="1263916"/>
                </a:moveTo>
                <a:lnTo>
                  <a:pt x="4072445" y="1263916"/>
                </a:lnTo>
                <a:lnTo>
                  <a:pt x="4154576" y="1266012"/>
                </a:lnTo>
                <a:lnTo>
                  <a:pt x="4301540" y="1266977"/>
                </a:lnTo>
                <a:lnTo>
                  <a:pt x="4339111" y="1272569"/>
                </a:lnTo>
                <a:lnTo>
                  <a:pt x="4380904" y="1277821"/>
                </a:lnTo>
                <a:lnTo>
                  <a:pt x="4424557" y="1280309"/>
                </a:lnTo>
                <a:lnTo>
                  <a:pt x="4467707" y="1277607"/>
                </a:lnTo>
                <a:lnTo>
                  <a:pt x="4517284" y="1267784"/>
                </a:lnTo>
                <a:lnTo>
                  <a:pt x="4530652" y="1263916"/>
                </a:lnTo>
                <a:close/>
              </a:path>
              <a:path w="10320020" h="1734185">
                <a:moveTo>
                  <a:pt x="2882950" y="1003757"/>
                </a:moveTo>
                <a:lnTo>
                  <a:pt x="2841002" y="1017473"/>
                </a:lnTo>
                <a:lnTo>
                  <a:pt x="2843530" y="1019314"/>
                </a:lnTo>
                <a:lnTo>
                  <a:pt x="2846069" y="1021232"/>
                </a:lnTo>
                <a:lnTo>
                  <a:pt x="2848584" y="1023086"/>
                </a:lnTo>
                <a:lnTo>
                  <a:pt x="3986638" y="1023086"/>
                </a:lnTo>
                <a:lnTo>
                  <a:pt x="3940377" y="1004214"/>
                </a:lnTo>
                <a:lnTo>
                  <a:pt x="2886773" y="1004214"/>
                </a:lnTo>
                <a:lnTo>
                  <a:pt x="2882950" y="1003757"/>
                </a:lnTo>
                <a:close/>
              </a:path>
              <a:path w="10320020" h="1734185">
                <a:moveTo>
                  <a:pt x="2938373" y="648220"/>
                </a:moveTo>
                <a:lnTo>
                  <a:pt x="3102521" y="815340"/>
                </a:lnTo>
                <a:lnTo>
                  <a:pt x="3102521" y="818489"/>
                </a:lnTo>
                <a:lnTo>
                  <a:pt x="3005150" y="896607"/>
                </a:lnTo>
                <a:lnTo>
                  <a:pt x="2973978" y="921980"/>
                </a:lnTo>
                <a:lnTo>
                  <a:pt x="2940904" y="945772"/>
                </a:lnTo>
                <a:lnTo>
                  <a:pt x="2908463" y="970073"/>
                </a:lnTo>
                <a:lnTo>
                  <a:pt x="2879191" y="996975"/>
                </a:lnTo>
                <a:lnTo>
                  <a:pt x="2881718" y="999401"/>
                </a:lnTo>
                <a:lnTo>
                  <a:pt x="2884246" y="1001788"/>
                </a:lnTo>
                <a:lnTo>
                  <a:pt x="2886773" y="1004214"/>
                </a:lnTo>
                <a:lnTo>
                  <a:pt x="3940377" y="1004214"/>
                </a:lnTo>
                <a:lnTo>
                  <a:pt x="3647750" y="881565"/>
                </a:lnTo>
                <a:lnTo>
                  <a:pt x="3361259" y="756869"/>
                </a:lnTo>
                <a:lnTo>
                  <a:pt x="3173196" y="672160"/>
                </a:lnTo>
                <a:lnTo>
                  <a:pt x="2985335" y="653384"/>
                </a:lnTo>
                <a:lnTo>
                  <a:pt x="2938373" y="648220"/>
                </a:lnTo>
                <a:close/>
              </a:path>
              <a:path w="10320020" h="1734185">
                <a:moveTo>
                  <a:pt x="280644" y="688073"/>
                </a:moveTo>
                <a:lnTo>
                  <a:pt x="246278" y="694448"/>
                </a:lnTo>
                <a:lnTo>
                  <a:pt x="246278" y="697484"/>
                </a:lnTo>
                <a:lnTo>
                  <a:pt x="340212" y="733880"/>
                </a:lnTo>
                <a:lnTo>
                  <a:pt x="481101" y="786574"/>
                </a:lnTo>
                <a:lnTo>
                  <a:pt x="582398" y="798799"/>
                </a:lnTo>
                <a:lnTo>
                  <a:pt x="734361" y="814856"/>
                </a:lnTo>
                <a:lnTo>
                  <a:pt x="886333" y="828213"/>
                </a:lnTo>
                <a:lnTo>
                  <a:pt x="1038308" y="838910"/>
                </a:lnTo>
                <a:lnTo>
                  <a:pt x="1190275" y="846988"/>
                </a:lnTo>
                <a:lnTo>
                  <a:pt x="1342224" y="852487"/>
                </a:lnTo>
                <a:lnTo>
                  <a:pt x="1502488" y="916037"/>
                </a:lnTo>
                <a:lnTo>
                  <a:pt x="1546037" y="932049"/>
                </a:lnTo>
                <a:lnTo>
                  <a:pt x="1724075" y="992974"/>
                </a:lnTo>
                <a:lnTo>
                  <a:pt x="1774247" y="1005547"/>
                </a:lnTo>
                <a:lnTo>
                  <a:pt x="1823009" y="1009005"/>
                </a:lnTo>
                <a:lnTo>
                  <a:pt x="1870172" y="1005846"/>
                </a:lnTo>
                <a:lnTo>
                  <a:pt x="1915548" y="998565"/>
                </a:lnTo>
                <a:lnTo>
                  <a:pt x="1958949" y="989660"/>
                </a:lnTo>
                <a:lnTo>
                  <a:pt x="2000187" y="981626"/>
                </a:lnTo>
                <a:lnTo>
                  <a:pt x="2039073" y="976960"/>
                </a:lnTo>
                <a:lnTo>
                  <a:pt x="2149043" y="975320"/>
                </a:lnTo>
                <a:lnTo>
                  <a:pt x="2201972" y="970789"/>
                </a:lnTo>
                <a:lnTo>
                  <a:pt x="2243353" y="957973"/>
                </a:lnTo>
                <a:lnTo>
                  <a:pt x="2243353" y="956386"/>
                </a:lnTo>
                <a:lnTo>
                  <a:pt x="2194909" y="936065"/>
                </a:lnTo>
                <a:lnTo>
                  <a:pt x="2147780" y="913969"/>
                </a:lnTo>
                <a:lnTo>
                  <a:pt x="2100243" y="891105"/>
                </a:lnTo>
                <a:lnTo>
                  <a:pt x="2050577" y="868484"/>
                </a:lnTo>
                <a:lnTo>
                  <a:pt x="1997062" y="847115"/>
                </a:lnTo>
                <a:lnTo>
                  <a:pt x="1949172" y="831287"/>
                </a:lnTo>
                <a:lnTo>
                  <a:pt x="1898527" y="817207"/>
                </a:lnTo>
                <a:lnTo>
                  <a:pt x="1845811" y="804346"/>
                </a:lnTo>
                <a:lnTo>
                  <a:pt x="1682064" y="767778"/>
                </a:lnTo>
                <a:lnTo>
                  <a:pt x="1546504" y="735279"/>
                </a:lnTo>
                <a:lnTo>
                  <a:pt x="1510195" y="701484"/>
                </a:lnTo>
                <a:lnTo>
                  <a:pt x="1462058" y="689559"/>
                </a:lnTo>
                <a:lnTo>
                  <a:pt x="284467" y="689559"/>
                </a:lnTo>
                <a:lnTo>
                  <a:pt x="280644" y="688073"/>
                </a:lnTo>
                <a:close/>
              </a:path>
              <a:path w="10320020" h="1734185">
                <a:moveTo>
                  <a:pt x="0" y="316585"/>
                </a:moveTo>
                <a:lnTo>
                  <a:pt x="1879" y="320395"/>
                </a:lnTo>
                <a:lnTo>
                  <a:pt x="38322" y="345573"/>
                </a:lnTo>
                <a:lnTo>
                  <a:pt x="75669" y="372260"/>
                </a:lnTo>
                <a:lnTo>
                  <a:pt x="114464" y="399222"/>
                </a:lnTo>
                <a:lnTo>
                  <a:pt x="155252" y="425221"/>
                </a:lnTo>
                <a:lnTo>
                  <a:pt x="198577" y="449021"/>
                </a:lnTo>
                <a:lnTo>
                  <a:pt x="196824" y="453821"/>
                </a:lnTo>
                <a:lnTo>
                  <a:pt x="199415" y="457136"/>
                </a:lnTo>
                <a:lnTo>
                  <a:pt x="196621" y="457339"/>
                </a:lnTo>
                <a:lnTo>
                  <a:pt x="193446" y="457631"/>
                </a:lnTo>
                <a:lnTo>
                  <a:pt x="190271" y="457860"/>
                </a:lnTo>
                <a:lnTo>
                  <a:pt x="187096" y="458139"/>
                </a:lnTo>
                <a:lnTo>
                  <a:pt x="197269" y="471335"/>
                </a:lnTo>
                <a:lnTo>
                  <a:pt x="202399" y="477875"/>
                </a:lnTo>
                <a:lnTo>
                  <a:pt x="205574" y="481190"/>
                </a:lnTo>
                <a:lnTo>
                  <a:pt x="208749" y="484441"/>
                </a:lnTo>
                <a:lnTo>
                  <a:pt x="211924" y="487756"/>
                </a:lnTo>
                <a:lnTo>
                  <a:pt x="197753" y="498338"/>
                </a:lnTo>
                <a:lnTo>
                  <a:pt x="176641" y="512918"/>
                </a:lnTo>
                <a:lnTo>
                  <a:pt x="158371" y="527636"/>
                </a:lnTo>
                <a:lnTo>
                  <a:pt x="152730" y="538632"/>
                </a:lnTo>
                <a:lnTo>
                  <a:pt x="238632" y="670153"/>
                </a:lnTo>
                <a:lnTo>
                  <a:pt x="284467" y="689559"/>
                </a:lnTo>
                <a:lnTo>
                  <a:pt x="1462058" y="689559"/>
                </a:lnTo>
                <a:lnTo>
                  <a:pt x="1270212" y="639659"/>
                </a:lnTo>
                <a:lnTo>
                  <a:pt x="1174191" y="613244"/>
                </a:lnTo>
                <a:lnTo>
                  <a:pt x="1000454" y="520280"/>
                </a:lnTo>
                <a:lnTo>
                  <a:pt x="826706" y="424249"/>
                </a:lnTo>
                <a:lnTo>
                  <a:pt x="691156" y="347154"/>
                </a:lnTo>
                <a:lnTo>
                  <a:pt x="198577" y="347154"/>
                </a:lnTo>
                <a:lnTo>
                  <a:pt x="144482" y="334157"/>
                </a:lnTo>
                <a:lnTo>
                  <a:pt x="93306" y="325616"/>
                </a:lnTo>
                <a:lnTo>
                  <a:pt x="45122" y="320202"/>
                </a:lnTo>
                <a:lnTo>
                  <a:pt x="0" y="316585"/>
                </a:lnTo>
                <a:close/>
              </a:path>
              <a:path w="10320020" h="1734185">
                <a:moveTo>
                  <a:pt x="219570" y="317360"/>
                </a:moveTo>
                <a:lnTo>
                  <a:pt x="187096" y="328891"/>
                </a:lnTo>
                <a:lnTo>
                  <a:pt x="187096" y="330441"/>
                </a:lnTo>
                <a:lnTo>
                  <a:pt x="190919" y="333438"/>
                </a:lnTo>
                <a:lnTo>
                  <a:pt x="198577" y="339547"/>
                </a:lnTo>
                <a:lnTo>
                  <a:pt x="197417" y="342017"/>
                </a:lnTo>
                <a:lnTo>
                  <a:pt x="198577" y="347154"/>
                </a:lnTo>
                <a:lnTo>
                  <a:pt x="691156" y="347154"/>
                </a:lnTo>
                <a:lnTo>
                  <a:pt x="658609" y="328358"/>
                </a:lnTo>
                <a:lnTo>
                  <a:pt x="263461" y="328358"/>
                </a:lnTo>
                <a:lnTo>
                  <a:pt x="219570" y="317360"/>
                </a:lnTo>
                <a:close/>
              </a:path>
              <a:path w="10320020" h="1734185">
                <a:moveTo>
                  <a:pt x="196888" y="339674"/>
                </a:moveTo>
                <a:lnTo>
                  <a:pt x="196037" y="344957"/>
                </a:lnTo>
                <a:lnTo>
                  <a:pt x="197417" y="342017"/>
                </a:lnTo>
                <a:lnTo>
                  <a:pt x="196888" y="339674"/>
                </a:lnTo>
                <a:close/>
              </a:path>
              <a:path w="10320020" h="1734185">
                <a:moveTo>
                  <a:pt x="246278" y="137591"/>
                </a:moveTo>
                <a:lnTo>
                  <a:pt x="247586" y="140106"/>
                </a:lnTo>
                <a:lnTo>
                  <a:pt x="248157" y="141351"/>
                </a:lnTo>
                <a:lnTo>
                  <a:pt x="410502" y="295440"/>
                </a:lnTo>
                <a:lnTo>
                  <a:pt x="409194" y="296456"/>
                </a:lnTo>
                <a:lnTo>
                  <a:pt x="407898" y="297522"/>
                </a:lnTo>
                <a:lnTo>
                  <a:pt x="406679" y="298564"/>
                </a:lnTo>
                <a:lnTo>
                  <a:pt x="263461" y="328358"/>
                </a:lnTo>
                <a:lnTo>
                  <a:pt x="658609" y="328358"/>
                </a:lnTo>
                <a:lnTo>
                  <a:pt x="479221" y="222758"/>
                </a:lnTo>
                <a:lnTo>
                  <a:pt x="339431" y="172400"/>
                </a:lnTo>
                <a:lnTo>
                  <a:pt x="246278" y="137591"/>
                </a:lnTo>
                <a:close/>
              </a:path>
            </a:pathLst>
          </a:custGeom>
          <a:solidFill>
            <a:srgbClr val="71CBF4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1997" y="7106399"/>
            <a:ext cx="7258887" cy="27360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365146" y="7165565"/>
            <a:ext cx="187198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 b="1">
                <a:solidFill>
                  <a:srgbClr val="002D5A"/>
                </a:solidFill>
                <a:latin typeface="Montserrat"/>
                <a:cs typeface="Montserrat"/>
              </a:rPr>
              <a:t>Royal</a:t>
            </a:r>
            <a:r>
              <a:rPr dirty="0" sz="900" spc="-15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900" spc="-5" b="1">
                <a:solidFill>
                  <a:srgbClr val="002D5A"/>
                </a:solidFill>
                <a:latin typeface="Montserrat"/>
                <a:cs typeface="Montserrat"/>
              </a:rPr>
              <a:t>Academy</a:t>
            </a:r>
            <a:r>
              <a:rPr dirty="0" sz="900" spc="-15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900" b="1">
                <a:solidFill>
                  <a:srgbClr val="002D5A"/>
                </a:solidFill>
                <a:latin typeface="Montserrat"/>
                <a:cs typeface="Montserrat"/>
              </a:rPr>
              <a:t>of</a:t>
            </a:r>
            <a:r>
              <a:rPr dirty="0" sz="900" spc="-15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900" b="1">
                <a:solidFill>
                  <a:srgbClr val="002D5A"/>
                </a:solidFill>
                <a:latin typeface="Montserrat"/>
                <a:cs typeface="Montserrat"/>
              </a:rPr>
              <a:t>Engineering</a:t>
            </a:r>
            <a:endParaRPr sz="900">
              <a:latin typeface="Montserrat"/>
              <a:cs typeface="Montserra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5300" y="7161154"/>
            <a:ext cx="15049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002D5A"/>
                </a:solidFill>
                <a:latin typeface="Montserrat"/>
                <a:cs typeface="Montserrat"/>
              </a:rPr>
              <a:t>21</a:t>
            </a:r>
            <a:endParaRPr sz="1000">
              <a:latin typeface="Montserrat"/>
              <a:cs typeface="Montserra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8001" y="7003540"/>
            <a:ext cx="9756140" cy="0"/>
          </a:xfrm>
          <a:custGeom>
            <a:avLst/>
            <a:gdLst/>
            <a:ahLst/>
            <a:cxnLst/>
            <a:rect l="l" t="t" r="r" b="b"/>
            <a:pathLst>
              <a:path w="9756140" h="0">
                <a:moveTo>
                  <a:pt x="0" y="0"/>
                </a:moveTo>
                <a:lnTo>
                  <a:pt x="9756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7" name="object 7"/>
          <p:cNvGrpSpPr/>
          <p:nvPr/>
        </p:nvGrpSpPr>
        <p:grpSpPr>
          <a:xfrm>
            <a:off x="3780002" y="2041398"/>
            <a:ext cx="2430145" cy="2042160"/>
            <a:chOff x="3780002" y="2041398"/>
            <a:chExt cx="2430145" cy="2042160"/>
          </a:xfrm>
        </p:grpSpPr>
        <p:sp>
          <p:nvSpPr>
            <p:cNvPr id="8" name="object 8"/>
            <p:cNvSpPr/>
            <p:nvPr/>
          </p:nvSpPr>
          <p:spPr>
            <a:xfrm>
              <a:off x="3780002" y="2041398"/>
              <a:ext cx="2430145" cy="2042160"/>
            </a:xfrm>
            <a:custGeom>
              <a:avLst/>
              <a:gdLst/>
              <a:ahLst/>
              <a:cxnLst/>
              <a:rect l="l" t="t" r="r" b="b"/>
              <a:pathLst>
                <a:path w="2430145" h="2042160">
                  <a:moveTo>
                    <a:pt x="2430005" y="0"/>
                  </a:moveTo>
                  <a:lnTo>
                    <a:pt x="0" y="0"/>
                  </a:lnTo>
                  <a:lnTo>
                    <a:pt x="0" y="2041728"/>
                  </a:lnTo>
                  <a:lnTo>
                    <a:pt x="2430005" y="2041728"/>
                  </a:lnTo>
                  <a:lnTo>
                    <a:pt x="2430005" y="0"/>
                  </a:lnTo>
                  <a:close/>
                </a:path>
              </a:pathLst>
            </a:custGeom>
            <a:solidFill>
              <a:srgbClr val="D0EBF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67084" y="2134344"/>
              <a:ext cx="1855827" cy="1855830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3780002" y="4083126"/>
            <a:ext cx="2430145" cy="304165"/>
          </a:xfrm>
          <a:prstGeom prst="rect">
            <a:avLst/>
          </a:prstGeom>
          <a:solidFill>
            <a:srgbClr val="0093D6"/>
          </a:solidFill>
        </p:spPr>
        <p:txBody>
          <a:bodyPr wrap="square" lIns="0" tIns="74930" rIns="0" bIns="0" rtlCol="0" vert="horz">
            <a:spAutoFit/>
          </a:bodyPr>
          <a:lstStyle/>
          <a:p>
            <a:pPr marL="107950">
              <a:lnSpc>
                <a:spcPct val="100000"/>
              </a:lnSpc>
              <a:spcBef>
                <a:spcPts val="590"/>
              </a:spcBef>
            </a:pPr>
            <a:r>
              <a:rPr dirty="0" sz="950" spc="-5" b="1">
                <a:solidFill>
                  <a:srgbClr val="FFFFFF"/>
                </a:solidFill>
                <a:latin typeface="Montserrat"/>
                <a:cs typeface="Montserrat"/>
              </a:rPr>
              <a:t>Illustration</a:t>
            </a:r>
            <a:r>
              <a:rPr dirty="0" sz="950" spc="-10" b="1">
                <a:solidFill>
                  <a:srgbClr val="FFFFFF"/>
                </a:solidFill>
                <a:latin typeface="Montserrat"/>
                <a:cs typeface="Montserrat"/>
              </a:rPr>
              <a:t> by</a:t>
            </a:r>
            <a:r>
              <a:rPr dirty="0" sz="950" spc="-5" b="1">
                <a:solidFill>
                  <a:srgbClr val="FFFFFF"/>
                </a:solidFill>
                <a:latin typeface="Montserrat"/>
                <a:cs typeface="Montserrat"/>
              </a:rPr>
              <a:t> Andrew White</a:t>
            </a:r>
            <a:endParaRPr sz="950">
              <a:latin typeface="Montserrat"/>
              <a:cs typeface="Montserra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10007" y="2041398"/>
            <a:ext cx="2430145" cy="304165"/>
          </a:xfrm>
          <a:prstGeom prst="rect">
            <a:avLst/>
          </a:prstGeom>
          <a:solidFill>
            <a:srgbClr val="0093D6"/>
          </a:solidFill>
        </p:spPr>
        <p:txBody>
          <a:bodyPr wrap="square" lIns="0" tIns="85725" rIns="0" bIns="0" rtlCol="0" vert="horz">
            <a:spAutoFit/>
          </a:bodyPr>
          <a:lstStyle/>
          <a:p>
            <a:pPr marL="107950">
              <a:lnSpc>
                <a:spcPct val="100000"/>
              </a:lnSpc>
              <a:spcBef>
                <a:spcPts val="675"/>
              </a:spcBef>
            </a:pPr>
            <a:r>
              <a:rPr dirty="0" sz="950" spc="-5" b="1">
                <a:solidFill>
                  <a:srgbClr val="FFFFFF"/>
                </a:solidFill>
                <a:latin typeface="Montserrat"/>
                <a:cs typeface="Montserrat"/>
              </a:rPr>
              <a:t>Illustration</a:t>
            </a:r>
            <a:r>
              <a:rPr dirty="0" sz="950" spc="-10" b="1">
                <a:solidFill>
                  <a:srgbClr val="FFFFFF"/>
                </a:solidFill>
                <a:latin typeface="Montserrat"/>
                <a:cs typeface="Montserrat"/>
              </a:rPr>
              <a:t> by </a:t>
            </a:r>
            <a:r>
              <a:rPr dirty="0" sz="950" b="1">
                <a:solidFill>
                  <a:srgbClr val="FFFFFF"/>
                </a:solidFill>
                <a:latin typeface="Montserrat"/>
                <a:cs typeface="Montserrat"/>
              </a:rPr>
              <a:t>Liam</a:t>
            </a:r>
            <a:r>
              <a:rPr dirty="0" sz="950" spc="-10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 b="1">
                <a:solidFill>
                  <a:srgbClr val="FFFFFF"/>
                </a:solidFill>
                <a:latin typeface="Montserrat"/>
                <a:cs typeface="Montserrat"/>
              </a:rPr>
              <a:t>Roberts</a:t>
            </a:r>
            <a:endParaRPr sz="950">
              <a:latin typeface="Montserrat"/>
              <a:cs typeface="Montserrat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55300" y="444733"/>
            <a:ext cx="2210435" cy="4216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600" spc="-20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</a:rPr>
              <a:t>Environment</a:t>
            </a:r>
            <a:endParaRPr sz="2600">
              <a:latin typeface="Montserrat Medium"/>
              <a:cs typeface="Montserrat Medium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2575" y="1130461"/>
            <a:ext cx="3154045" cy="50825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solidFill>
                  <a:srgbClr val="002D5A"/>
                </a:solidFill>
                <a:latin typeface="Montserrat"/>
                <a:cs typeface="Montserrat"/>
              </a:rPr>
              <a:t>Modelling</a:t>
            </a:r>
            <a:r>
              <a:rPr dirty="0" sz="1100" spc="-5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1100" b="1">
                <a:solidFill>
                  <a:srgbClr val="002D5A"/>
                </a:solidFill>
                <a:latin typeface="Montserrat"/>
                <a:cs typeface="Montserrat"/>
              </a:rPr>
              <a:t>the</a:t>
            </a:r>
            <a:r>
              <a:rPr dirty="0" sz="1100" spc="-5" b="1">
                <a:solidFill>
                  <a:srgbClr val="002D5A"/>
                </a:solidFill>
                <a:latin typeface="Montserrat"/>
                <a:cs typeface="Montserrat"/>
              </a:rPr>
              <a:t> greenhouse effect</a:t>
            </a:r>
            <a:endParaRPr sz="1100">
              <a:latin typeface="Montserrat"/>
              <a:cs typeface="Montserrat"/>
            </a:endParaRPr>
          </a:p>
          <a:p>
            <a:pPr marL="25400">
              <a:lnSpc>
                <a:spcPct val="100000"/>
              </a:lnSpc>
              <a:spcBef>
                <a:spcPts val="915"/>
              </a:spcBef>
            </a:pPr>
            <a:r>
              <a:rPr dirty="0" sz="950" spc="-5" b="1">
                <a:latin typeface="Montserrat"/>
                <a:cs typeface="Montserrat"/>
              </a:rPr>
              <a:t>Investigation </a:t>
            </a:r>
            <a:r>
              <a:rPr dirty="0" sz="950" b="1">
                <a:latin typeface="Montserrat"/>
                <a:cs typeface="Montserrat"/>
              </a:rPr>
              <a:t>one</a:t>
            </a:r>
            <a:r>
              <a:rPr dirty="0" sz="950" spc="-5" b="1">
                <a:latin typeface="Montserrat"/>
                <a:cs typeface="Montserrat"/>
              </a:rPr>
              <a:t> </a:t>
            </a:r>
            <a:r>
              <a:rPr dirty="0" sz="950" b="1">
                <a:latin typeface="Montserrat"/>
                <a:cs typeface="Montserrat"/>
              </a:rPr>
              <a:t>–</a:t>
            </a:r>
            <a:r>
              <a:rPr dirty="0" sz="950" spc="-5" b="1">
                <a:latin typeface="Montserrat"/>
                <a:cs typeface="Montserrat"/>
              </a:rPr>
              <a:t> </a:t>
            </a:r>
            <a:r>
              <a:rPr dirty="0" sz="950" b="1">
                <a:latin typeface="Montserrat"/>
                <a:cs typeface="Montserrat"/>
              </a:rPr>
              <a:t>vinegar and</a:t>
            </a:r>
            <a:r>
              <a:rPr dirty="0" sz="950" spc="-5" b="1">
                <a:latin typeface="Montserrat"/>
                <a:cs typeface="Montserrat"/>
              </a:rPr>
              <a:t> baking </a:t>
            </a:r>
            <a:r>
              <a:rPr dirty="0" sz="950" b="1">
                <a:latin typeface="Montserrat"/>
                <a:cs typeface="Montserrat"/>
              </a:rPr>
              <a:t>soda</a:t>
            </a:r>
            <a:endParaRPr sz="950">
              <a:latin typeface="Montserrat"/>
              <a:cs typeface="Montserrat"/>
            </a:endParaRPr>
          </a:p>
          <a:p>
            <a:pPr marL="25400" marR="124460">
              <a:lnSpc>
                <a:spcPct val="108300"/>
              </a:lnSpc>
              <a:spcBef>
                <a:spcPts val="850"/>
              </a:spcBef>
            </a:pPr>
            <a:r>
              <a:rPr dirty="0" sz="950" spc="-5">
                <a:latin typeface="Montserrat"/>
                <a:cs typeface="Montserrat"/>
              </a:rPr>
              <a:t>CO</a:t>
            </a:r>
            <a:r>
              <a:rPr dirty="0" baseline="-10101" sz="825" spc="-7">
                <a:latin typeface="Montserrat"/>
                <a:cs typeface="Montserrat"/>
              </a:rPr>
              <a:t>2</a:t>
            </a:r>
            <a:r>
              <a:rPr dirty="0" baseline="-10101" sz="82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is </a:t>
            </a:r>
            <a:r>
              <a:rPr dirty="0" sz="950" spc="-5">
                <a:latin typeface="Montserrat"/>
                <a:cs typeface="Montserrat"/>
              </a:rPr>
              <a:t>released </a:t>
            </a:r>
            <a:r>
              <a:rPr dirty="0" sz="950">
                <a:latin typeface="Montserrat"/>
                <a:cs typeface="Montserrat"/>
              </a:rPr>
              <a:t>in the </a:t>
            </a:r>
            <a:r>
              <a:rPr dirty="0" sz="950" spc="-5">
                <a:latin typeface="Montserrat"/>
                <a:cs typeface="Montserrat"/>
              </a:rPr>
              <a:t>reaction. </a:t>
            </a:r>
            <a:r>
              <a:rPr dirty="0" sz="950">
                <a:latin typeface="Montserrat"/>
                <a:cs typeface="Montserrat"/>
              </a:rPr>
              <a:t>This models an </a:t>
            </a:r>
            <a:r>
              <a:rPr dirty="0" sz="950" spc="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increase </a:t>
            </a:r>
            <a:r>
              <a:rPr dirty="0" sz="950">
                <a:latin typeface="Montserrat"/>
                <a:cs typeface="Montserrat"/>
              </a:rPr>
              <a:t>in </a:t>
            </a:r>
            <a:r>
              <a:rPr dirty="0" sz="950" spc="-5">
                <a:latin typeface="Montserrat"/>
                <a:cs typeface="Montserrat"/>
              </a:rPr>
              <a:t>greenhouse</a:t>
            </a:r>
            <a:r>
              <a:rPr dirty="0" sz="950">
                <a:latin typeface="Montserrat"/>
                <a:cs typeface="Montserrat"/>
              </a:rPr>
              <a:t> gas.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While the </a:t>
            </a:r>
            <a:r>
              <a:rPr dirty="0" sz="950" spc="-5">
                <a:latin typeface="Montserrat"/>
                <a:cs typeface="Montserrat"/>
              </a:rPr>
              <a:t>jars heat </a:t>
            </a:r>
            <a:r>
              <a:rPr dirty="0" sz="950">
                <a:latin typeface="Montserrat"/>
                <a:cs typeface="Montserrat"/>
              </a:rPr>
              <a:t> up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at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about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the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same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rate,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the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one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with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CO</a:t>
            </a:r>
            <a:r>
              <a:rPr dirty="0" baseline="-10101" sz="825" spc="-15">
                <a:latin typeface="Montserrat"/>
                <a:cs typeface="Montserrat"/>
              </a:rPr>
              <a:t>2</a:t>
            </a:r>
            <a:r>
              <a:rPr dirty="0" baseline="-10101" sz="825" spc="15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cools </a:t>
            </a:r>
            <a:r>
              <a:rPr dirty="0" sz="950" spc="-23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down much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more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slowly.</a:t>
            </a:r>
            <a:endParaRPr sz="950">
              <a:latin typeface="Montserrat"/>
              <a:cs typeface="Montserrat"/>
            </a:endParaRPr>
          </a:p>
          <a:p>
            <a:pPr marL="25400">
              <a:lnSpc>
                <a:spcPct val="100000"/>
              </a:lnSpc>
              <a:spcBef>
                <a:spcPts val="944"/>
              </a:spcBef>
            </a:pPr>
            <a:r>
              <a:rPr dirty="0" sz="950" spc="-5" b="1">
                <a:latin typeface="Montserrat"/>
                <a:cs typeface="Montserrat"/>
              </a:rPr>
              <a:t>Investigation</a:t>
            </a:r>
            <a:r>
              <a:rPr dirty="0" sz="950" spc="-10" b="1">
                <a:latin typeface="Montserrat"/>
                <a:cs typeface="Montserrat"/>
              </a:rPr>
              <a:t> two </a:t>
            </a:r>
            <a:r>
              <a:rPr dirty="0" sz="950" b="1">
                <a:latin typeface="Montserrat"/>
                <a:cs typeface="Montserrat"/>
              </a:rPr>
              <a:t>–</a:t>
            </a:r>
            <a:r>
              <a:rPr dirty="0" sz="950" spc="-5" b="1">
                <a:latin typeface="Montserrat"/>
                <a:cs typeface="Montserrat"/>
              </a:rPr>
              <a:t> </a:t>
            </a:r>
            <a:r>
              <a:rPr dirty="0" sz="950" b="1">
                <a:latin typeface="Montserrat"/>
                <a:cs typeface="Montserrat"/>
              </a:rPr>
              <a:t>hot</a:t>
            </a:r>
            <a:r>
              <a:rPr dirty="0" sz="950" spc="-10" b="1">
                <a:latin typeface="Montserrat"/>
                <a:cs typeface="Montserrat"/>
              </a:rPr>
              <a:t> water</a:t>
            </a:r>
            <a:endParaRPr sz="950">
              <a:latin typeface="Montserrat"/>
              <a:cs typeface="Montserrat"/>
            </a:endParaRPr>
          </a:p>
          <a:p>
            <a:pPr marL="25400" marR="20320">
              <a:lnSpc>
                <a:spcPct val="108300"/>
              </a:lnSpc>
              <a:spcBef>
                <a:spcPts val="850"/>
              </a:spcBef>
            </a:pPr>
            <a:r>
              <a:rPr dirty="0" sz="950">
                <a:latin typeface="Montserrat"/>
                <a:cs typeface="Montserrat"/>
              </a:rPr>
              <a:t>This models </a:t>
            </a:r>
            <a:r>
              <a:rPr dirty="0" sz="950" spc="-5">
                <a:latin typeface="Montserrat"/>
                <a:cs typeface="Montserrat"/>
              </a:rPr>
              <a:t>how CO</a:t>
            </a:r>
            <a:r>
              <a:rPr dirty="0" baseline="-10101" sz="825" spc="-7">
                <a:latin typeface="Montserrat"/>
                <a:cs typeface="Montserrat"/>
              </a:rPr>
              <a:t>2</a:t>
            </a:r>
            <a:r>
              <a:rPr dirty="0" baseline="-10101" sz="82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and </a:t>
            </a:r>
            <a:r>
              <a:rPr dirty="0" sz="950" spc="-10">
                <a:latin typeface="Montserrat"/>
                <a:cs typeface="Montserrat"/>
              </a:rPr>
              <a:t>water </a:t>
            </a:r>
            <a:r>
              <a:rPr dirty="0" sz="950" spc="-5">
                <a:latin typeface="Montserrat"/>
                <a:cs typeface="Montserrat"/>
              </a:rPr>
              <a:t>vapor </a:t>
            </a:r>
            <a:r>
              <a:rPr dirty="0" sz="950">
                <a:latin typeface="Montserrat"/>
                <a:cs typeface="Montserrat"/>
              </a:rPr>
              <a:t>in the </a:t>
            </a:r>
            <a:r>
              <a:rPr dirty="0" sz="950" spc="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atmosphere affect</a:t>
            </a:r>
            <a:r>
              <a:rPr dirty="0" sz="950">
                <a:latin typeface="Montserrat"/>
                <a:cs typeface="Montserrat"/>
              </a:rPr>
              <a:t> the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rate</a:t>
            </a:r>
            <a:r>
              <a:rPr dirty="0" sz="950">
                <a:latin typeface="Montserrat"/>
                <a:cs typeface="Montserrat"/>
              </a:rPr>
              <a:t> at </a:t>
            </a:r>
            <a:r>
              <a:rPr dirty="0" sz="950" spc="-5">
                <a:latin typeface="Montserrat"/>
                <a:cs typeface="Montserrat"/>
              </a:rPr>
              <a:t>which </a:t>
            </a:r>
            <a:r>
              <a:rPr dirty="0" sz="950">
                <a:latin typeface="Montserrat"/>
                <a:cs typeface="Montserrat"/>
              </a:rPr>
              <a:t>the Earth loses </a:t>
            </a:r>
            <a:r>
              <a:rPr dirty="0" sz="950" spc="-23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heat </a:t>
            </a:r>
            <a:r>
              <a:rPr dirty="0" sz="950">
                <a:latin typeface="Montserrat"/>
                <a:cs typeface="Montserrat"/>
              </a:rPr>
              <a:t>(the</a:t>
            </a:r>
            <a:r>
              <a:rPr dirty="0" sz="950" spc="-5">
                <a:latin typeface="Montserrat"/>
                <a:cs typeface="Montserrat"/>
              </a:rPr>
              <a:t> cling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15">
                <a:latin typeface="Montserrat"/>
                <a:cs typeface="Montserrat"/>
              </a:rPr>
              <a:t>film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acts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as the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CO</a:t>
            </a:r>
            <a:r>
              <a:rPr dirty="0" baseline="-10101" sz="825" spc="-15">
                <a:latin typeface="Montserrat"/>
                <a:cs typeface="Montserrat"/>
              </a:rPr>
              <a:t>2</a:t>
            </a:r>
            <a:r>
              <a:rPr dirty="0" baseline="-10101" sz="825" spc="15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and </a:t>
            </a:r>
            <a:r>
              <a:rPr dirty="0" sz="950" spc="-10">
                <a:latin typeface="Montserrat"/>
                <a:cs typeface="Montserrat"/>
              </a:rPr>
              <a:t>water</a:t>
            </a:r>
            <a:r>
              <a:rPr dirty="0" sz="950" spc="-5">
                <a:latin typeface="Montserrat"/>
                <a:cs typeface="Montserrat"/>
              </a:rPr>
              <a:t> vapor </a:t>
            </a:r>
            <a:r>
              <a:rPr dirty="0" sz="950" spc="-23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during </a:t>
            </a:r>
            <a:r>
              <a:rPr dirty="0" sz="950">
                <a:latin typeface="Montserrat"/>
                <a:cs typeface="Montserrat"/>
              </a:rPr>
              <a:t>the </a:t>
            </a:r>
            <a:r>
              <a:rPr dirty="0" sz="950" spc="-5">
                <a:latin typeface="Montserrat"/>
                <a:cs typeface="Montserrat"/>
              </a:rPr>
              <a:t>experiment).</a:t>
            </a:r>
            <a:endParaRPr sz="950">
              <a:latin typeface="Montserrat"/>
              <a:cs typeface="Montserrat"/>
            </a:endParaRPr>
          </a:p>
          <a:p>
            <a:pPr marL="25400">
              <a:lnSpc>
                <a:spcPct val="100000"/>
              </a:lnSpc>
              <a:spcBef>
                <a:spcPts val="944"/>
              </a:spcBef>
            </a:pPr>
            <a:r>
              <a:rPr dirty="0" sz="950" spc="-5" b="1">
                <a:latin typeface="Montserrat"/>
                <a:cs typeface="Montserrat"/>
              </a:rPr>
              <a:t>Investigation three </a:t>
            </a:r>
            <a:r>
              <a:rPr dirty="0" sz="950" b="1">
                <a:latin typeface="Montserrat"/>
                <a:cs typeface="Montserrat"/>
              </a:rPr>
              <a:t>–</a:t>
            </a:r>
            <a:r>
              <a:rPr dirty="0" sz="950" spc="-5" b="1">
                <a:latin typeface="Montserrat"/>
                <a:cs typeface="Montserrat"/>
              </a:rPr>
              <a:t> cold </a:t>
            </a:r>
            <a:r>
              <a:rPr dirty="0" sz="950" spc="-10" b="1">
                <a:latin typeface="Montserrat"/>
                <a:cs typeface="Montserrat"/>
              </a:rPr>
              <a:t>water</a:t>
            </a:r>
            <a:endParaRPr sz="950">
              <a:latin typeface="Montserrat"/>
              <a:cs typeface="Montserrat"/>
            </a:endParaRPr>
          </a:p>
          <a:p>
            <a:pPr marL="25400" marR="87630">
              <a:lnSpc>
                <a:spcPct val="108300"/>
              </a:lnSpc>
              <a:spcBef>
                <a:spcPts val="850"/>
              </a:spcBef>
            </a:pPr>
            <a:r>
              <a:rPr dirty="0" sz="950">
                <a:latin typeface="Montserrat"/>
                <a:cs typeface="Montserrat"/>
              </a:rPr>
              <a:t>This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is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similar</a:t>
            </a:r>
            <a:r>
              <a:rPr dirty="0" sz="950" spc="-10">
                <a:latin typeface="Montserrat"/>
                <a:cs typeface="Montserrat"/>
              </a:rPr>
              <a:t> to</a:t>
            </a:r>
            <a:r>
              <a:rPr dirty="0" sz="950" spc="-5">
                <a:latin typeface="Montserrat"/>
                <a:cs typeface="Montserrat"/>
              </a:rPr>
              <a:t> Investigation </a:t>
            </a:r>
            <a:r>
              <a:rPr dirty="0" sz="950">
                <a:latin typeface="Montserrat"/>
                <a:cs typeface="Montserrat"/>
              </a:rPr>
              <a:t>#2.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This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models</a:t>
            </a:r>
            <a:r>
              <a:rPr dirty="0" sz="950" spc="-5">
                <a:latin typeface="Montserrat"/>
                <a:cs typeface="Montserrat"/>
              </a:rPr>
              <a:t> how </a:t>
            </a:r>
            <a:r>
              <a:rPr dirty="0" sz="950" spc="-23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CO</a:t>
            </a:r>
            <a:r>
              <a:rPr dirty="0" baseline="-10101" sz="825" spc="-7">
                <a:latin typeface="Montserrat"/>
                <a:cs typeface="Montserrat"/>
              </a:rPr>
              <a:t>2</a:t>
            </a:r>
            <a:r>
              <a:rPr dirty="0" baseline="-10101" sz="82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and </a:t>
            </a:r>
            <a:r>
              <a:rPr dirty="0" sz="950" spc="-10">
                <a:latin typeface="Montserrat"/>
                <a:cs typeface="Montserrat"/>
              </a:rPr>
              <a:t>water </a:t>
            </a:r>
            <a:r>
              <a:rPr dirty="0" sz="950" spc="-5">
                <a:latin typeface="Montserrat"/>
                <a:cs typeface="Montserrat"/>
              </a:rPr>
              <a:t>vapor </a:t>
            </a:r>
            <a:r>
              <a:rPr dirty="0" sz="950">
                <a:latin typeface="Montserrat"/>
                <a:cs typeface="Montserrat"/>
              </a:rPr>
              <a:t>in the </a:t>
            </a:r>
            <a:r>
              <a:rPr dirty="0" sz="950" spc="-5">
                <a:latin typeface="Montserrat"/>
                <a:cs typeface="Montserrat"/>
              </a:rPr>
              <a:t>atmosphere affect </a:t>
            </a:r>
            <a:r>
              <a:rPr dirty="0" sz="950">
                <a:latin typeface="Montserrat"/>
                <a:cs typeface="Montserrat"/>
              </a:rPr>
              <a:t>the </a:t>
            </a:r>
            <a:r>
              <a:rPr dirty="0" sz="950" spc="5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rate </a:t>
            </a:r>
            <a:r>
              <a:rPr dirty="0" sz="950">
                <a:latin typeface="Montserrat"/>
                <a:cs typeface="Montserrat"/>
              </a:rPr>
              <a:t>at </a:t>
            </a:r>
            <a:r>
              <a:rPr dirty="0" sz="950" spc="-5">
                <a:latin typeface="Montserrat"/>
                <a:cs typeface="Montserrat"/>
              </a:rPr>
              <a:t>which </a:t>
            </a:r>
            <a:r>
              <a:rPr dirty="0" sz="950">
                <a:latin typeface="Montserrat"/>
                <a:cs typeface="Montserrat"/>
              </a:rPr>
              <a:t>the Earth gains and loses </a:t>
            </a:r>
            <a:r>
              <a:rPr dirty="0" sz="950" spc="-5">
                <a:latin typeface="Montserrat"/>
                <a:cs typeface="Montserrat"/>
              </a:rPr>
              <a:t>heat </a:t>
            </a:r>
            <a:r>
              <a:rPr dirty="0" sz="950">
                <a:latin typeface="Montserrat"/>
                <a:cs typeface="Montserrat"/>
              </a:rPr>
              <a:t>(the </a:t>
            </a:r>
            <a:r>
              <a:rPr dirty="0" sz="950" spc="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cling </a:t>
            </a:r>
            <a:r>
              <a:rPr dirty="0" sz="950" spc="15">
                <a:latin typeface="Montserrat"/>
                <a:cs typeface="Montserrat"/>
              </a:rPr>
              <a:t>film </a:t>
            </a:r>
            <a:r>
              <a:rPr dirty="0" sz="950">
                <a:latin typeface="Montserrat"/>
                <a:cs typeface="Montserrat"/>
              </a:rPr>
              <a:t>acts as the </a:t>
            </a:r>
            <a:r>
              <a:rPr dirty="0" sz="950" spc="-10">
                <a:latin typeface="Montserrat"/>
                <a:cs typeface="Montserrat"/>
              </a:rPr>
              <a:t>CO</a:t>
            </a:r>
            <a:r>
              <a:rPr dirty="0" baseline="-10101" sz="825" spc="-15">
                <a:latin typeface="Montserrat"/>
                <a:cs typeface="Montserrat"/>
              </a:rPr>
              <a:t>2</a:t>
            </a:r>
            <a:r>
              <a:rPr dirty="0" baseline="-10101" sz="825" spc="-7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and </a:t>
            </a:r>
            <a:r>
              <a:rPr dirty="0" sz="950" spc="-10">
                <a:latin typeface="Montserrat"/>
                <a:cs typeface="Montserrat"/>
              </a:rPr>
              <a:t>water </a:t>
            </a:r>
            <a:r>
              <a:rPr dirty="0" sz="950" spc="-5">
                <a:latin typeface="Montserrat"/>
                <a:cs typeface="Montserrat"/>
              </a:rPr>
              <a:t>vapor during </a:t>
            </a:r>
            <a:r>
              <a:rPr dirty="0" sz="950">
                <a:latin typeface="Montserrat"/>
                <a:cs typeface="Montserrat"/>
              </a:rPr>
              <a:t> the</a:t>
            </a:r>
            <a:r>
              <a:rPr dirty="0" sz="950" spc="-5">
                <a:latin typeface="Montserrat"/>
                <a:cs typeface="Montserrat"/>
              </a:rPr>
              <a:t> experiment).</a:t>
            </a:r>
            <a:endParaRPr sz="950">
              <a:latin typeface="Montserrat"/>
              <a:cs typeface="Montserrat"/>
            </a:endParaRPr>
          </a:p>
          <a:p>
            <a:pPr marL="25400">
              <a:lnSpc>
                <a:spcPct val="100000"/>
              </a:lnSpc>
              <a:spcBef>
                <a:spcPts val="944"/>
              </a:spcBef>
            </a:pPr>
            <a:r>
              <a:rPr dirty="0" sz="950" spc="-5" b="1">
                <a:latin typeface="Montserrat"/>
                <a:cs typeface="Montserrat"/>
              </a:rPr>
              <a:t>Investigation</a:t>
            </a:r>
            <a:r>
              <a:rPr dirty="0" sz="950" spc="-15" b="1">
                <a:latin typeface="Montserrat"/>
                <a:cs typeface="Montserrat"/>
              </a:rPr>
              <a:t> </a:t>
            </a:r>
            <a:r>
              <a:rPr dirty="0" sz="950" spc="-5" b="1">
                <a:latin typeface="Montserrat"/>
                <a:cs typeface="Montserrat"/>
              </a:rPr>
              <a:t>four</a:t>
            </a:r>
            <a:r>
              <a:rPr dirty="0" sz="950" spc="-10" b="1">
                <a:latin typeface="Montserrat"/>
                <a:cs typeface="Montserrat"/>
              </a:rPr>
              <a:t> </a:t>
            </a:r>
            <a:r>
              <a:rPr dirty="0" sz="950" b="1">
                <a:latin typeface="Montserrat"/>
                <a:cs typeface="Montserrat"/>
              </a:rPr>
              <a:t>–</a:t>
            </a:r>
            <a:r>
              <a:rPr dirty="0" sz="950" spc="-15" b="1">
                <a:latin typeface="Montserrat"/>
                <a:cs typeface="Montserrat"/>
              </a:rPr>
              <a:t> </a:t>
            </a:r>
            <a:r>
              <a:rPr dirty="0" sz="950" b="1">
                <a:latin typeface="Montserrat"/>
                <a:cs typeface="Montserrat"/>
              </a:rPr>
              <a:t>soil</a:t>
            </a:r>
            <a:endParaRPr sz="950">
              <a:latin typeface="Montserrat"/>
              <a:cs typeface="Montserrat"/>
            </a:endParaRPr>
          </a:p>
          <a:p>
            <a:pPr marL="25400" marR="398780">
              <a:lnSpc>
                <a:spcPct val="108300"/>
              </a:lnSpc>
              <a:spcBef>
                <a:spcPts val="850"/>
              </a:spcBef>
            </a:pPr>
            <a:r>
              <a:rPr dirty="0" sz="950">
                <a:latin typeface="Montserrat"/>
                <a:cs typeface="Montserrat"/>
              </a:rPr>
              <a:t>This models </a:t>
            </a:r>
            <a:r>
              <a:rPr dirty="0" sz="950" spc="-5">
                <a:latin typeface="Montserrat"/>
                <a:cs typeface="Montserrat"/>
              </a:rPr>
              <a:t>how </a:t>
            </a:r>
            <a:r>
              <a:rPr dirty="0" sz="950">
                <a:latin typeface="Montserrat"/>
                <a:cs typeface="Montserrat"/>
              </a:rPr>
              <a:t>the </a:t>
            </a:r>
            <a:r>
              <a:rPr dirty="0" sz="950" spc="-5">
                <a:latin typeface="Montserrat"/>
                <a:cs typeface="Montserrat"/>
              </a:rPr>
              <a:t>temperature </a:t>
            </a:r>
            <a:r>
              <a:rPr dirty="0" sz="950">
                <a:latin typeface="Montserrat"/>
                <a:cs typeface="Montserrat"/>
              </a:rPr>
              <a:t>of the </a:t>
            </a:r>
            <a:r>
              <a:rPr dirty="0" sz="950" spc="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actual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Earth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changes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(as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opposed</a:t>
            </a:r>
            <a:r>
              <a:rPr dirty="0" sz="950" spc="-10">
                <a:latin typeface="Montserrat"/>
                <a:cs typeface="Montserrat"/>
              </a:rPr>
              <a:t> to water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in</a:t>
            </a:r>
            <a:endParaRPr sz="950">
              <a:latin typeface="Montserrat"/>
              <a:cs typeface="Montserrat"/>
            </a:endParaRPr>
          </a:p>
          <a:p>
            <a:pPr marL="25400" marR="43815">
              <a:lnSpc>
                <a:spcPct val="108300"/>
              </a:lnSpc>
              <a:spcBef>
                <a:spcPts val="5"/>
              </a:spcBef>
            </a:pPr>
            <a:r>
              <a:rPr dirty="0" sz="950" spc="-5">
                <a:latin typeface="Montserrat"/>
                <a:cs typeface="Montserrat"/>
              </a:rPr>
              <a:t>investigations </a:t>
            </a:r>
            <a:r>
              <a:rPr dirty="0" sz="950">
                <a:latin typeface="Montserrat"/>
                <a:cs typeface="Montserrat"/>
              </a:rPr>
              <a:t>#2 and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#3). The</a:t>
            </a:r>
            <a:r>
              <a:rPr dirty="0" sz="950" spc="-5">
                <a:latin typeface="Montserrat"/>
                <a:cs typeface="Montserrat"/>
              </a:rPr>
              <a:t> cling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15">
                <a:latin typeface="Montserrat"/>
                <a:cs typeface="Montserrat"/>
              </a:rPr>
              <a:t>film</a:t>
            </a:r>
            <a:r>
              <a:rPr dirty="0" sz="950">
                <a:latin typeface="Montserrat"/>
                <a:cs typeface="Montserrat"/>
              </a:rPr>
              <a:t> acts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as the </a:t>
            </a:r>
            <a:r>
              <a:rPr dirty="0" sz="950" spc="-23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greenhouse </a:t>
            </a:r>
            <a:r>
              <a:rPr dirty="0" sz="950">
                <a:latin typeface="Montserrat"/>
                <a:cs typeface="Montserrat"/>
              </a:rPr>
              <a:t>gases.</a:t>
            </a:r>
            <a:endParaRPr sz="950">
              <a:latin typeface="Montserrat"/>
              <a:cs typeface="Montserrat"/>
            </a:endParaRPr>
          </a:p>
          <a:p>
            <a:pPr marL="25400" marR="17780">
              <a:lnSpc>
                <a:spcPct val="108300"/>
              </a:lnSpc>
              <a:spcBef>
                <a:spcPts val="850"/>
              </a:spcBef>
            </a:pPr>
            <a:r>
              <a:rPr dirty="0" sz="950">
                <a:latin typeface="Montserrat"/>
                <a:cs typeface="Montserrat"/>
              </a:rPr>
              <a:t>This </a:t>
            </a:r>
            <a:r>
              <a:rPr dirty="0" sz="950" spc="-5">
                <a:latin typeface="Montserrat"/>
                <a:cs typeface="Montserrat"/>
              </a:rPr>
              <a:t>challenge </a:t>
            </a:r>
            <a:r>
              <a:rPr dirty="0" sz="950">
                <a:latin typeface="Montserrat"/>
                <a:cs typeface="Montserrat"/>
              </a:rPr>
              <a:t>has been </a:t>
            </a:r>
            <a:r>
              <a:rPr dirty="0" sz="950" spc="-5">
                <a:latin typeface="Montserrat"/>
                <a:cs typeface="Montserrat"/>
              </a:rPr>
              <a:t>adapted </a:t>
            </a:r>
            <a:r>
              <a:rPr dirty="0" sz="950" spc="15">
                <a:latin typeface="Montserrat"/>
                <a:cs typeface="Montserrat"/>
              </a:rPr>
              <a:t>from </a:t>
            </a:r>
            <a:r>
              <a:rPr dirty="0" u="sng" sz="950" spc="-5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  <a:hlinkClick r:id="rId4"/>
              </a:rPr>
              <a:t>Greenhouse </a:t>
            </a:r>
            <a:r>
              <a:rPr dirty="0" sz="950" spc="-250" b="0">
                <a:solidFill>
                  <a:srgbClr val="D70929"/>
                </a:solidFill>
                <a:latin typeface="Montserrat Medium"/>
                <a:cs typeface="Montserrat Medium"/>
              </a:rPr>
              <a:t> </a:t>
            </a:r>
            <a:r>
              <a:rPr dirty="0" u="sng" sz="950" spc="-5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  <a:hlinkClick r:id="rId4"/>
              </a:rPr>
              <a:t>effect</a:t>
            </a:r>
            <a:r>
              <a:rPr dirty="0" u="sng" sz="950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  <a:hlinkClick r:id="rId4"/>
              </a:rPr>
              <a:t> models: Hot stuff </a:t>
            </a:r>
            <a:r>
              <a:rPr dirty="0" u="sng" sz="950" spc="-10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  <a:hlinkClick r:id="rId4"/>
              </a:rPr>
              <a:t>by</a:t>
            </a:r>
            <a:r>
              <a:rPr dirty="0" u="sng" sz="950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  <a:hlinkClick r:id="rId4"/>
              </a:rPr>
              <a:t> </a:t>
            </a:r>
            <a:r>
              <a:rPr dirty="0" u="sng" sz="950" spc="-20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  <a:hlinkClick r:id="rId4"/>
              </a:rPr>
              <a:t>Teach</a:t>
            </a:r>
            <a:r>
              <a:rPr dirty="0" u="sng" sz="950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  <a:hlinkClick r:id="rId4"/>
              </a:rPr>
              <a:t> </a:t>
            </a:r>
            <a:r>
              <a:rPr dirty="0" u="sng" sz="950" spc="-5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  <a:hlinkClick r:id="rId4"/>
              </a:rPr>
              <a:t>Engineering</a:t>
            </a:r>
            <a:r>
              <a:rPr dirty="0" sz="950" spc="-5">
                <a:latin typeface="Montserrat"/>
                <a:cs typeface="Montserrat"/>
              </a:rPr>
              <a:t>.</a:t>
            </a:r>
            <a:endParaRPr sz="950">
              <a:latin typeface="Montserrat"/>
              <a:cs typeface="Montserrat"/>
            </a:endParaRPr>
          </a:p>
          <a:p>
            <a:pPr marL="25400" marR="76200">
              <a:lnSpc>
                <a:spcPct val="108300"/>
              </a:lnSpc>
            </a:pPr>
            <a:r>
              <a:rPr dirty="0" sz="950" spc="-5">
                <a:latin typeface="Montserrat"/>
                <a:cs typeface="Montserrat"/>
              </a:rPr>
              <a:t>Check </a:t>
            </a:r>
            <a:r>
              <a:rPr dirty="0" sz="950">
                <a:latin typeface="Montserrat"/>
                <a:cs typeface="Montserrat"/>
              </a:rPr>
              <a:t>out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the </a:t>
            </a:r>
            <a:r>
              <a:rPr dirty="0" sz="950" spc="-5">
                <a:latin typeface="Montserrat"/>
                <a:cs typeface="Montserrat"/>
              </a:rPr>
              <a:t>resource for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more challenges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which </a:t>
            </a:r>
            <a:r>
              <a:rPr dirty="0" sz="950" spc="-23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model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the </a:t>
            </a:r>
            <a:r>
              <a:rPr dirty="0" sz="950" spc="-5">
                <a:latin typeface="Montserrat"/>
                <a:cs typeface="Montserrat"/>
              </a:rPr>
              <a:t>greenhouse</a:t>
            </a:r>
            <a:r>
              <a:rPr dirty="0" sz="950">
                <a:latin typeface="Montserrat"/>
                <a:cs typeface="Montserrat"/>
              </a:rPr>
              <a:t> effect.</a:t>
            </a:r>
            <a:endParaRPr sz="950">
              <a:latin typeface="Montserrat"/>
              <a:cs typeface="Montserra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67299" y="1037533"/>
            <a:ext cx="4443095" cy="824865"/>
          </a:xfrm>
          <a:prstGeom prst="rect">
            <a:avLst/>
          </a:prstGeom>
        </p:spPr>
        <p:txBody>
          <a:bodyPr wrap="square" lIns="0" tIns="1054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dirty="0" sz="1100" b="1">
                <a:solidFill>
                  <a:srgbClr val="002D5A"/>
                </a:solidFill>
                <a:latin typeface="Montserrat"/>
                <a:cs typeface="Montserrat"/>
              </a:rPr>
              <a:t>Design</a:t>
            </a:r>
            <a:r>
              <a:rPr dirty="0" sz="1100" spc="-30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1100" spc="-5" b="1">
                <a:solidFill>
                  <a:srgbClr val="002D5A"/>
                </a:solidFill>
                <a:latin typeface="Montserrat"/>
                <a:cs typeface="Montserrat"/>
              </a:rPr>
              <a:t>for</a:t>
            </a:r>
            <a:r>
              <a:rPr dirty="0" sz="1100" spc="-30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1100" b="1">
                <a:solidFill>
                  <a:srgbClr val="002D5A"/>
                </a:solidFill>
                <a:latin typeface="Montserrat"/>
                <a:cs typeface="Montserrat"/>
              </a:rPr>
              <a:t>light</a:t>
            </a:r>
            <a:endParaRPr sz="1100">
              <a:latin typeface="Montserrat"/>
              <a:cs typeface="Montserrat"/>
            </a:endParaRPr>
          </a:p>
          <a:p>
            <a:pPr marL="12700" marR="5080">
              <a:lnSpc>
                <a:spcPct val="108300"/>
              </a:lnSpc>
              <a:spcBef>
                <a:spcPts val="540"/>
              </a:spcBef>
            </a:pPr>
            <a:r>
              <a:rPr dirty="0" sz="950" spc="-5">
                <a:latin typeface="Montserrat"/>
                <a:cs typeface="Montserrat"/>
              </a:rPr>
              <a:t>There are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many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different</a:t>
            </a:r>
            <a:r>
              <a:rPr dirty="0" sz="950">
                <a:latin typeface="Montserrat"/>
                <a:cs typeface="Montserrat"/>
              </a:rPr>
              <a:t> solutions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to</a:t>
            </a:r>
            <a:r>
              <a:rPr dirty="0" sz="950">
                <a:latin typeface="Montserrat"/>
                <a:cs typeface="Montserrat"/>
              </a:rPr>
              <a:t> this </a:t>
            </a:r>
            <a:r>
              <a:rPr dirty="0" sz="950" spc="-5">
                <a:latin typeface="Montserrat"/>
                <a:cs typeface="Montserrat"/>
              </a:rPr>
              <a:t>problem,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however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the main </a:t>
            </a:r>
            <a:r>
              <a:rPr dirty="0" sz="950" spc="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thing </a:t>
            </a:r>
            <a:r>
              <a:rPr dirty="0" sz="950" spc="-10">
                <a:latin typeface="Montserrat"/>
                <a:cs typeface="Montserrat"/>
              </a:rPr>
              <a:t>to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consider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was</a:t>
            </a:r>
            <a:r>
              <a:rPr dirty="0" sz="950" spc="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creating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‘spikes’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around</a:t>
            </a:r>
            <a:r>
              <a:rPr dirty="0" sz="950" spc="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a </a:t>
            </a:r>
            <a:r>
              <a:rPr dirty="0" sz="950" spc="-5">
                <a:latin typeface="Montserrat"/>
                <a:cs typeface="Montserrat"/>
              </a:rPr>
              <a:t>central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space</a:t>
            </a:r>
            <a:r>
              <a:rPr dirty="0" sz="950" spc="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such</a:t>
            </a:r>
            <a:r>
              <a:rPr dirty="0" sz="950">
                <a:latin typeface="Montserrat"/>
                <a:cs typeface="Montserrat"/>
              </a:rPr>
              <a:t> as the </a:t>
            </a:r>
            <a:r>
              <a:rPr dirty="0" sz="950" spc="-229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examples shown.</a:t>
            </a:r>
            <a:endParaRPr sz="950">
              <a:latin typeface="Montserrat"/>
              <a:cs typeface="Montserrat"/>
            </a:endParaRPr>
          </a:p>
        </p:txBody>
      </p:sp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09995" y="2344953"/>
            <a:ext cx="2430005" cy="2041728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3767299" y="4527251"/>
            <a:ext cx="4657090" cy="3390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100"/>
              </a:spcBef>
            </a:pPr>
            <a:r>
              <a:rPr dirty="0" sz="950">
                <a:latin typeface="Montserrat"/>
                <a:cs typeface="Montserrat"/>
              </a:rPr>
              <a:t>Both</a:t>
            </a:r>
            <a:r>
              <a:rPr dirty="0" sz="950" spc="2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images</a:t>
            </a:r>
            <a:r>
              <a:rPr dirty="0" sz="950" spc="2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taken</a:t>
            </a:r>
            <a:r>
              <a:rPr dirty="0" sz="950" spc="25">
                <a:latin typeface="Montserrat"/>
                <a:cs typeface="Montserrat"/>
              </a:rPr>
              <a:t> </a:t>
            </a:r>
            <a:r>
              <a:rPr dirty="0" sz="950" spc="10">
                <a:latin typeface="Montserrat"/>
                <a:cs typeface="Montserrat"/>
              </a:rPr>
              <a:t>from:</a:t>
            </a:r>
            <a:r>
              <a:rPr dirty="0" sz="950" spc="25">
                <a:latin typeface="Montserrat"/>
                <a:cs typeface="Montserrat"/>
              </a:rPr>
              <a:t> </a:t>
            </a:r>
            <a:r>
              <a:rPr dirty="0" u="sng" sz="950" spc="-10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  <a:hlinkClick r:id="rId6"/>
              </a:rPr>
              <a:t>https://www.theguardian.com/science/2016/feb/01/ </a:t>
            </a:r>
            <a:r>
              <a:rPr dirty="0" sz="950" spc="-240" b="0">
                <a:solidFill>
                  <a:srgbClr val="D70929"/>
                </a:solidFill>
                <a:latin typeface="Montserrat Medium"/>
                <a:cs typeface="Montserrat Medium"/>
              </a:rPr>
              <a:t> </a:t>
            </a:r>
            <a:r>
              <a:rPr dirty="0" u="sng" sz="950" spc="-5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  <a:hlinkClick r:id="rId6"/>
              </a:rPr>
              <a:t>did-you-solve-it-the-shady-puzzle-that-will-keep-you-in-the-dark</a:t>
            </a:r>
            <a:endParaRPr sz="950">
              <a:latin typeface="Montserrat Medium"/>
              <a:cs typeface="Montserrat Medium"/>
            </a:endParaRPr>
          </a:p>
        </p:txBody>
      </p:sp>
      <p:pic>
        <p:nvPicPr>
          <p:cNvPr id="17" name="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100425" y="96503"/>
            <a:ext cx="1116723" cy="153304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5300" y="7165565"/>
            <a:ext cx="184277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solidFill>
                  <a:srgbClr val="002D5A"/>
                </a:solidFill>
                <a:latin typeface="Montserrat"/>
                <a:cs typeface="Montserrat"/>
              </a:rPr>
              <a:t>Future</a:t>
            </a:r>
            <a:r>
              <a:rPr dirty="0" sz="900" spc="-20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900" b="1">
                <a:solidFill>
                  <a:srgbClr val="002D5A"/>
                </a:solidFill>
                <a:latin typeface="Montserrat"/>
                <a:cs typeface="Montserrat"/>
              </a:rPr>
              <a:t>of</a:t>
            </a:r>
            <a:r>
              <a:rPr dirty="0" sz="900" spc="-20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900" b="1">
                <a:solidFill>
                  <a:srgbClr val="002D5A"/>
                </a:solidFill>
                <a:latin typeface="Montserrat"/>
                <a:cs typeface="Montserrat"/>
              </a:rPr>
              <a:t>flight:</a:t>
            </a:r>
            <a:r>
              <a:rPr dirty="0" sz="900" spc="-20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900" spc="-10" b="1">
                <a:solidFill>
                  <a:srgbClr val="002D5A"/>
                </a:solidFill>
                <a:latin typeface="Montserrat"/>
                <a:cs typeface="Montserrat"/>
              </a:rPr>
              <a:t>Teacher</a:t>
            </a:r>
            <a:r>
              <a:rPr dirty="0" sz="900" spc="-20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900" b="1">
                <a:solidFill>
                  <a:srgbClr val="002D5A"/>
                </a:solidFill>
                <a:latin typeface="Montserrat"/>
                <a:cs typeface="Montserrat"/>
              </a:rPr>
              <a:t>guide</a:t>
            </a:r>
            <a:endParaRPr sz="900">
              <a:latin typeface="Montserrat"/>
              <a:cs typeface="Montserra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061441" y="7161154"/>
            <a:ext cx="17526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002D5A"/>
                </a:solidFill>
                <a:latin typeface="Montserrat"/>
                <a:cs typeface="Montserrat"/>
              </a:rPr>
              <a:t>22</a:t>
            </a:r>
            <a:endParaRPr sz="1000">
              <a:latin typeface="Montserrat"/>
              <a:cs typeface="Montserra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8000" y="7003542"/>
            <a:ext cx="9756140" cy="0"/>
          </a:xfrm>
          <a:custGeom>
            <a:avLst/>
            <a:gdLst/>
            <a:ahLst/>
            <a:cxnLst/>
            <a:rect l="l" t="t" r="r" b="b"/>
            <a:pathLst>
              <a:path w="9756140" h="0">
                <a:moveTo>
                  <a:pt x="0" y="0"/>
                </a:moveTo>
                <a:lnTo>
                  <a:pt x="9756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3564001" y="1414525"/>
            <a:ext cx="5039995" cy="2110740"/>
            <a:chOff x="3564001" y="1414525"/>
            <a:chExt cx="5039995" cy="2110740"/>
          </a:xfrm>
        </p:grpSpPr>
        <p:sp>
          <p:nvSpPr>
            <p:cNvPr id="6" name="object 6"/>
            <p:cNvSpPr/>
            <p:nvPr/>
          </p:nvSpPr>
          <p:spPr>
            <a:xfrm>
              <a:off x="3564001" y="1414525"/>
              <a:ext cx="5039995" cy="2110740"/>
            </a:xfrm>
            <a:custGeom>
              <a:avLst/>
              <a:gdLst/>
              <a:ahLst/>
              <a:cxnLst/>
              <a:rect l="l" t="t" r="r" b="b"/>
              <a:pathLst>
                <a:path w="5039995" h="2110740">
                  <a:moveTo>
                    <a:pt x="5039995" y="0"/>
                  </a:moveTo>
                  <a:lnTo>
                    <a:pt x="0" y="0"/>
                  </a:lnTo>
                  <a:lnTo>
                    <a:pt x="0" y="2110473"/>
                  </a:lnTo>
                  <a:lnTo>
                    <a:pt x="5039995" y="2110473"/>
                  </a:lnTo>
                  <a:lnTo>
                    <a:pt x="5039995" y="0"/>
                  </a:lnTo>
                  <a:close/>
                </a:path>
              </a:pathLst>
            </a:custGeom>
            <a:solidFill>
              <a:srgbClr val="D0EBF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72001" y="1522526"/>
              <a:ext cx="2036432" cy="170618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78855" y="1522539"/>
              <a:ext cx="2717139" cy="1706168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785596" y="4535777"/>
            <a:ext cx="3806825" cy="1390015"/>
            <a:chOff x="785596" y="4535777"/>
            <a:chExt cx="3806825" cy="139001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2835" y="4539272"/>
              <a:ext cx="2452255" cy="138247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240013" y="4539269"/>
              <a:ext cx="295910" cy="1383030"/>
            </a:xfrm>
            <a:custGeom>
              <a:avLst/>
              <a:gdLst/>
              <a:ahLst/>
              <a:cxnLst/>
              <a:rect l="l" t="t" r="r" b="b"/>
              <a:pathLst>
                <a:path w="295910" h="1383029">
                  <a:moveTo>
                    <a:pt x="0" y="0"/>
                  </a:moveTo>
                  <a:lnTo>
                    <a:pt x="295579" y="0"/>
                  </a:lnTo>
                  <a:lnTo>
                    <a:pt x="295579" y="1382483"/>
                  </a:lnTo>
                  <a:lnTo>
                    <a:pt x="0" y="1382483"/>
                  </a:lnTo>
                  <a:lnTo>
                    <a:pt x="0" y="0"/>
                  </a:lnTo>
                  <a:close/>
                </a:path>
              </a:pathLst>
            </a:custGeom>
            <a:ln w="6807">
              <a:solidFill>
                <a:srgbClr val="73CBF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20211" y="4547235"/>
              <a:ext cx="1272006" cy="136653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051287" y="4851311"/>
              <a:ext cx="30480" cy="758825"/>
            </a:xfrm>
            <a:custGeom>
              <a:avLst/>
              <a:gdLst/>
              <a:ahLst/>
              <a:cxnLst/>
              <a:rect l="l" t="t" r="r" b="b"/>
              <a:pathLst>
                <a:path w="30479" h="758825">
                  <a:moveTo>
                    <a:pt x="29946" y="0"/>
                  </a:moveTo>
                  <a:lnTo>
                    <a:pt x="0" y="0"/>
                  </a:lnTo>
                  <a:lnTo>
                    <a:pt x="0" y="758380"/>
                  </a:lnTo>
                  <a:lnTo>
                    <a:pt x="29946" y="758380"/>
                  </a:lnTo>
                  <a:lnTo>
                    <a:pt x="29946" y="0"/>
                  </a:lnTo>
                  <a:close/>
                </a:path>
              </a:pathLst>
            </a:custGeom>
            <a:solidFill>
              <a:srgbClr val="5E5A5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89694" y="5140412"/>
              <a:ext cx="180187" cy="18018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97709" y="4598512"/>
              <a:ext cx="180187" cy="18018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97709" y="5682306"/>
              <a:ext cx="180187" cy="18018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06295" y="5153287"/>
              <a:ext cx="154444" cy="15443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89044" y="5564190"/>
              <a:ext cx="154444" cy="15443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89044" y="4738985"/>
              <a:ext cx="154444" cy="15443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64808" y="5033600"/>
              <a:ext cx="154444" cy="15443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64808" y="5272984"/>
              <a:ext cx="154444" cy="154432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785596" y="5215521"/>
              <a:ext cx="2600960" cy="30480"/>
            </a:xfrm>
            <a:custGeom>
              <a:avLst/>
              <a:gdLst/>
              <a:ahLst/>
              <a:cxnLst/>
              <a:rect l="l" t="t" r="r" b="b"/>
              <a:pathLst>
                <a:path w="2600960" h="30479">
                  <a:moveTo>
                    <a:pt x="2600540" y="0"/>
                  </a:moveTo>
                  <a:lnTo>
                    <a:pt x="0" y="0"/>
                  </a:lnTo>
                  <a:lnTo>
                    <a:pt x="0" y="29959"/>
                  </a:lnTo>
                  <a:lnTo>
                    <a:pt x="2600540" y="29959"/>
                  </a:lnTo>
                  <a:lnTo>
                    <a:pt x="2600540" y="0"/>
                  </a:lnTo>
                  <a:close/>
                </a:path>
              </a:pathLst>
            </a:custGeom>
            <a:solidFill>
              <a:srgbClr val="1D1E1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/>
          <p:cNvSpPr txBox="1"/>
          <p:nvPr/>
        </p:nvSpPr>
        <p:spPr>
          <a:xfrm>
            <a:off x="811865" y="4600658"/>
            <a:ext cx="552450" cy="1454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750" b="0">
                <a:latin typeface="Montserrat Light"/>
                <a:cs typeface="Montserrat Light"/>
              </a:rPr>
              <a:t>Fixed</a:t>
            </a:r>
            <a:r>
              <a:rPr dirty="0" sz="750" spc="-30" b="0">
                <a:latin typeface="Montserrat Light"/>
                <a:cs typeface="Montserrat Light"/>
              </a:rPr>
              <a:t> </a:t>
            </a:r>
            <a:r>
              <a:rPr dirty="0" sz="750" spc="5" b="0">
                <a:latin typeface="Montserrat Light"/>
                <a:cs typeface="Montserrat Light"/>
              </a:rPr>
              <a:t>pivot</a:t>
            </a:r>
            <a:endParaRPr sz="750">
              <a:latin typeface="Montserrat Light"/>
              <a:cs typeface="Montserrat Ligh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26278" y="5711785"/>
            <a:ext cx="1026794" cy="1454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750" spc="15" b="0">
                <a:latin typeface="Montserrat Light"/>
                <a:cs typeface="Montserrat Light"/>
              </a:rPr>
              <a:t>Shape</a:t>
            </a:r>
            <a:r>
              <a:rPr dirty="0" sz="750" b="0">
                <a:latin typeface="Montserrat Light"/>
                <a:cs typeface="Montserrat Light"/>
              </a:rPr>
              <a:t> </a:t>
            </a:r>
            <a:r>
              <a:rPr dirty="0" sz="750" spc="10" b="0">
                <a:latin typeface="Montserrat Light"/>
                <a:cs typeface="Montserrat Light"/>
              </a:rPr>
              <a:t>cut</a:t>
            </a:r>
            <a:r>
              <a:rPr dirty="0" sz="750" spc="5" b="0">
                <a:latin typeface="Montserrat Light"/>
                <a:cs typeface="Montserrat Light"/>
              </a:rPr>
              <a:t> </a:t>
            </a:r>
            <a:r>
              <a:rPr dirty="0" sz="750" spc="10" b="0">
                <a:latin typeface="Montserrat Light"/>
                <a:cs typeface="Montserrat Light"/>
              </a:rPr>
              <a:t>from</a:t>
            </a:r>
            <a:r>
              <a:rPr dirty="0" sz="750" b="0">
                <a:latin typeface="Montserrat Light"/>
                <a:cs typeface="Montserrat Light"/>
              </a:rPr>
              <a:t> </a:t>
            </a:r>
            <a:r>
              <a:rPr dirty="0" sz="750" spc="5" b="0">
                <a:latin typeface="Montserrat Light"/>
                <a:cs typeface="Montserrat Light"/>
              </a:rPr>
              <a:t>card</a:t>
            </a:r>
            <a:endParaRPr sz="750">
              <a:latin typeface="Montserrat Light"/>
              <a:cs typeface="Montserrat Ligh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415173" y="6196829"/>
            <a:ext cx="1945639" cy="1454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750" spc="10" b="0">
                <a:latin typeface="Montserrat Light"/>
                <a:cs typeface="Montserrat Light"/>
              </a:rPr>
              <a:t>Support</a:t>
            </a:r>
            <a:r>
              <a:rPr dirty="0" sz="750" spc="15" b="0">
                <a:latin typeface="Montserrat Light"/>
                <a:cs typeface="Montserrat Light"/>
              </a:rPr>
              <a:t> </a:t>
            </a:r>
            <a:r>
              <a:rPr dirty="0" sz="750" spc="5" b="0">
                <a:latin typeface="Montserrat Light"/>
                <a:cs typeface="Montserrat Light"/>
              </a:rPr>
              <a:t>to</a:t>
            </a:r>
            <a:r>
              <a:rPr dirty="0" sz="750" spc="20" b="0">
                <a:latin typeface="Montserrat Light"/>
                <a:cs typeface="Montserrat Light"/>
              </a:rPr>
              <a:t> </a:t>
            </a:r>
            <a:r>
              <a:rPr dirty="0" sz="750" spc="15" b="0">
                <a:latin typeface="Montserrat Light"/>
                <a:cs typeface="Montserrat Light"/>
              </a:rPr>
              <a:t>hold </a:t>
            </a:r>
            <a:r>
              <a:rPr dirty="0" sz="750" spc="5" b="0">
                <a:latin typeface="Montserrat Light"/>
                <a:cs typeface="Montserrat Light"/>
              </a:rPr>
              <a:t>it</a:t>
            </a:r>
            <a:r>
              <a:rPr dirty="0" sz="750" spc="20" b="0">
                <a:latin typeface="Montserrat Light"/>
                <a:cs typeface="Montserrat Light"/>
              </a:rPr>
              <a:t> </a:t>
            </a:r>
            <a:r>
              <a:rPr dirty="0" sz="750" spc="10" b="0">
                <a:latin typeface="Montserrat Light"/>
                <a:cs typeface="Montserrat Light"/>
              </a:rPr>
              <a:t>on</a:t>
            </a:r>
            <a:r>
              <a:rPr dirty="0" sz="750" spc="15" b="0">
                <a:latin typeface="Montserrat Light"/>
                <a:cs typeface="Montserrat Light"/>
              </a:rPr>
              <a:t> </a:t>
            </a:r>
            <a:r>
              <a:rPr dirty="0" sz="750" spc="5" b="0">
                <a:latin typeface="Montserrat Light"/>
                <a:cs typeface="Montserrat Light"/>
              </a:rPr>
              <a:t>to</a:t>
            </a:r>
            <a:r>
              <a:rPr dirty="0" sz="750" spc="20" b="0">
                <a:latin typeface="Montserrat Light"/>
                <a:cs typeface="Montserrat Light"/>
              </a:rPr>
              <a:t> </a:t>
            </a:r>
            <a:r>
              <a:rPr dirty="0" sz="750" spc="10" b="0">
                <a:latin typeface="Montserrat Light"/>
                <a:cs typeface="Montserrat Light"/>
              </a:rPr>
              <a:t>the</a:t>
            </a:r>
            <a:r>
              <a:rPr dirty="0" sz="750" spc="15" b="0">
                <a:latin typeface="Montserrat Light"/>
                <a:cs typeface="Montserrat Light"/>
              </a:rPr>
              <a:t> back</a:t>
            </a:r>
            <a:r>
              <a:rPr dirty="0" sz="750" spc="20" b="0">
                <a:latin typeface="Montserrat Light"/>
                <a:cs typeface="Montserrat Light"/>
              </a:rPr>
              <a:t> </a:t>
            </a:r>
            <a:r>
              <a:rPr dirty="0" sz="750" spc="15" b="0">
                <a:latin typeface="Montserrat Light"/>
                <a:cs typeface="Montserrat Light"/>
              </a:rPr>
              <a:t>board</a:t>
            </a:r>
            <a:endParaRPr sz="750">
              <a:latin typeface="Montserrat Light"/>
              <a:cs typeface="Montserrat Light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140090" y="4754003"/>
            <a:ext cx="111760" cy="353695"/>
            <a:chOff x="1140090" y="4754003"/>
            <a:chExt cx="111760" cy="353695"/>
          </a:xfrm>
        </p:grpSpPr>
        <p:sp>
          <p:nvSpPr>
            <p:cNvPr id="27" name="object 27"/>
            <p:cNvSpPr/>
            <p:nvPr/>
          </p:nvSpPr>
          <p:spPr>
            <a:xfrm>
              <a:off x="1144852" y="4758766"/>
              <a:ext cx="66040" cy="285750"/>
            </a:xfrm>
            <a:custGeom>
              <a:avLst/>
              <a:gdLst/>
              <a:ahLst/>
              <a:cxnLst/>
              <a:rect l="l" t="t" r="r" b="b"/>
              <a:pathLst>
                <a:path w="66040" h="285750">
                  <a:moveTo>
                    <a:pt x="0" y="0"/>
                  </a:moveTo>
                  <a:lnTo>
                    <a:pt x="65824" y="285140"/>
                  </a:lnTo>
                </a:path>
              </a:pathLst>
            </a:custGeom>
            <a:ln w="9080">
              <a:solidFill>
                <a:srgbClr val="1D1E1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1163581" y="5020812"/>
              <a:ext cx="88265" cy="86995"/>
            </a:xfrm>
            <a:custGeom>
              <a:avLst/>
              <a:gdLst/>
              <a:ahLst/>
              <a:cxnLst/>
              <a:rect l="l" t="t" r="r" b="b"/>
              <a:pathLst>
                <a:path w="88265" h="86995">
                  <a:moveTo>
                    <a:pt x="88226" y="0"/>
                  </a:moveTo>
                  <a:lnTo>
                    <a:pt x="0" y="20370"/>
                  </a:lnTo>
                  <a:lnTo>
                    <a:pt x="61747" y="86588"/>
                  </a:lnTo>
                  <a:lnTo>
                    <a:pt x="88226" y="0"/>
                  </a:lnTo>
                  <a:close/>
                </a:path>
              </a:pathLst>
            </a:custGeom>
            <a:solidFill>
              <a:srgbClr val="1D1E1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/>
          <p:cNvSpPr txBox="1"/>
          <p:nvPr/>
        </p:nvSpPr>
        <p:spPr>
          <a:xfrm>
            <a:off x="4147048" y="5971316"/>
            <a:ext cx="626110" cy="1454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750" spc="10" b="0">
                <a:latin typeface="Montserrat Light"/>
                <a:cs typeface="Montserrat Light"/>
              </a:rPr>
              <a:t>Elastic</a:t>
            </a:r>
            <a:r>
              <a:rPr dirty="0" sz="750" spc="-35" b="0">
                <a:latin typeface="Montserrat Light"/>
                <a:cs typeface="Montserrat Light"/>
              </a:rPr>
              <a:t> </a:t>
            </a:r>
            <a:r>
              <a:rPr dirty="0" sz="750" spc="15" b="0">
                <a:latin typeface="Montserrat Light"/>
                <a:cs typeface="Montserrat Light"/>
              </a:rPr>
              <a:t>band</a:t>
            </a:r>
            <a:endParaRPr sz="750">
              <a:latin typeface="Montserrat Light"/>
              <a:cs typeface="Montserrat Light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4109817" y="5360644"/>
            <a:ext cx="377190" cy="626745"/>
            <a:chOff x="4109817" y="5360644"/>
            <a:chExt cx="377190" cy="626745"/>
          </a:xfrm>
        </p:grpSpPr>
        <p:sp>
          <p:nvSpPr>
            <p:cNvPr id="31" name="object 31"/>
            <p:cNvSpPr/>
            <p:nvPr/>
          </p:nvSpPr>
          <p:spPr>
            <a:xfrm>
              <a:off x="4143265" y="5416579"/>
              <a:ext cx="338455" cy="565785"/>
            </a:xfrm>
            <a:custGeom>
              <a:avLst/>
              <a:gdLst/>
              <a:ahLst/>
              <a:cxnLst/>
              <a:rect l="l" t="t" r="r" b="b"/>
              <a:pathLst>
                <a:path w="338454" h="565785">
                  <a:moveTo>
                    <a:pt x="338378" y="565708"/>
                  </a:moveTo>
                  <a:lnTo>
                    <a:pt x="0" y="0"/>
                  </a:lnTo>
                </a:path>
              </a:pathLst>
            </a:custGeom>
            <a:ln w="9080">
              <a:solidFill>
                <a:srgbClr val="1D1E1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4109817" y="5360644"/>
              <a:ext cx="79375" cy="90805"/>
            </a:xfrm>
            <a:custGeom>
              <a:avLst/>
              <a:gdLst/>
              <a:ahLst/>
              <a:cxnLst/>
              <a:rect l="l" t="t" r="r" b="b"/>
              <a:pathLst>
                <a:path w="79375" h="90804">
                  <a:moveTo>
                    <a:pt x="0" y="0"/>
                  </a:moveTo>
                  <a:lnTo>
                    <a:pt x="1384" y="90525"/>
                  </a:lnTo>
                  <a:lnTo>
                    <a:pt x="79095" y="440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1E1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/>
          <p:cNvSpPr txBox="1"/>
          <p:nvPr/>
        </p:nvSpPr>
        <p:spPr>
          <a:xfrm>
            <a:off x="2723395" y="4665010"/>
            <a:ext cx="687070" cy="1454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750" spc="5" b="0">
                <a:latin typeface="Montserrat Light"/>
                <a:cs typeface="Montserrat Light"/>
              </a:rPr>
              <a:t>Control</a:t>
            </a:r>
            <a:r>
              <a:rPr dirty="0" sz="750" spc="-10" b="0">
                <a:latin typeface="Montserrat Light"/>
                <a:cs typeface="Montserrat Light"/>
              </a:rPr>
              <a:t> </a:t>
            </a:r>
            <a:r>
              <a:rPr dirty="0" sz="750" spc="-5" b="0">
                <a:latin typeface="Montserrat Light"/>
                <a:cs typeface="Montserrat Light"/>
              </a:rPr>
              <a:t>string</a:t>
            </a:r>
            <a:endParaRPr sz="750">
              <a:latin typeface="Montserrat Light"/>
              <a:cs typeface="Montserrat Light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2955458" y="4818355"/>
            <a:ext cx="111760" cy="353695"/>
            <a:chOff x="2955458" y="4818355"/>
            <a:chExt cx="111760" cy="353695"/>
          </a:xfrm>
        </p:grpSpPr>
        <p:sp>
          <p:nvSpPr>
            <p:cNvPr id="35" name="object 35"/>
            <p:cNvSpPr/>
            <p:nvPr/>
          </p:nvSpPr>
          <p:spPr>
            <a:xfrm>
              <a:off x="2996592" y="4823118"/>
              <a:ext cx="66040" cy="285750"/>
            </a:xfrm>
            <a:custGeom>
              <a:avLst/>
              <a:gdLst/>
              <a:ahLst/>
              <a:cxnLst/>
              <a:rect l="l" t="t" r="r" b="b"/>
              <a:pathLst>
                <a:path w="66039" h="285750">
                  <a:moveTo>
                    <a:pt x="65824" y="0"/>
                  </a:moveTo>
                  <a:lnTo>
                    <a:pt x="0" y="285140"/>
                  </a:lnTo>
                </a:path>
              </a:pathLst>
            </a:custGeom>
            <a:ln w="9080">
              <a:solidFill>
                <a:srgbClr val="1D1E1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2955458" y="5085171"/>
              <a:ext cx="88265" cy="86995"/>
            </a:xfrm>
            <a:custGeom>
              <a:avLst/>
              <a:gdLst/>
              <a:ahLst/>
              <a:cxnLst/>
              <a:rect l="l" t="t" r="r" b="b"/>
              <a:pathLst>
                <a:path w="88264" h="86995">
                  <a:moveTo>
                    <a:pt x="0" y="0"/>
                  </a:moveTo>
                  <a:lnTo>
                    <a:pt x="26479" y="86575"/>
                  </a:lnTo>
                  <a:lnTo>
                    <a:pt x="88226" y="203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1E1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7" name="object 37"/>
          <p:cNvSpPr txBox="1"/>
          <p:nvPr/>
        </p:nvSpPr>
        <p:spPr>
          <a:xfrm>
            <a:off x="3372074" y="4186094"/>
            <a:ext cx="651510" cy="1454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750" b="0">
                <a:latin typeface="Montserrat Light"/>
                <a:cs typeface="Montserrat Light"/>
              </a:rPr>
              <a:t>Moving</a:t>
            </a:r>
            <a:r>
              <a:rPr dirty="0" sz="750" spc="-30" b="0">
                <a:latin typeface="Montserrat Light"/>
                <a:cs typeface="Montserrat Light"/>
              </a:rPr>
              <a:t> </a:t>
            </a:r>
            <a:r>
              <a:rPr dirty="0" sz="750" spc="5" b="0">
                <a:latin typeface="Montserrat Light"/>
                <a:cs typeface="Montserrat Light"/>
              </a:rPr>
              <a:t>pivot</a:t>
            </a:r>
            <a:endParaRPr sz="750">
              <a:latin typeface="Montserrat Light"/>
              <a:cs typeface="Montserrat Light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467994" y="4043095"/>
            <a:ext cx="4473575" cy="2520315"/>
            <a:chOff x="467994" y="4043095"/>
            <a:chExt cx="4473575" cy="2520315"/>
          </a:xfrm>
        </p:grpSpPr>
        <p:sp>
          <p:nvSpPr>
            <p:cNvPr id="39" name="object 39"/>
            <p:cNvSpPr/>
            <p:nvPr/>
          </p:nvSpPr>
          <p:spPr>
            <a:xfrm>
              <a:off x="3700233" y="4352892"/>
              <a:ext cx="251460" cy="334010"/>
            </a:xfrm>
            <a:custGeom>
              <a:avLst/>
              <a:gdLst/>
              <a:ahLst/>
              <a:cxnLst/>
              <a:rect l="l" t="t" r="r" b="b"/>
              <a:pathLst>
                <a:path w="251460" h="334010">
                  <a:moveTo>
                    <a:pt x="0" y="0"/>
                  </a:moveTo>
                  <a:lnTo>
                    <a:pt x="251002" y="333997"/>
                  </a:lnTo>
                </a:path>
              </a:pathLst>
            </a:custGeom>
            <a:ln w="9080">
              <a:solidFill>
                <a:srgbClr val="1D1E1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3907081" y="4649096"/>
              <a:ext cx="83820" cy="90170"/>
            </a:xfrm>
            <a:custGeom>
              <a:avLst/>
              <a:gdLst/>
              <a:ahLst/>
              <a:cxnLst/>
              <a:rect l="l" t="t" r="r" b="b"/>
              <a:pathLst>
                <a:path w="83820" h="90170">
                  <a:moveTo>
                    <a:pt x="72390" y="0"/>
                  </a:moveTo>
                  <a:lnTo>
                    <a:pt x="0" y="54406"/>
                  </a:lnTo>
                  <a:lnTo>
                    <a:pt x="83299" y="89890"/>
                  </a:lnTo>
                  <a:lnTo>
                    <a:pt x="72390" y="0"/>
                  </a:lnTo>
                  <a:close/>
                </a:path>
              </a:pathLst>
            </a:custGeom>
            <a:solidFill>
              <a:srgbClr val="1D1E1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1176825" y="5455733"/>
              <a:ext cx="284480" cy="258445"/>
            </a:xfrm>
            <a:custGeom>
              <a:avLst/>
              <a:gdLst/>
              <a:ahLst/>
              <a:cxnLst/>
              <a:rect l="l" t="t" r="r" b="b"/>
              <a:pathLst>
                <a:path w="284480" h="258445">
                  <a:moveTo>
                    <a:pt x="0" y="257987"/>
                  </a:moveTo>
                  <a:lnTo>
                    <a:pt x="284175" y="0"/>
                  </a:lnTo>
                </a:path>
              </a:pathLst>
            </a:custGeom>
            <a:ln w="9080">
              <a:solidFill>
                <a:srgbClr val="1D1E1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1420754" y="5411946"/>
              <a:ext cx="88900" cy="86360"/>
            </a:xfrm>
            <a:custGeom>
              <a:avLst/>
              <a:gdLst/>
              <a:ahLst/>
              <a:cxnLst/>
              <a:rect l="l" t="t" r="r" b="b"/>
              <a:pathLst>
                <a:path w="88900" h="86360">
                  <a:moveTo>
                    <a:pt x="88493" y="0"/>
                  </a:moveTo>
                  <a:lnTo>
                    <a:pt x="0" y="19164"/>
                  </a:lnTo>
                  <a:lnTo>
                    <a:pt x="60871" y="86220"/>
                  </a:lnTo>
                  <a:lnTo>
                    <a:pt x="88493" y="0"/>
                  </a:lnTo>
                  <a:close/>
                </a:path>
              </a:pathLst>
            </a:custGeom>
            <a:solidFill>
              <a:srgbClr val="1D1E1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2387803" y="6030413"/>
              <a:ext cx="0" cy="172720"/>
            </a:xfrm>
            <a:custGeom>
              <a:avLst/>
              <a:gdLst/>
              <a:ahLst/>
              <a:cxnLst/>
              <a:rect l="l" t="t" r="r" b="b"/>
              <a:pathLst>
                <a:path w="0" h="172720">
                  <a:moveTo>
                    <a:pt x="0" y="0"/>
                  </a:moveTo>
                  <a:lnTo>
                    <a:pt x="0" y="172148"/>
                  </a:lnTo>
                </a:path>
              </a:pathLst>
            </a:custGeom>
            <a:ln w="9080">
              <a:solidFill>
                <a:srgbClr val="1D1E1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2342530" y="5965251"/>
              <a:ext cx="90805" cy="78740"/>
            </a:xfrm>
            <a:custGeom>
              <a:avLst/>
              <a:gdLst/>
              <a:ahLst/>
              <a:cxnLst/>
              <a:rect l="l" t="t" r="r" b="b"/>
              <a:pathLst>
                <a:path w="90805" h="78739">
                  <a:moveTo>
                    <a:pt x="45262" y="0"/>
                  </a:moveTo>
                  <a:lnTo>
                    <a:pt x="0" y="78409"/>
                  </a:lnTo>
                  <a:lnTo>
                    <a:pt x="90551" y="78409"/>
                  </a:lnTo>
                  <a:lnTo>
                    <a:pt x="45262" y="0"/>
                  </a:lnTo>
                  <a:close/>
                </a:path>
              </a:pathLst>
            </a:custGeom>
            <a:solidFill>
              <a:srgbClr val="1D1E1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3386131" y="4816204"/>
              <a:ext cx="680720" cy="414655"/>
            </a:xfrm>
            <a:custGeom>
              <a:avLst/>
              <a:gdLst/>
              <a:ahLst/>
              <a:cxnLst/>
              <a:rect l="l" t="t" r="r" b="b"/>
              <a:pathLst>
                <a:path w="680720" h="414654">
                  <a:moveTo>
                    <a:pt x="0" y="414299"/>
                  </a:moveTo>
                  <a:lnTo>
                    <a:pt x="680123" y="0"/>
                  </a:lnTo>
                </a:path>
              </a:pathLst>
            </a:custGeom>
            <a:ln w="29959">
              <a:solidFill>
                <a:srgbClr val="1D1E1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3383525" y="5230510"/>
              <a:ext cx="683260" cy="411480"/>
            </a:xfrm>
            <a:custGeom>
              <a:avLst/>
              <a:gdLst/>
              <a:ahLst/>
              <a:cxnLst/>
              <a:rect l="l" t="t" r="r" b="b"/>
              <a:pathLst>
                <a:path w="683260" h="411479">
                  <a:moveTo>
                    <a:pt x="682739" y="410895"/>
                  </a:moveTo>
                  <a:lnTo>
                    <a:pt x="0" y="0"/>
                  </a:lnTo>
                </a:path>
              </a:pathLst>
            </a:custGeom>
            <a:ln w="29959">
              <a:solidFill>
                <a:srgbClr val="1D1E1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474344" y="4049445"/>
              <a:ext cx="4460875" cy="2507615"/>
            </a:xfrm>
            <a:custGeom>
              <a:avLst/>
              <a:gdLst/>
              <a:ahLst/>
              <a:cxnLst/>
              <a:rect l="l" t="t" r="r" b="b"/>
              <a:pathLst>
                <a:path w="4460875" h="2507615">
                  <a:moveTo>
                    <a:pt x="0" y="2507297"/>
                  </a:moveTo>
                  <a:lnTo>
                    <a:pt x="4460303" y="2507297"/>
                  </a:lnTo>
                  <a:lnTo>
                    <a:pt x="4460303" y="0"/>
                  </a:lnTo>
                  <a:lnTo>
                    <a:pt x="0" y="0"/>
                  </a:lnTo>
                  <a:lnTo>
                    <a:pt x="0" y="2507297"/>
                  </a:lnTo>
                  <a:close/>
                </a:path>
              </a:pathLst>
            </a:custGeom>
            <a:ln w="12700">
              <a:solidFill>
                <a:srgbClr val="0093D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8" name="object 48"/>
          <p:cNvSpPr txBox="1"/>
          <p:nvPr/>
        </p:nvSpPr>
        <p:spPr>
          <a:xfrm>
            <a:off x="474344" y="3741013"/>
            <a:ext cx="4460875" cy="308610"/>
          </a:xfrm>
          <a:prstGeom prst="rect">
            <a:avLst/>
          </a:prstGeom>
          <a:solidFill>
            <a:srgbClr val="0093D6"/>
          </a:solidFill>
        </p:spPr>
        <p:txBody>
          <a:bodyPr wrap="square" lIns="0" tIns="85725" rIns="0" bIns="0" rtlCol="0" vert="horz">
            <a:spAutoFit/>
          </a:bodyPr>
          <a:lstStyle/>
          <a:p>
            <a:pPr marL="101600">
              <a:lnSpc>
                <a:spcPct val="100000"/>
              </a:lnSpc>
              <a:spcBef>
                <a:spcPts val="675"/>
              </a:spcBef>
            </a:pPr>
            <a:r>
              <a:rPr dirty="0" sz="950" spc="-5" b="1">
                <a:solidFill>
                  <a:srgbClr val="FFFFFF"/>
                </a:solidFill>
                <a:latin typeface="Montserrat"/>
                <a:cs typeface="Montserrat"/>
              </a:rPr>
              <a:t>Example</a:t>
            </a:r>
            <a:r>
              <a:rPr dirty="0" sz="950" spc="-15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 b="1">
                <a:solidFill>
                  <a:srgbClr val="FFFFFF"/>
                </a:solidFill>
                <a:latin typeface="Montserrat"/>
                <a:cs typeface="Montserrat"/>
              </a:rPr>
              <a:t>of</a:t>
            </a:r>
            <a:r>
              <a:rPr dirty="0" sz="950" spc="-10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 b="1">
                <a:solidFill>
                  <a:srgbClr val="FFFFFF"/>
                </a:solidFill>
                <a:latin typeface="Montserrat"/>
                <a:cs typeface="Montserrat"/>
              </a:rPr>
              <a:t>a</a:t>
            </a:r>
            <a:r>
              <a:rPr dirty="0" sz="950" spc="-10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 b="1">
                <a:solidFill>
                  <a:srgbClr val="FFFFFF"/>
                </a:solidFill>
                <a:latin typeface="Montserrat"/>
                <a:cs typeface="Montserrat"/>
              </a:rPr>
              <a:t>2D</a:t>
            </a:r>
            <a:r>
              <a:rPr dirty="0" sz="950" spc="-15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 spc="-5" b="1">
                <a:solidFill>
                  <a:srgbClr val="FFFFFF"/>
                </a:solidFill>
                <a:latin typeface="Montserrat"/>
                <a:cs typeface="Montserrat"/>
              </a:rPr>
              <a:t>card</a:t>
            </a:r>
            <a:r>
              <a:rPr dirty="0" sz="950" spc="-10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 b="1">
                <a:solidFill>
                  <a:srgbClr val="FFFFFF"/>
                </a:solidFill>
                <a:latin typeface="Montserrat"/>
                <a:cs typeface="Montserrat"/>
              </a:rPr>
              <a:t>model</a:t>
            </a:r>
            <a:endParaRPr sz="950">
              <a:latin typeface="Montserrat"/>
              <a:cs typeface="Montserrat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55300" y="1037535"/>
            <a:ext cx="2868295" cy="2524760"/>
          </a:xfrm>
          <a:prstGeom prst="rect">
            <a:avLst/>
          </a:prstGeom>
        </p:spPr>
        <p:txBody>
          <a:bodyPr wrap="square" lIns="0" tIns="1054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dirty="0" sz="1100" spc="-10" b="1">
                <a:solidFill>
                  <a:srgbClr val="002D5A"/>
                </a:solidFill>
                <a:latin typeface="Montserrat"/>
                <a:cs typeface="Montserrat"/>
              </a:rPr>
              <a:t>Working</a:t>
            </a:r>
            <a:r>
              <a:rPr dirty="0" sz="1100" spc="-30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1100" b="1">
                <a:solidFill>
                  <a:srgbClr val="002D5A"/>
                </a:solidFill>
                <a:latin typeface="Montserrat"/>
                <a:cs typeface="Montserrat"/>
              </a:rPr>
              <a:t>with</a:t>
            </a:r>
            <a:r>
              <a:rPr dirty="0" sz="1100" spc="-25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1100" spc="-5" b="1">
                <a:solidFill>
                  <a:srgbClr val="002D5A"/>
                </a:solidFill>
                <a:latin typeface="Montserrat"/>
                <a:cs typeface="Montserrat"/>
              </a:rPr>
              <a:t>robots</a:t>
            </a:r>
            <a:endParaRPr sz="1100">
              <a:latin typeface="Montserrat"/>
              <a:cs typeface="Montserrat"/>
            </a:endParaRPr>
          </a:p>
          <a:p>
            <a:pPr marL="12700" marR="240665">
              <a:lnSpc>
                <a:spcPct val="108300"/>
              </a:lnSpc>
              <a:spcBef>
                <a:spcPts val="540"/>
              </a:spcBef>
            </a:pPr>
            <a:r>
              <a:rPr dirty="0" sz="950" spc="-5">
                <a:latin typeface="Montserrat"/>
                <a:cs typeface="Montserrat"/>
              </a:rPr>
              <a:t>Each</a:t>
            </a:r>
            <a:r>
              <a:rPr dirty="0" sz="950" spc="-15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team </a:t>
            </a:r>
            <a:r>
              <a:rPr dirty="0" sz="950">
                <a:latin typeface="Montserrat"/>
                <a:cs typeface="Montserrat"/>
              </a:rPr>
              <a:t>should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produce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a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2D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model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of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a </a:t>
            </a:r>
            <a:r>
              <a:rPr dirty="0" sz="950" spc="-23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robot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arm </a:t>
            </a:r>
            <a:r>
              <a:rPr dirty="0" sz="950" spc="15">
                <a:latin typeface="Montserrat"/>
                <a:cs typeface="Montserrat"/>
              </a:rPr>
              <a:t>from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the</a:t>
            </a:r>
            <a:r>
              <a:rPr dirty="0" sz="950" spc="-5">
                <a:latin typeface="Montserrat"/>
                <a:cs typeface="Montserrat"/>
              </a:rPr>
              <a:t> provided resources.</a:t>
            </a:r>
            <a:endParaRPr sz="950">
              <a:latin typeface="Montserrat"/>
              <a:cs typeface="Montserrat"/>
            </a:endParaRPr>
          </a:p>
          <a:p>
            <a:pPr marL="12700" marR="115570">
              <a:lnSpc>
                <a:spcPct val="108300"/>
              </a:lnSpc>
              <a:spcBef>
                <a:spcPts val="565"/>
              </a:spcBef>
            </a:pPr>
            <a:r>
              <a:rPr dirty="0" sz="950" spc="-30">
                <a:latin typeface="Montserrat"/>
                <a:cs typeface="Montserrat"/>
              </a:rPr>
              <a:t>To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do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this</a:t>
            </a:r>
            <a:r>
              <a:rPr dirty="0" sz="950" spc="-5">
                <a:latin typeface="Montserrat"/>
                <a:cs typeface="Montserrat"/>
              </a:rPr>
              <a:t> they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will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need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to sketch </a:t>
            </a:r>
            <a:r>
              <a:rPr dirty="0" sz="950">
                <a:latin typeface="Montserrat"/>
                <a:cs typeface="Montserrat"/>
              </a:rPr>
              <a:t>the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shapes </a:t>
            </a:r>
            <a:r>
              <a:rPr dirty="0" sz="950" spc="-23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of the parts </a:t>
            </a:r>
            <a:r>
              <a:rPr dirty="0" sz="950" spc="-5">
                <a:latin typeface="Montserrat"/>
                <a:cs typeface="Montserrat"/>
              </a:rPr>
              <a:t>they </a:t>
            </a:r>
            <a:r>
              <a:rPr dirty="0" sz="950">
                <a:latin typeface="Montserrat"/>
                <a:cs typeface="Montserrat"/>
              </a:rPr>
              <a:t>need </a:t>
            </a:r>
            <a:r>
              <a:rPr dirty="0" sz="950" spc="-5">
                <a:latin typeface="Montserrat"/>
                <a:cs typeface="Montserrat"/>
              </a:rPr>
              <a:t>onto </a:t>
            </a:r>
            <a:r>
              <a:rPr dirty="0" sz="950">
                <a:latin typeface="Montserrat"/>
                <a:cs typeface="Montserrat"/>
              </a:rPr>
              <a:t>the </a:t>
            </a:r>
            <a:r>
              <a:rPr dirty="0" sz="950" spc="-5">
                <a:latin typeface="Montserrat"/>
                <a:cs typeface="Montserrat"/>
              </a:rPr>
              <a:t>card </a:t>
            </a:r>
            <a:r>
              <a:rPr dirty="0" sz="950">
                <a:latin typeface="Montserrat"/>
                <a:cs typeface="Montserrat"/>
              </a:rPr>
              <a:t>and cut </a:t>
            </a:r>
            <a:r>
              <a:rPr dirty="0" sz="950" spc="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them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out.</a:t>
            </a:r>
            <a:endParaRPr sz="950">
              <a:latin typeface="Montserrat"/>
              <a:cs typeface="Montserrat"/>
            </a:endParaRPr>
          </a:p>
          <a:p>
            <a:pPr marL="12700" marR="163195">
              <a:lnSpc>
                <a:spcPct val="108300"/>
              </a:lnSpc>
              <a:spcBef>
                <a:spcPts val="570"/>
              </a:spcBef>
            </a:pPr>
            <a:r>
              <a:rPr dirty="0" sz="950">
                <a:latin typeface="Montserrat"/>
                <a:cs typeface="Montserrat"/>
              </a:rPr>
              <a:t>These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will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need</a:t>
            </a:r>
            <a:r>
              <a:rPr dirty="0" sz="950" spc="-10">
                <a:latin typeface="Montserrat"/>
                <a:cs typeface="Montserrat"/>
              </a:rPr>
              <a:t> to </a:t>
            </a:r>
            <a:r>
              <a:rPr dirty="0" sz="950">
                <a:latin typeface="Montserrat"/>
                <a:cs typeface="Montserrat"/>
              </a:rPr>
              <a:t>be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mounted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on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a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backing </a:t>
            </a:r>
            <a:r>
              <a:rPr dirty="0" sz="950" spc="-23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board for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stability.</a:t>
            </a:r>
            <a:endParaRPr sz="950">
              <a:latin typeface="Montserrat"/>
              <a:cs typeface="Montserrat"/>
            </a:endParaRPr>
          </a:p>
          <a:p>
            <a:pPr marL="12700" marR="5080">
              <a:lnSpc>
                <a:spcPct val="108300"/>
              </a:lnSpc>
              <a:spcBef>
                <a:spcPts val="565"/>
              </a:spcBef>
            </a:pPr>
            <a:r>
              <a:rPr dirty="0" sz="950" spc="-10">
                <a:latin typeface="Montserrat"/>
                <a:cs typeface="Montserrat"/>
              </a:rPr>
              <a:t>Fixed </a:t>
            </a:r>
            <a:r>
              <a:rPr dirty="0" sz="950" spc="-5">
                <a:latin typeface="Montserrat"/>
                <a:cs typeface="Montserrat"/>
              </a:rPr>
              <a:t>pivots </a:t>
            </a:r>
            <a:r>
              <a:rPr dirty="0" sz="950">
                <a:latin typeface="Montserrat"/>
                <a:cs typeface="Montserrat"/>
              </a:rPr>
              <a:t>can be </a:t>
            </a:r>
            <a:r>
              <a:rPr dirty="0" sz="950" spc="-10">
                <a:latin typeface="Montserrat"/>
                <a:cs typeface="Montserrat"/>
              </a:rPr>
              <a:t>created </a:t>
            </a:r>
            <a:r>
              <a:rPr dirty="0" sz="950">
                <a:latin typeface="Montserrat"/>
                <a:cs typeface="Montserrat"/>
              </a:rPr>
              <a:t>using thumb </a:t>
            </a:r>
            <a:r>
              <a:rPr dirty="0" sz="950" spc="-5">
                <a:latin typeface="Montserrat"/>
                <a:cs typeface="Montserrat"/>
              </a:rPr>
              <a:t>tacks. </a:t>
            </a:r>
            <a:r>
              <a:rPr dirty="0" sz="950" spc="-24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Moving pivots </a:t>
            </a:r>
            <a:r>
              <a:rPr dirty="0" sz="950">
                <a:latin typeface="Montserrat"/>
                <a:cs typeface="Montserrat"/>
              </a:rPr>
              <a:t>can be </a:t>
            </a:r>
            <a:r>
              <a:rPr dirty="0" sz="950" spc="-5">
                <a:latin typeface="Montserrat"/>
                <a:cs typeface="Montserrat"/>
              </a:rPr>
              <a:t>produced </a:t>
            </a:r>
            <a:r>
              <a:rPr dirty="0" sz="950">
                <a:latin typeface="Montserrat"/>
                <a:cs typeface="Montserrat"/>
              </a:rPr>
              <a:t>using </a:t>
            </a:r>
            <a:r>
              <a:rPr dirty="0" sz="950" spc="-5">
                <a:latin typeface="Montserrat"/>
                <a:cs typeface="Montserrat"/>
              </a:rPr>
              <a:t>brass 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fasteners.</a:t>
            </a:r>
            <a:endParaRPr sz="950">
              <a:latin typeface="Montserrat"/>
              <a:cs typeface="Montserrat"/>
            </a:endParaRPr>
          </a:p>
          <a:p>
            <a:pPr marL="12700" marR="215265">
              <a:lnSpc>
                <a:spcPct val="108300"/>
              </a:lnSpc>
              <a:spcBef>
                <a:spcPts val="570"/>
              </a:spcBef>
            </a:pPr>
            <a:r>
              <a:rPr dirty="0" sz="950" spc="-5">
                <a:latin typeface="Montserrat"/>
                <a:cs typeface="Montserrat"/>
              </a:rPr>
              <a:t>String, </a:t>
            </a:r>
            <a:r>
              <a:rPr dirty="0" sz="950" spc="10">
                <a:latin typeface="Montserrat"/>
                <a:cs typeface="Montserrat"/>
              </a:rPr>
              <a:t>fishing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line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or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elastic</a:t>
            </a:r>
            <a:r>
              <a:rPr dirty="0" sz="950" spc="-5">
                <a:latin typeface="Montserrat"/>
                <a:cs typeface="Montserrat"/>
              </a:rPr>
              <a:t> bands could </a:t>
            </a:r>
            <a:r>
              <a:rPr dirty="0" sz="950">
                <a:latin typeface="Montserrat"/>
                <a:cs typeface="Montserrat"/>
              </a:rPr>
              <a:t>be </a:t>
            </a:r>
            <a:r>
              <a:rPr dirty="0" sz="950" spc="-23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used</a:t>
            </a:r>
            <a:r>
              <a:rPr dirty="0" sz="950" spc="-5">
                <a:latin typeface="Montserrat"/>
                <a:cs typeface="Montserrat"/>
              </a:rPr>
              <a:t> for </a:t>
            </a:r>
            <a:r>
              <a:rPr dirty="0" sz="950">
                <a:latin typeface="Montserrat"/>
                <a:cs typeface="Montserrat"/>
              </a:rPr>
              <a:t>the</a:t>
            </a:r>
            <a:r>
              <a:rPr dirty="0" sz="950" spc="-5">
                <a:latin typeface="Montserrat"/>
                <a:cs typeface="Montserrat"/>
              </a:rPr>
              <a:t> control</a:t>
            </a:r>
            <a:r>
              <a:rPr dirty="0" sz="950">
                <a:latin typeface="Montserrat"/>
                <a:cs typeface="Montserrat"/>
              </a:rPr>
              <a:t> lines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to</a:t>
            </a:r>
            <a:r>
              <a:rPr dirty="0" sz="950" spc="-5">
                <a:latin typeface="Montserrat"/>
                <a:cs typeface="Montserrat"/>
              </a:rPr>
              <a:t> transfer </a:t>
            </a:r>
            <a:r>
              <a:rPr dirty="0" sz="950" spc="-10">
                <a:latin typeface="Montserrat"/>
                <a:cs typeface="Montserrat"/>
              </a:rPr>
              <a:t>force.</a:t>
            </a:r>
            <a:endParaRPr sz="950">
              <a:latin typeface="Montserrat"/>
              <a:cs typeface="Montserrat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551299" y="1131145"/>
            <a:ext cx="1631950" cy="1701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50" spc="-5" b="1">
                <a:latin typeface="Montserrat"/>
                <a:cs typeface="Montserrat"/>
              </a:rPr>
              <a:t>Example</a:t>
            </a:r>
            <a:r>
              <a:rPr dirty="0" sz="950" spc="-25" b="1">
                <a:latin typeface="Montserrat"/>
                <a:cs typeface="Montserrat"/>
              </a:rPr>
              <a:t> </a:t>
            </a:r>
            <a:r>
              <a:rPr dirty="0" sz="950" spc="-5" b="1">
                <a:latin typeface="Montserrat"/>
                <a:cs typeface="Montserrat"/>
              </a:rPr>
              <a:t>gripper</a:t>
            </a:r>
            <a:r>
              <a:rPr dirty="0" sz="950" spc="-25" b="1">
                <a:latin typeface="Montserrat"/>
                <a:cs typeface="Montserrat"/>
              </a:rPr>
              <a:t> </a:t>
            </a:r>
            <a:r>
              <a:rPr dirty="0" sz="950" b="1">
                <a:latin typeface="Montserrat"/>
                <a:cs typeface="Montserrat"/>
              </a:rPr>
              <a:t>designs:</a:t>
            </a:r>
            <a:endParaRPr sz="950">
              <a:latin typeface="Montserrat"/>
              <a:cs typeface="Montserrat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564001" y="1414525"/>
            <a:ext cx="5039995" cy="21107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107950">
              <a:lnSpc>
                <a:spcPct val="100000"/>
              </a:lnSpc>
              <a:spcBef>
                <a:spcPts val="900"/>
              </a:spcBef>
            </a:pPr>
            <a:r>
              <a:rPr dirty="0" sz="950">
                <a:latin typeface="Montserrat"/>
                <a:cs typeface="Montserrat"/>
              </a:rPr>
              <a:t>2D</a:t>
            </a:r>
            <a:r>
              <a:rPr dirty="0" sz="950" spc="-5">
                <a:latin typeface="Montserrat"/>
                <a:cs typeface="Montserrat"/>
              </a:rPr>
              <a:t> card </a:t>
            </a:r>
            <a:r>
              <a:rPr dirty="0" sz="950">
                <a:latin typeface="Montserrat"/>
                <a:cs typeface="Montserrat"/>
              </a:rPr>
              <a:t>model and</a:t>
            </a:r>
            <a:r>
              <a:rPr dirty="0" sz="950" spc="-5">
                <a:latin typeface="Montserrat"/>
                <a:cs typeface="Montserrat"/>
              </a:rPr>
              <a:t> gripper</a:t>
            </a:r>
            <a:r>
              <a:rPr dirty="0" sz="950">
                <a:latin typeface="Montserrat"/>
                <a:cs typeface="Montserrat"/>
              </a:rPr>
              <a:t> designs</a:t>
            </a:r>
            <a:r>
              <a:rPr dirty="0" sz="950" spc="-5">
                <a:latin typeface="Montserrat"/>
                <a:cs typeface="Montserrat"/>
              </a:rPr>
              <a:t> taken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15">
                <a:latin typeface="Montserrat"/>
                <a:cs typeface="Montserrat"/>
              </a:rPr>
              <a:t>from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u="sng" sz="950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  <a:hlinkClick r:id="rId9"/>
              </a:rPr>
              <a:t>IET</a:t>
            </a:r>
            <a:r>
              <a:rPr dirty="0" u="sng" sz="950" spc="-5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  <a:hlinkClick r:id="rId9"/>
              </a:rPr>
              <a:t> </a:t>
            </a:r>
            <a:r>
              <a:rPr dirty="0" u="sng" sz="950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  <a:hlinkClick r:id="rId9"/>
              </a:rPr>
              <a:t>DIY </a:t>
            </a:r>
            <a:r>
              <a:rPr dirty="0" u="sng" sz="950" spc="-10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  <a:hlinkClick r:id="rId9"/>
              </a:rPr>
              <a:t>Faraday</a:t>
            </a:r>
            <a:r>
              <a:rPr dirty="0" u="sng" sz="950" spc="-5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  <a:hlinkClick r:id="rId9"/>
              </a:rPr>
              <a:t> </a:t>
            </a:r>
            <a:r>
              <a:rPr dirty="0" u="sng" sz="950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  <a:hlinkClick r:id="rId9"/>
              </a:rPr>
              <a:t>Challenges</a:t>
            </a:r>
            <a:endParaRPr sz="950">
              <a:latin typeface="Montserrat Medium"/>
              <a:cs typeface="Montserrat Medium"/>
            </a:endParaRPr>
          </a:p>
        </p:txBody>
      </p:sp>
      <p:pic>
        <p:nvPicPr>
          <p:cNvPr id="52" name="object 5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156999" y="3741000"/>
            <a:ext cx="3447008" cy="2822092"/>
          </a:xfrm>
          <a:prstGeom prst="rect">
            <a:avLst/>
          </a:prstGeom>
        </p:spPr>
      </p:pic>
      <p:pic>
        <p:nvPicPr>
          <p:cNvPr id="53" name="object 5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099948" y="96503"/>
            <a:ext cx="1116723" cy="153304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59992"/>
                </a:lnTo>
                <a:lnTo>
                  <a:pt x="10692003" y="7559992"/>
                </a:lnTo>
                <a:lnTo>
                  <a:pt x="10692003" y="0"/>
                </a:lnTo>
                <a:close/>
              </a:path>
            </a:pathLst>
          </a:custGeom>
          <a:solidFill>
            <a:srgbClr val="002D5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247997" y="6362230"/>
            <a:ext cx="1640205" cy="16510"/>
          </a:xfrm>
          <a:custGeom>
            <a:avLst/>
            <a:gdLst/>
            <a:ahLst/>
            <a:cxnLst/>
            <a:rect l="l" t="t" r="r" b="b"/>
            <a:pathLst>
              <a:path w="1640204" h="16510">
                <a:moveTo>
                  <a:pt x="1640014" y="0"/>
                </a:moveTo>
                <a:lnTo>
                  <a:pt x="0" y="0"/>
                </a:lnTo>
                <a:lnTo>
                  <a:pt x="0" y="15963"/>
                </a:lnTo>
                <a:lnTo>
                  <a:pt x="1640014" y="15963"/>
                </a:lnTo>
                <a:lnTo>
                  <a:pt x="16400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140018" y="6362230"/>
            <a:ext cx="1609725" cy="16510"/>
          </a:xfrm>
          <a:custGeom>
            <a:avLst/>
            <a:gdLst/>
            <a:ahLst/>
            <a:cxnLst/>
            <a:rect l="l" t="t" r="r" b="b"/>
            <a:pathLst>
              <a:path w="1609725" h="16510">
                <a:moveTo>
                  <a:pt x="1609204" y="0"/>
                </a:moveTo>
                <a:lnTo>
                  <a:pt x="0" y="0"/>
                </a:lnTo>
                <a:lnTo>
                  <a:pt x="0" y="15963"/>
                </a:lnTo>
                <a:lnTo>
                  <a:pt x="1609204" y="15963"/>
                </a:lnTo>
                <a:lnTo>
                  <a:pt x="16092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50524" y="687831"/>
            <a:ext cx="22860" cy="26670"/>
          </a:xfrm>
          <a:custGeom>
            <a:avLst/>
            <a:gdLst/>
            <a:ahLst/>
            <a:cxnLst/>
            <a:rect l="l" t="t" r="r" b="b"/>
            <a:pathLst>
              <a:path w="22860" h="26670">
                <a:moveTo>
                  <a:pt x="8026" y="26073"/>
                </a:moveTo>
                <a:lnTo>
                  <a:pt x="7200" y="25120"/>
                </a:lnTo>
                <a:lnTo>
                  <a:pt x="6832" y="25539"/>
                </a:lnTo>
                <a:lnTo>
                  <a:pt x="8026" y="26073"/>
                </a:lnTo>
                <a:close/>
              </a:path>
              <a:path w="22860" h="26670">
                <a:moveTo>
                  <a:pt x="22809" y="18300"/>
                </a:moveTo>
                <a:lnTo>
                  <a:pt x="6832" y="0"/>
                </a:lnTo>
                <a:lnTo>
                  <a:pt x="0" y="8064"/>
                </a:lnTo>
                <a:lnTo>
                  <a:pt x="22809" y="18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" name="object 6"/>
          <p:cNvGrpSpPr/>
          <p:nvPr/>
        </p:nvGrpSpPr>
        <p:grpSpPr>
          <a:xfrm>
            <a:off x="4248011" y="720416"/>
            <a:ext cx="620395" cy="615950"/>
            <a:chOff x="4248011" y="720416"/>
            <a:chExt cx="620395" cy="61595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28128" y="1149986"/>
              <a:ext cx="250393" cy="18624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248010" y="803947"/>
              <a:ext cx="561340" cy="532765"/>
            </a:xfrm>
            <a:custGeom>
              <a:avLst/>
              <a:gdLst/>
              <a:ahLst/>
              <a:cxnLst/>
              <a:rect l="l" t="t" r="r" b="b"/>
              <a:pathLst>
                <a:path w="561339" h="532765">
                  <a:moveTo>
                    <a:pt x="1117" y="249936"/>
                  </a:moveTo>
                  <a:lnTo>
                    <a:pt x="0" y="249936"/>
                  </a:lnTo>
                  <a:lnTo>
                    <a:pt x="393" y="250799"/>
                  </a:lnTo>
                  <a:lnTo>
                    <a:pt x="1117" y="249936"/>
                  </a:lnTo>
                  <a:close/>
                </a:path>
                <a:path w="561339" h="532765">
                  <a:moveTo>
                    <a:pt x="18618" y="250799"/>
                  </a:moveTo>
                  <a:lnTo>
                    <a:pt x="393" y="250799"/>
                  </a:lnTo>
                  <a:lnTo>
                    <a:pt x="6934" y="264617"/>
                  </a:lnTo>
                  <a:lnTo>
                    <a:pt x="18618" y="250799"/>
                  </a:lnTo>
                  <a:close/>
                </a:path>
                <a:path w="561339" h="532765">
                  <a:moveTo>
                    <a:pt x="388226" y="402513"/>
                  </a:moveTo>
                  <a:lnTo>
                    <a:pt x="131229" y="283641"/>
                  </a:lnTo>
                  <a:lnTo>
                    <a:pt x="60642" y="378180"/>
                  </a:lnTo>
                  <a:lnTo>
                    <a:pt x="70129" y="398221"/>
                  </a:lnTo>
                  <a:lnTo>
                    <a:pt x="137414" y="308089"/>
                  </a:lnTo>
                  <a:lnTo>
                    <a:pt x="362305" y="412102"/>
                  </a:lnTo>
                  <a:lnTo>
                    <a:pt x="307365" y="532295"/>
                  </a:lnTo>
                  <a:lnTo>
                    <a:pt x="328904" y="532295"/>
                  </a:lnTo>
                  <a:lnTo>
                    <a:pt x="388226" y="402513"/>
                  </a:lnTo>
                  <a:close/>
                </a:path>
                <a:path w="561339" h="532765">
                  <a:moveTo>
                    <a:pt x="477989" y="249936"/>
                  </a:moveTo>
                  <a:lnTo>
                    <a:pt x="169583" y="112890"/>
                  </a:lnTo>
                  <a:lnTo>
                    <a:pt x="131432" y="95935"/>
                  </a:lnTo>
                  <a:lnTo>
                    <a:pt x="1117" y="249936"/>
                  </a:lnTo>
                  <a:lnTo>
                    <a:pt x="19354" y="249936"/>
                  </a:lnTo>
                  <a:lnTo>
                    <a:pt x="135318" y="112890"/>
                  </a:lnTo>
                  <a:lnTo>
                    <a:pt x="443725" y="249936"/>
                  </a:lnTo>
                  <a:lnTo>
                    <a:pt x="477989" y="249936"/>
                  </a:lnTo>
                  <a:close/>
                </a:path>
                <a:path w="561339" h="532765">
                  <a:moveTo>
                    <a:pt x="503428" y="325374"/>
                  </a:moveTo>
                  <a:lnTo>
                    <a:pt x="337121" y="250799"/>
                  </a:lnTo>
                  <a:lnTo>
                    <a:pt x="445668" y="250799"/>
                  </a:lnTo>
                  <a:lnTo>
                    <a:pt x="443725" y="249936"/>
                  </a:lnTo>
                  <a:lnTo>
                    <a:pt x="335191" y="249936"/>
                  </a:lnTo>
                  <a:lnTo>
                    <a:pt x="296557" y="232613"/>
                  </a:lnTo>
                  <a:lnTo>
                    <a:pt x="296557" y="249936"/>
                  </a:lnTo>
                  <a:lnTo>
                    <a:pt x="194830" y="249936"/>
                  </a:lnTo>
                  <a:lnTo>
                    <a:pt x="151993" y="230492"/>
                  </a:lnTo>
                  <a:lnTo>
                    <a:pt x="151993" y="249936"/>
                  </a:lnTo>
                  <a:lnTo>
                    <a:pt x="131152" y="249936"/>
                  </a:lnTo>
                  <a:lnTo>
                    <a:pt x="136652" y="242963"/>
                  </a:lnTo>
                  <a:lnTo>
                    <a:pt x="151993" y="249936"/>
                  </a:lnTo>
                  <a:lnTo>
                    <a:pt x="151993" y="230492"/>
                  </a:lnTo>
                  <a:lnTo>
                    <a:pt x="131343" y="221107"/>
                  </a:lnTo>
                  <a:lnTo>
                    <a:pt x="108648" y="249936"/>
                  </a:lnTo>
                  <a:lnTo>
                    <a:pt x="76949" y="249936"/>
                  </a:lnTo>
                  <a:lnTo>
                    <a:pt x="135966" y="177914"/>
                  </a:lnTo>
                  <a:lnTo>
                    <a:pt x="296557" y="249936"/>
                  </a:lnTo>
                  <a:lnTo>
                    <a:pt x="296557" y="232613"/>
                  </a:lnTo>
                  <a:lnTo>
                    <a:pt x="131406" y="158546"/>
                  </a:lnTo>
                  <a:lnTo>
                    <a:pt x="56502" y="249936"/>
                  </a:lnTo>
                  <a:lnTo>
                    <a:pt x="19354" y="249936"/>
                  </a:lnTo>
                  <a:lnTo>
                    <a:pt x="18618" y="250799"/>
                  </a:lnTo>
                  <a:lnTo>
                    <a:pt x="55791" y="250799"/>
                  </a:lnTo>
                  <a:lnTo>
                    <a:pt x="20662" y="293674"/>
                  </a:lnTo>
                  <a:lnTo>
                    <a:pt x="28143" y="309499"/>
                  </a:lnTo>
                  <a:lnTo>
                    <a:pt x="76238" y="250799"/>
                  </a:lnTo>
                  <a:lnTo>
                    <a:pt x="107962" y="250799"/>
                  </a:lnTo>
                  <a:lnTo>
                    <a:pt x="40779" y="336181"/>
                  </a:lnTo>
                  <a:lnTo>
                    <a:pt x="49237" y="354050"/>
                  </a:lnTo>
                  <a:lnTo>
                    <a:pt x="130479" y="250799"/>
                  </a:lnTo>
                  <a:lnTo>
                    <a:pt x="153898" y="250799"/>
                  </a:lnTo>
                  <a:lnTo>
                    <a:pt x="422173" y="372618"/>
                  </a:lnTo>
                  <a:lnTo>
                    <a:pt x="346824" y="532282"/>
                  </a:lnTo>
                  <a:lnTo>
                    <a:pt x="366395" y="532282"/>
                  </a:lnTo>
                  <a:lnTo>
                    <a:pt x="445858" y="363918"/>
                  </a:lnTo>
                  <a:lnTo>
                    <a:pt x="196735" y="250799"/>
                  </a:lnTo>
                  <a:lnTo>
                    <a:pt x="298488" y="250799"/>
                  </a:lnTo>
                  <a:lnTo>
                    <a:pt x="482117" y="333146"/>
                  </a:lnTo>
                  <a:lnTo>
                    <a:pt x="386054" y="532295"/>
                  </a:lnTo>
                  <a:lnTo>
                    <a:pt x="403606" y="532295"/>
                  </a:lnTo>
                  <a:lnTo>
                    <a:pt x="503428" y="325374"/>
                  </a:lnTo>
                  <a:close/>
                </a:path>
                <a:path w="561339" h="532765">
                  <a:moveTo>
                    <a:pt x="545452" y="161950"/>
                  </a:moveTo>
                  <a:lnTo>
                    <a:pt x="530161" y="143903"/>
                  </a:lnTo>
                  <a:lnTo>
                    <a:pt x="211467" y="0"/>
                  </a:lnTo>
                  <a:lnTo>
                    <a:pt x="204647" y="8051"/>
                  </a:lnTo>
                  <a:lnTo>
                    <a:pt x="545452" y="161950"/>
                  </a:lnTo>
                  <a:close/>
                </a:path>
                <a:path w="561339" h="532765">
                  <a:moveTo>
                    <a:pt x="560959" y="286804"/>
                  </a:moveTo>
                  <a:lnTo>
                    <a:pt x="479933" y="250799"/>
                  </a:lnTo>
                  <a:lnTo>
                    <a:pt x="445668" y="250799"/>
                  </a:lnTo>
                  <a:lnTo>
                    <a:pt x="542099" y="293649"/>
                  </a:lnTo>
                  <a:lnTo>
                    <a:pt x="425119" y="532282"/>
                  </a:lnTo>
                  <a:lnTo>
                    <a:pt x="440626" y="532282"/>
                  </a:lnTo>
                  <a:lnTo>
                    <a:pt x="560959" y="2868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87928" y="720416"/>
              <a:ext cx="225145" cy="15115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412268" y="849988"/>
              <a:ext cx="455930" cy="486409"/>
            </a:xfrm>
            <a:custGeom>
              <a:avLst/>
              <a:gdLst/>
              <a:ahLst/>
              <a:cxnLst/>
              <a:rect l="l" t="t" r="r" b="b"/>
              <a:pathLst>
                <a:path w="455929" h="486409">
                  <a:moveTo>
                    <a:pt x="8255" y="0"/>
                  </a:moveTo>
                  <a:lnTo>
                    <a:pt x="0" y="9753"/>
                  </a:lnTo>
                  <a:lnTo>
                    <a:pt x="439521" y="209969"/>
                  </a:lnTo>
                  <a:lnTo>
                    <a:pt x="302437" y="486244"/>
                  </a:lnTo>
                  <a:lnTo>
                    <a:pt x="316166" y="486244"/>
                  </a:lnTo>
                  <a:lnTo>
                    <a:pt x="407377" y="302412"/>
                  </a:lnTo>
                  <a:lnTo>
                    <a:pt x="455803" y="203898"/>
                  </a:lnTo>
                  <a:lnTo>
                    <a:pt x="82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/>
          <p:cNvGrpSpPr/>
          <p:nvPr/>
        </p:nvGrpSpPr>
        <p:grpSpPr>
          <a:xfrm>
            <a:off x="4937247" y="900925"/>
            <a:ext cx="1692910" cy="436880"/>
            <a:chOff x="4937247" y="900925"/>
            <a:chExt cx="1692910" cy="436880"/>
          </a:xfrm>
        </p:grpSpPr>
        <p:sp>
          <p:nvSpPr>
            <p:cNvPr id="12" name="object 12"/>
            <p:cNvSpPr/>
            <p:nvPr/>
          </p:nvSpPr>
          <p:spPr>
            <a:xfrm>
              <a:off x="5486717" y="900925"/>
              <a:ext cx="27305" cy="158750"/>
            </a:xfrm>
            <a:custGeom>
              <a:avLst/>
              <a:gdLst/>
              <a:ahLst/>
              <a:cxnLst/>
              <a:rect l="l" t="t" r="r" b="b"/>
              <a:pathLst>
                <a:path w="27304" h="158750">
                  <a:moveTo>
                    <a:pt x="26695" y="0"/>
                  </a:moveTo>
                  <a:lnTo>
                    <a:pt x="0" y="0"/>
                  </a:lnTo>
                  <a:lnTo>
                    <a:pt x="0" y="158432"/>
                  </a:lnTo>
                  <a:lnTo>
                    <a:pt x="26695" y="158432"/>
                  </a:lnTo>
                  <a:lnTo>
                    <a:pt x="266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37247" y="900930"/>
              <a:ext cx="1692755" cy="436473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4235300" y="6475891"/>
            <a:ext cx="1665605" cy="5784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13300"/>
              </a:lnSpc>
              <a:spcBef>
                <a:spcPts val="90"/>
              </a:spcBef>
            </a:pPr>
            <a:r>
              <a:rPr dirty="0" sz="800" spc="10">
                <a:solidFill>
                  <a:srgbClr val="57BFC5"/>
                </a:solidFill>
                <a:latin typeface="Montserrat"/>
                <a:cs typeface="Montserrat"/>
              </a:rPr>
              <a:t>Royal </a:t>
            </a:r>
            <a:r>
              <a:rPr dirty="0" sz="800" spc="20">
                <a:solidFill>
                  <a:srgbClr val="57BFC5"/>
                </a:solidFill>
                <a:latin typeface="Montserrat"/>
                <a:cs typeface="Montserrat"/>
              </a:rPr>
              <a:t>Academy </a:t>
            </a:r>
            <a:r>
              <a:rPr dirty="0" sz="800" spc="15">
                <a:solidFill>
                  <a:srgbClr val="57BFC5"/>
                </a:solidFill>
                <a:latin typeface="Montserrat"/>
                <a:cs typeface="Montserrat"/>
              </a:rPr>
              <a:t>of Engineering </a:t>
            </a:r>
            <a:r>
              <a:rPr dirty="0" sz="800" spc="-200">
                <a:solidFill>
                  <a:srgbClr val="57BFC5"/>
                </a:solidFill>
                <a:latin typeface="Montserrat"/>
                <a:cs typeface="Montserrat"/>
              </a:rPr>
              <a:t> </a:t>
            </a:r>
            <a:r>
              <a:rPr dirty="0" sz="800" spc="10">
                <a:solidFill>
                  <a:srgbClr val="57BFC5"/>
                </a:solidFill>
                <a:latin typeface="Montserrat"/>
                <a:cs typeface="Montserrat"/>
              </a:rPr>
              <a:t>Prince</a:t>
            </a:r>
            <a:r>
              <a:rPr dirty="0" sz="800">
                <a:solidFill>
                  <a:srgbClr val="57BFC5"/>
                </a:solidFill>
                <a:latin typeface="Montserrat"/>
                <a:cs typeface="Montserrat"/>
              </a:rPr>
              <a:t> </a:t>
            </a:r>
            <a:r>
              <a:rPr dirty="0" sz="800" spc="15">
                <a:solidFill>
                  <a:srgbClr val="57BFC5"/>
                </a:solidFill>
                <a:latin typeface="Montserrat"/>
                <a:cs typeface="Montserrat"/>
              </a:rPr>
              <a:t>Philip</a:t>
            </a:r>
            <a:r>
              <a:rPr dirty="0" sz="800" spc="5">
                <a:solidFill>
                  <a:srgbClr val="57BFC5"/>
                </a:solidFill>
                <a:latin typeface="Montserrat"/>
                <a:cs typeface="Montserrat"/>
              </a:rPr>
              <a:t> </a:t>
            </a:r>
            <a:r>
              <a:rPr dirty="0" sz="800" spc="20">
                <a:solidFill>
                  <a:srgbClr val="57BFC5"/>
                </a:solidFill>
                <a:latin typeface="Montserrat"/>
                <a:cs typeface="Montserrat"/>
              </a:rPr>
              <a:t>House</a:t>
            </a:r>
            <a:endParaRPr sz="800">
              <a:latin typeface="Montserrat"/>
              <a:cs typeface="Montserrat"/>
            </a:endParaRPr>
          </a:p>
          <a:p>
            <a:pPr marL="12700" marR="383540">
              <a:lnSpc>
                <a:spcPct val="113300"/>
              </a:lnSpc>
            </a:pPr>
            <a:r>
              <a:rPr dirty="0" sz="800" spc="20">
                <a:solidFill>
                  <a:srgbClr val="57BFC5"/>
                </a:solidFill>
                <a:latin typeface="Montserrat"/>
                <a:cs typeface="Montserrat"/>
              </a:rPr>
              <a:t>3</a:t>
            </a:r>
            <a:r>
              <a:rPr dirty="0" sz="800" spc="-5">
                <a:solidFill>
                  <a:srgbClr val="57BFC5"/>
                </a:solidFill>
                <a:latin typeface="Montserrat"/>
                <a:cs typeface="Montserrat"/>
              </a:rPr>
              <a:t> </a:t>
            </a:r>
            <a:r>
              <a:rPr dirty="0" sz="800" spc="10">
                <a:solidFill>
                  <a:srgbClr val="57BFC5"/>
                </a:solidFill>
                <a:latin typeface="Montserrat"/>
                <a:cs typeface="Montserrat"/>
              </a:rPr>
              <a:t>Carlton</a:t>
            </a:r>
            <a:r>
              <a:rPr dirty="0" sz="800" spc="-5">
                <a:solidFill>
                  <a:srgbClr val="57BFC5"/>
                </a:solidFill>
                <a:latin typeface="Montserrat"/>
                <a:cs typeface="Montserrat"/>
              </a:rPr>
              <a:t> </a:t>
            </a:r>
            <a:r>
              <a:rPr dirty="0" sz="800" spc="20">
                <a:solidFill>
                  <a:srgbClr val="57BFC5"/>
                </a:solidFill>
                <a:latin typeface="Montserrat"/>
                <a:cs typeface="Montserrat"/>
              </a:rPr>
              <a:t>House</a:t>
            </a:r>
            <a:r>
              <a:rPr dirty="0" sz="800" spc="-5">
                <a:solidFill>
                  <a:srgbClr val="57BFC5"/>
                </a:solidFill>
                <a:latin typeface="Montserrat"/>
                <a:cs typeface="Montserrat"/>
              </a:rPr>
              <a:t> </a:t>
            </a:r>
            <a:r>
              <a:rPr dirty="0" sz="800" spc="5">
                <a:solidFill>
                  <a:srgbClr val="57BFC5"/>
                </a:solidFill>
                <a:latin typeface="Montserrat"/>
                <a:cs typeface="Montserrat"/>
              </a:rPr>
              <a:t>Terrace </a:t>
            </a:r>
            <a:r>
              <a:rPr dirty="0" sz="800" spc="-195">
                <a:solidFill>
                  <a:srgbClr val="57BFC5"/>
                </a:solidFill>
                <a:latin typeface="Montserrat"/>
                <a:cs typeface="Montserrat"/>
              </a:rPr>
              <a:t> </a:t>
            </a:r>
            <a:r>
              <a:rPr dirty="0" sz="800" spc="20">
                <a:solidFill>
                  <a:srgbClr val="57BFC5"/>
                </a:solidFill>
                <a:latin typeface="Montserrat"/>
                <a:cs typeface="Montserrat"/>
              </a:rPr>
              <a:t>London</a:t>
            </a:r>
            <a:r>
              <a:rPr dirty="0" sz="800" spc="-5">
                <a:solidFill>
                  <a:srgbClr val="57BFC5"/>
                </a:solidFill>
                <a:latin typeface="Montserrat"/>
                <a:cs typeface="Montserrat"/>
              </a:rPr>
              <a:t> </a:t>
            </a:r>
            <a:r>
              <a:rPr dirty="0" sz="800" spc="30">
                <a:solidFill>
                  <a:srgbClr val="57BFC5"/>
                </a:solidFill>
                <a:latin typeface="Montserrat"/>
                <a:cs typeface="Montserrat"/>
              </a:rPr>
              <a:t>SW1Y</a:t>
            </a:r>
            <a:r>
              <a:rPr dirty="0" sz="800">
                <a:solidFill>
                  <a:srgbClr val="57BFC5"/>
                </a:solidFill>
                <a:latin typeface="Montserrat"/>
                <a:cs typeface="Montserrat"/>
              </a:rPr>
              <a:t> </a:t>
            </a:r>
            <a:r>
              <a:rPr dirty="0" sz="800" spc="25">
                <a:solidFill>
                  <a:srgbClr val="57BFC5"/>
                </a:solidFill>
                <a:latin typeface="Montserrat"/>
                <a:cs typeface="Montserrat"/>
              </a:rPr>
              <a:t>5DG</a:t>
            </a:r>
            <a:endParaRPr sz="800">
              <a:latin typeface="Montserrat"/>
              <a:cs typeface="Montserra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127323" y="6475892"/>
            <a:ext cx="1635125" cy="492125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z="800">
                <a:solidFill>
                  <a:srgbClr val="57BFC5"/>
                </a:solidFill>
                <a:latin typeface="Montserrat"/>
                <a:cs typeface="Montserrat"/>
              </a:rPr>
              <a:t>Tel:</a:t>
            </a:r>
            <a:r>
              <a:rPr dirty="0" sz="800" spc="-5">
                <a:solidFill>
                  <a:srgbClr val="57BFC5"/>
                </a:solidFill>
                <a:latin typeface="Montserrat"/>
                <a:cs typeface="Montserrat"/>
              </a:rPr>
              <a:t> </a:t>
            </a:r>
            <a:r>
              <a:rPr dirty="0" sz="800" spc="25">
                <a:solidFill>
                  <a:srgbClr val="57BFC5"/>
                </a:solidFill>
                <a:latin typeface="Montserrat"/>
                <a:cs typeface="Montserrat"/>
              </a:rPr>
              <a:t>+44</a:t>
            </a:r>
            <a:r>
              <a:rPr dirty="0" sz="800" spc="-5">
                <a:solidFill>
                  <a:srgbClr val="57BFC5"/>
                </a:solidFill>
                <a:latin typeface="Montserrat"/>
                <a:cs typeface="Montserrat"/>
              </a:rPr>
              <a:t> </a:t>
            </a:r>
            <a:r>
              <a:rPr dirty="0" sz="800" spc="15">
                <a:solidFill>
                  <a:srgbClr val="57BFC5"/>
                </a:solidFill>
                <a:latin typeface="Montserrat"/>
                <a:cs typeface="Montserrat"/>
              </a:rPr>
              <a:t>(0)20</a:t>
            </a:r>
            <a:r>
              <a:rPr dirty="0" sz="800" spc="-5">
                <a:solidFill>
                  <a:srgbClr val="57BFC5"/>
                </a:solidFill>
                <a:latin typeface="Montserrat"/>
                <a:cs typeface="Montserrat"/>
              </a:rPr>
              <a:t> </a:t>
            </a:r>
            <a:r>
              <a:rPr dirty="0" sz="800" spc="15">
                <a:solidFill>
                  <a:srgbClr val="57BFC5"/>
                </a:solidFill>
                <a:latin typeface="Montserrat"/>
                <a:cs typeface="Montserrat"/>
              </a:rPr>
              <a:t>7766</a:t>
            </a:r>
            <a:r>
              <a:rPr dirty="0" sz="800" spc="-5">
                <a:solidFill>
                  <a:srgbClr val="57BFC5"/>
                </a:solidFill>
                <a:latin typeface="Montserrat"/>
                <a:cs typeface="Montserrat"/>
              </a:rPr>
              <a:t> </a:t>
            </a:r>
            <a:r>
              <a:rPr dirty="0" sz="800" spc="20">
                <a:solidFill>
                  <a:srgbClr val="57BFC5"/>
                </a:solidFill>
                <a:latin typeface="Montserrat"/>
                <a:cs typeface="Montserrat"/>
              </a:rPr>
              <a:t>0600</a:t>
            </a:r>
            <a:endParaRPr sz="8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800" spc="15">
                <a:solidFill>
                  <a:srgbClr val="57BFC5"/>
                </a:solidFill>
                <a:latin typeface="Montserrat"/>
                <a:cs typeface="Montserrat"/>
                <a:hlinkClick r:id="rId5"/>
              </a:rPr>
              <a:t>www.raeng.org.uk</a:t>
            </a:r>
            <a:endParaRPr sz="8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dirty="0" sz="700" spc="15">
                <a:solidFill>
                  <a:srgbClr val="57BFC5"/>
                </a:solidFill>
                <a:latin typeface="Montserrat"/>
                <a:cs typeface="Montserrat"/>
              </a:rPr>
              <a:t>Registered</a:t>
            </a:r>
            <a:r>
              <a:rPr dirty="0" sz="700" spc="-15">
                <a:solidFill>
                  <a:srgbClr val="57BFC5"/>
                </a:solidFill>
                <a:latin typeface="Montserrat"/>
                <a:cs typeface="Montserrat"/>
              </a:rPr>
              <a:t> </a:t>
            </a:r>
            <a:r>
              <a:rPr dirty="0" sz="700" spc="10">
                <a:solidFill>
                  <a:srgbClr val="57BFC5"/>
                </a:solidFill>
                <a:latin typeface="Montserrat"/>
                <a:cs typeface="Montserrat"/>
              </a:rPr>
              <a:t>charity</a:t>
            </a:r>
            <a:r>
              <a:rPr dirty="0" sz="700" spc="-10">
                <a:solidFill>
                  <a:srgbClr val="57BFC5"/>
                </a:solidFill>
                <a:latin typeface="Montserrat"/>
                <a:cs typeface="Montserrat"/>
              </a:rPr>
              <a:t> </a:t>
            </a:r>
            <a:r>
              <a:rPr dirty="0" sz="700" spc="20">
                <a:solidFill>
                  <a:srgbClr val="57BFC5"/>
                </a:solidFill>
                <a:latin typeface="Montserrat"/>
                <a:cs typeface="Montserrat"/>
              </a:rPr>
              <a:t>number</a:t>
            </a:r>
            <a:r>
              <a:rPr dirty="0" sz="700" spc="-10">
                <a:solidFill>
                  <a:srgbClr val="57BFC5"/>
                </a:solidFill>
                <a:latin typeface="Montserrat"/>
                <a:cs typeface="Montserrat"/>
              </a:rPr>
              <a:t> </a:t>
            </a:r>
            <a:r>
              <a:rPr dirty="0" sz="700" spc="5">
                <a:solidFill>
                  <a:srgbClr val="57BFC5"/>
                </a:solidFill>
                <a:latin typeface="Montserrat"/>
                <a:cs typeface="Montserrat"/>
              </a:rPr>
              <a:t>293074</a:t>
            </a:r>
            <a:endParaRPr sz="700">
              <a:latin typeface="Montserrat"/>
              <a:cs typeface="Montserra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235300" y="1723012"/>
            <a:ext cx="5133340" cy="1115060"/>
          </a:xfrm>
          <a:prstGeom prst="rect">
            <a:avLst/>
          </a:prstGeom>
        </p:spPr>
        <p:txBody>
          <a:bodyPr wrap="square" lIns="0" tIns="21590" rIns="0" bIns="0" rtlCol="0" vert="horz">
            <a:spAutoFit/>
          </a:bodyPr>
          <a:lstStyle/>
          <a:p>
            <a:pPr marL="12700" marR="5080">
              <a:lnSpc>
                <a:spcPts val="1100"/>
              </a:lnSpc>
              <a:spcBef>
                <a:spcPts val="170"/>
              </a:spcBef>
            </a:pPr>
            <a:r>
              <a:rPr dirty="0" sz="950" b="1">
                <a:solidFill>
                  <a:srgbClr val="57BFC5"/>
                </a:solidFill>
                <a:latin typeface="Montserrat"/>
                <a:cs typeface="Montserrat"/>
              </a:rPr>
              <a:t>The</a:t>
            </a:r>
            <a:r>
              <a:rPr dirty="0" sz="950" spc="5" b="1">
                <a:solidFill>
                  <a:srgbClr val="57BFC5"/>
                </a:solidFill>
                <a:latin typeface="Montserrat"/>
                <a:cs typeface="Montserrat"/>
              </a:rPr>
              <a:t> </a:t>
            </a:r>
            <a:r>
              <a:rPr dirty="0" sz="950" spc="-10" b="1">
                <a:solidFill>
                  <a:srgbClr val="57BFC5"/>
                </a:solidFill>
                <a:latin typeface="Montserrat"/>
                <a:cs typeface="Montserrat"/>
              </a:rPr>
              <a:t>Royal</a:t>
            </a:r>
            <a:r>
              <a:rPr dirty="0" sz="950" spc="5" b="1">
                <a:solidFill>
                  <a:srgbClr val="57BFC5"/>
                </a:solidFill>
                <a:latin typeface="Montserrat"/>
                <a:cs typeface="Montserrat"/>
              </a:rPr>
              <a:t> </a:t>
            </a:r>
            <a:r>
              <a:rPr dirty="0" sz="950" spc="-5" b="1">
                <a:solidFill>
                  <a:srgbClr val="57BFC5"/>
                </a:solidFill>
                <a:latin typeface="Montserrat"/>
                <a:cs typeface="Montserrat"/>
              </a:rPr>
              <a:t>Academy</a:t>
            </a:r>
            <a:r>
              <a:rPr dirty="0" sz="950" spc="5" b="1">
                <a:solidFill>
                  <a:srgbClr val="57BFC5"/>
                </a:solidFill>
                <a:latin typeface="Montserrat"/>
                <a:cs typeface="Montserrat"/>
              </a:rPr>
              <a:t> </a:t>
            </a:r>
            <a:r>
              <a:rPr dirty="0" sz="950" b="1">
                <a:solidFill>
                  <a:srgbClr val="57BFC5"/>
                </a:solidFill>
                <a:latin typeface="Montserrat"/>
                <a:cs typeface="Montserrat"/>
              </a:rPr>
              <a:t>of</a:t>
            </a:r>
            <a:r>
              <a:rPr dirty="0" sz="950" spc="5" b="1">
                <a:solidFill>
                  <a:srgbClr val="57BFC5"/>
                </a:solidFill>
                <a:latin typeface="Montserrat"/>
                <a:cs typeface="Montserrat"/>
              </a:rPr>
              <a:t> </a:t>
            </a:r>
            <a:r>
              <a:rPr dirty="0" sz="950" b="1">
                <a:solidFill>
                  <a:srgbClr val="57BFC5"/>
                </a:solidFill>
                <a:latin typeface="Montserrat"/>
                <a:cs typeface="Montserrat"/>
              </a:rPr>
              <a:t>Engineering</a:t>
            </a:r>
            <a:r>
              <a:rPr dirty="0" sz="950" spc="-15" b="1">
                <a:solidFill>
                  <a:srgbClr val="57BFC5"/>
                </a:solidFill>
                <a:latin typeface="Montserrat"/>
                <a:cs typeface="Montserrat"/>
              </a:rPr>
              <a:t> 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is</a:t>
            </a:r>
            <a:r>
              <a:rPr dirty="0" sz="950" spc="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 spc="-5">
                <a:solidFill>
                  <a:srgbClr val="FFFFFF"/>
                </a:solidFill>
                <a:latin typeface="Montserrat"/>
                <a:cs typeface="Montserrat"/>
              </a:rPr>
              <a:t>harnessing</a:t>
            </a:r>
            <a:r>
              <a:rPr dirty="0" sz="950" spc="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the</a:t>
            </a:r>
            <a:r>
              <a:rPr dirty="0" sz="950" spc="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 spc="-10">
                <a:solidFill>
                  <a:srgbClr val="FFFFFF"/>
                </a:solidFill>
                <a:latin typeface="Montserrat"/>
                <a:cs typeface="Montserrat"/>
              </a:rPr>
              <a:t>power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 of</a:t>
            </a:r>
            <a:r>
              <a:rPr dirty="0" sz="950" spc="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 spc="-5">
                <a:solidFill>
                  <a:srgbClr val="FFFFFF"/>
                </a:solidFill>
                <a:latin typeface="Montserrat"/>
                <a:cs typeface="Montserrat"/>
              </a:rPr>
              <a:t>engineering</a:t>
            </a:r>
            <a:r>
              <a:rPr dirty="0" sz="950" spc="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 spc="-10">
                <a:solidFill>
                  <a:srgbClr val="FFFFFF"/>
                </a:solidFill>
                <a:latin typeface="Montserrat"/>
                <a:cs typeface="Montserrat"/>
              </a:rPr>
              <a:t>to</a:t>
            </a:r>
            <a:r>
              <a:rPr dirty="0" sz="950" spc="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build </a:t>
            </a:r>
            <a:r>
              <a:rPr dirty="0" sz="950" spc="-229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a</a:t>
            </a:r>
            <a:r>
              <a:rPr dirty="0" sz="950" spc="-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sustainable </a:t>
            </a:r>
            <a:r>
              <a:rPr dirty="0" sz="950" spc="-5">
                <a:solidFill>
                  <a:srgbClr val="FFFFFF"/>
                </a:solidFill>
                <a:latin typeface="Montserrat"/>
                <a:cs typeface="Montserrat"/>
              </a:rPr>
              <a:t>society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 and an </a:t>
            </a:r>
            <a:r>
              <a:rPr dirty="0" sz="950" spc="-5">
                <a:solidFill>
                  <a:srgbClr val="FFFFFF"/>
                </a:solidFill>
                <a:latin typeface="Montserrat"/>
                <a:cs typeface="Montserrat"/>
              </a:rPr>
              <a:t>inclusive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 spc="-5">
                <a:solidFill>
                  <a:srgbClr val="FFFFFF"/>
                </a:solidFill>
                <a:latin typeface="Montserrat"/>
                <a:cs typeface="Montserrat"/>
              </a:rPr>
              <a:t>economy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 that </a:t>
            </a:r>
            <a:r>
              <a:rPr dirty="0" sz="950" spc="-10">
                <a:solidFill>
                  <a:srgbClr val="FFFFFF"/>
                </a:solidFill>
                <a:latin typeface="Montserrat"/>
                <a:cs typeface="Montserrat"/>
              </a:rPr>
              <a:t>works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 spc="-5">
                <a:solidFill>
                  <a:srgbClr val="FFFFFF"/>
                </a:solidFill>
                <a:latin typeface="Montserrat"/>
                <a:cs typeface="Montserrat"/>
              </a:rPr>
              <a:t>for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 spc="-5">
                <a:solidFill>
                  <a:srgbClr val="FFFFFF"/>
                </a:solidFill>
                <a:latin typeface="Montserrat"/>
                <a:cs typeface="Montserrat"/>
              </a:rPr>
              <a:t>everyone.</a:t>
            </a:r>
            <a:endParaRPr sz="950">
              <a:latin typeface="Montserrat"/>
              <a:cs typeface="Montserrat"/>
            </a:endParaRPr>
          </a:p>
          <a:p>
            <a:pPr marL="12700" marR="58419">
              <a:lnSpc>
                <a:spcPts val="1100"/>
              </a:lnSpc>
              <a:spcBef>
                <a:spcPts val="965"/>
              </a:spcBef>
            </a:pP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In </a:t>
            </a:r>
            <a:r>
              <a:rPr dirty="0" sz="950" spc="-5">
                <a:solidFill>
                  <a:srgbClr val="FFFFFF"/>
                </a:solidFill>
                <a:latin typeface="Montserrat"/>
                <a:cs typeface="Montserrat"/>
              </a:rPr>
              <a:t>collaboration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 with our</a:t>
            </a:r>
            <a:r>
              <a:rPr dirty="0" sz="950" spc="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 spc="-10">
                <a:solidFill>
                  <a:srgbClr val="FFFFFF"/>
                </a:solidFill>
                <a:latin typeface="Montserrat"/>
                <a:cs typeface="Montserrat"/>
              </a:rPr>
              <a:t>Fellows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 and partners, </a:t>
            </a:r>
            <a:r>
              <a:rPr dirty="0" sz="950" spc="-10">
                <a:solidFill>
                  <a:srgbClr val="FFFFFF"/>
                </a:solidFill>
                <a:latin typeface="Montserrat"/>
                <a:cs typeface="Montserrat"/>
              </a:rPr>
              <a:t>we’re</a:t>
            </a:r>
            <a:r>
              <a:rPr dirty="0" sz="950" spc="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 spc="-5">
                <a:solidFill>
                  <a:srgbClr val="FFFFFF"/>
                </a:solidFill>
                <a:latin typeface="Montserrat"/>
                <a:cs typeface="Montserrat"/>
              </a:rPr>
              <a:t>growing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 talent and </a:t>
            </a:r>
            <a:r>
              <a:rPr dirty="0" sz="950" spc="-5">
                <a:solidFill>
                  <a:srgbClr val="FFFFFF"/>
                </a:solidFill>
                <a:latin typeface="Montserrat"/>
                <a:cs typeface="Montserrat"/>
              </a:rPr>
              <a:t>developing </a:t>
            </a:r>
            <a:r>
              <a:rPr dirty="0" sz="950" spc="-229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 spc="-5">
                <a:solidFill>
                  <a:srgbClr val="FFFFFF"/>
                </a:solidFill>
                <a:latin typeface="Montserrat"/>
                <a:cs typeface="Montserrat"/>
              </a:rPr>
              <a:t>skills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 spc="-5">
                <a:solidFill>
                  <a:srgbClr val="FFFFFF"/>
                </a:solidFill>
                <a:latin typeface="Montserrat"/>
                <a:cs typeface="Montserrat"/>
              </a:rPr>
              <a:t>for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 the </a:t>
            </a:r>
            <a:r>
              <a:rPr dirty="0" sz="950" spc="-5">
                <a:solidFill>
                  <a:srgbClr val="FFFFFF"/>
                </a:solidFill>
                <a:latin typeface="Montserrat"/>
                <a:cs typeface="Montserrat"/>
              </a:rPr>
              <a:t>future,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 spc="-5">
                <a:solidFill>
                  <a:srgbClr val="FFFFFF"/>
                </a:solidFill>
                <a:latin typeface="Montserrat"/>
                <a:cs typeface="Montserrat"/>
              </a:rPr>
              <a:t>driving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 spc="-5">
                <a:solidFill>
                  <a:srgbClr val="FFFFFF"/>
                </a:solidFill>
                <a:latin typeface="Montserrat"/>
                <a:cs typeface="Montserrat"/>
              </a:rPr>
              <a:t>innovation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 and building </a:t>
            </a:r>
            <a:r>
              <a:rPr dirty="0" sz="950" spc="-5">
                <a:solidFill>
                  <a:srgbClr val="FFFFFF"/>
                </a:solidFill>
                <a:latin typeface="Montserrat"/>
                <a:cs typeface="Montserrat"/>
              </a:rPr>
              <a:t>global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 partnerships, and </a:t>
            </a:r>
            <a:r>
              <a:rPr dirty="0" sz="950" spc="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influencing</a:t>
            </a:r>
            <a:r>
              <a:rPr dirty="0" sz="950" spc="-5">
                <a:solidFill>
                  <a:srgbClr val="FFFFFF"/>
                </a:solidFill>
                <a:latin typeface="Montserrat"/>
                <a:cs typeface="Montserrat"/>
              </a:rPr>
              <a:t> policy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 and engaging the public.</a:t>
            </a:r>
            <a:endParaRPr sz="95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dirty="0" sz="950" spc="-10">
                <a:solidFill>
                  <a:srgbClr val="FFFFFF"/>
                </a:solidFill>
                <a:latin typeface="Montserrat"/>
                <a:cs typeface="Montserrat"/>
              </a:rPr>
              <a:t>Together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 spc="-10">
                <a:solidFill>
                  <a:srgbClr val="FFFFFF"/>
                </a:solidFill>
                <a:latin typeface="Montserrat"/>
                <a:cs typeface="Montserrat"/>
              </a:rPr>
              <a:t>we’re</a:t>
            </a:r>
            <a:r>
              <a:rPr dirty="0" sz="950" spc="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 spc="-5">
                <a:solidFill>
                  <a:srgbClr val="FFFFFF"/>
                </a:solidFill>
                <a:latin typeface="Montserrat"/>
                <a:cs typeface="Montserrat"/>
              </a:rPr>
              <a:t>working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 spc="-10">
                <a:solidFill>
                  <a:srgbClr val="FFFFFF"/>
                </a:solidFill>
                <a:latin typeface="Montserrat"/>
                <a:cs typeface="Montserrat"/>
              </a:rPr>
              <a:t>to</a:t>
            </a:r>
            <a:r>
              <a:rPr dirty="0" sz="950" spc="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 spc="-5">
                <a:solidFill>
                  <a:srgbClr val="FFFFFF"/>
                </a:solidFill>
                <a:latin typeface="Montserrat"/>
                <a:cs typeface="Montserrat"/>
              </a:rPr>
              <a:t>tackle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 the</a:t>
            </a:r>
            <a:r>
              <a:rPr dirty="0" sz="950" spc="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 spc="-10">
                <a:solidFill>
                  <a:srgbClr val="FFFFFF"/>
                </a:solidFill>
                <a:latin typeface="Montserrat"/>
                <a:cs typeface="Montserrat"/>
              </a:rPr>
              <a:t>greatest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 spc="-5">
                <a:solidFill>
                  <a:srgbClr val="FFFFFF"/>
                </a:solidFill>
                <a:latin typeface="Montserrat"/>
                <a:cs typeface="Montserrat"/>
              </a:rPr>
              <a:t>challenges</a:t>
            </a:r>
            <a:r>
              <a:rPr dirty="0" sz="950" spc="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of our</a:t>
            </a:r>
            <a:r>
              <a:rPr dirty="0" sz="950" spc="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age.</a:t>
            </a:r>
            <a:endParaRPr sz="950">
              <a:latin typeface="Montserrat"/>
              <a:cs typeface="Montserra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235300" y="2970895"/>
            <a:ext cx="2742565" cy="20770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50" b="1">
                <a:solidFill>
                  <a:srgbClr val="57BFC5"/>
                </a:solidFill>
                <a:latin typeface="Montserrat"/>
                <a:cs typeface="Montserrat"/>
              </a:rPr>
              <a:t>What</a:t>
            </a:r>
            <a:r>
              <a:rPr dirty="0" sz="950" spc="-30" b="1">
                <a:solidFill>
                  <a:srgbClr val="57BFC5"/>
                </a:solidFill>
                <a:latin typeface="Montserrat"/>
                <a:cs typeface="Montserrat"/>
              </a:rPr>
              <a:t> </a:t>
            </a:r>
            <a:r>
              <a:rPr dirty="0" sz="950" spc="-10" b="1">
                <a:solidFill>
                  <a:srgbClr val="57BFC5"/>
                </a:solidFill>
                <a:latin typeface="Montserrat"/>
                <a:cs typeface="Montserrat"/>
              </a:rPr>
              <a:t>we</a:t>
            </a:r>
            <a:r>
              <a:rPr dirty="0" sz="950" spc="-30" b="1">
                <a:solidFill>
                  <a:srgbClr val="57BFC5"/>
                </a:solidFill>
                <a:latin typeface="Montserrat"/>
                <a:cs typeface="Montserrat"/>
              </a:rPr>
              <a:t> </a:t>
            </a:r>
            <a:r>
              <a:rPr dirty="0" sz="950" b="1">
                <a:solidFill>
                  <a:srgbClr val="57BFC5"/>
                </a:solidFill>
                <a:latin typeface="Montserrat"/>
                <a:cs typeface="Montserrat"/>
              </a:rPr>
              <a:t>do</a:t>
            </a:r>
            <a:endParaRPr sz="95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dirty="0" sz="950" spc="-5" b="1">
                <a:solidFill>
                  <a:srgbClr val="AFBFF0"/>
                </a:solidFill>
                <a:latin typeface="Montserrat"/>
                <a:cs typeface="Montserrat"/>
              </a:rPr>
              <a:t>Talent</a:t>
            </a:r>
            <a:r>
              <a:rPr dirty="0" sz="950" spc="-30" b="1">
                <a:solidFill>
                  <a:srgbClr val="AFBFF0"/>
                </a:solidFill>
                <a:latin typeface="Montserrat"/>
                <a:cs typeface="Montserrat"/>
              </a:rPr>
              <a:t> </a:t>
            </a:r>
            <a:r>
              <a:rPr dirty="0" sz="950" b="1">
                <a:solidFill>
                  <a:srgbClr val="AFBFF0"/>
                </a:solidFill>
                <a:latin typeface="Montserrat"/>
                <a:cs typeface="Montserrat"/>
              </a:rPr>
              <a:t>&amp;</a:t>
            </a:r>
            <a:r>
              <a:rPr dirty="0" sz="950" spc="-25" b="1">
                <a:solidFill>
                  <a:srgbClr val="AFBFF0"/>
                </a:solidFill>
                <a:latin typeface="Montserrat"/>
                <a:cs typeface="Montserrat"/>
              </a:rPr>
              <a:t> </a:t>
            </a:r>
            <a:r>
              <a:rPr dirty="0" sz="950" spc="-5" b="1">
                <a:solidFill>
                  <a:srgbClr val="AFBFF0"/>
                </a:solidFill>
                <a:latin typeface="Montserrat"/>
                <a:cs typeface="Montserrat"/>
              </a:rPr>
              <a:t>diversity</a:t>
            </a:r>
            <a:endParaRPr sz="950">
              <a:latin typeface="Montserrat"/>
              <a:cs typeface="Montserra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700">
              <a:latin typeface="Montserrat"/>
              <a:cs typeface="Montserrat"/>
            </a:endParaRPr>
          </a:p>
          <a:p>
            <a:pPr marL="12700" marR="5080">
              <a:lnSpc>
                <a:spcPts val="1100"/>
              </a:lnSpc>
            </a:pPr>
            <a:r>
              <a:rPr dirty="0" sz="950" spc="-15">
                <a:solidFill>
                  <a:srgbClr val="FFFFFF"/>
                </a:solidFill>
                <a:latin typeface="Montserrat"/>
                <a:cs typeface="Montserrat"/>
              </a:rPr>
              <a:t>We’re </a:t>
            </a:r>
            <a:r>
              <a:rPr dirty="0" sz="950" spc="-5">
                <a:solidFill>
                  <a:srgbClr val="FFFFFF"/>
                </a:solidFill>
                <a:latin typeface="Montserrat"/>
                <a:cs typeface="Montserrat"/>
              </a:rPr>
              <a:t>growing 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talent </a:t>
            </a:r>
            <a:r>
              <a:rPr dirty="0" sz="950" spc="-10">
                <a:solidFill>
                  <a:srgbClr val="FFFFFF"/>
                </a:solidFill>
                <a:latin typeface="Montserrat"/>
                <a:cs typeface="Montserrat"/>
              </a:rPr>
              <a:t>by </a:t>
            </a:r>
            <a:r>
              <a:rPr dirty="0" sz="950" spc="-5">
                <a:solidFill>
                  <a:srgbClr val="FFFFFF"/>
                </a:solidFill>
                <a:latin typeface="Montserrat"/>
                <a:cs typeface="Montserrat"/>
              </a:rPr>
              <a:t>training, 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supporting, </a:t>
            </a:r>
            <a:r>
              <a:rPr dirty="0" sz="950" spc="-23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 spc="-5">
                <a:solidFill>
                  <a:srgbClr val="FFFFFF"/>
                </a:solidFill>
                <a:latin typeface="Montserrat"/>
                <a:cs typeface="Montserrat"/>
              </a:rPr>
              <a:t>mentoring 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and funding the most </a:t>
            </a:r>
            <a:r>
              <a:rPr dirty="0" sz="950" spc="-5">
                <a:solidFill>
                  <a:srgbClr val="FFFFFF"/>
                </a:solidFill>
                <a:latin typeface="Montserrat"/>
                <a:cs typeface="Montserrat"/>
              </a:rPr>
              <a:t>talented 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 and</a:t>
            </a:r>
            <a:r>
              <a:rPr dirty="0" sz="950" spc="-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 spc="-10">
                <a:solidFill>
                  <a:srgbClr val="FFFFFF"/>
                </a:solidFill>
                <a:latin typeface="Montserrat"/>
                <a:cs typeface="Montserrat"/>
              </a:rPr>
              <a:t>creative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 spc="-5">
                <a:solidFill>
                  <a:srgbClr val="FFFFFF"/>
                </a:solidFill>
                <a:latin typeface="Montserrat"/>
                <a:cs typeface="Montserrat"/>
              </a:rPr>
              <a:t>researchers, </a:t>
            </a:r>
            <a:r>
              <a:rPr dirty="0" sz="950" spc="-10">
                <a:solidFill>
                  <a:srgbClr val="FFFFFF"/>
                </a:solidFill>
                <a:latin typeface="Montserrat"/>
                <a:cs typeface="Montserrat"/>
              </a:rPr>
              <a:t>innovators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 and </a:t>
            </a:r>
            <a:r>
              <a:rPr dirty="0" sz="950" spc="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 spc="-5">
                <a:solidFill>
                  <a:srgbClr val="FFFFFF"/>
                </a:solidFill>
                <a:latin typeface="Montserrat"/>
                <a:cs typeface="Montserrat"/>
              </a:rPr>
              <a:t>leaders </a:t>
            </a:r>
            <a:r>
              <a:rPr dirty="0" sz="950" spc="15">
                <a:solidFill>
                  <a:srgbClr val="FFFFFF"/>
                </a:solidFill>
                <a:latin typeface="Montserrat"/>
                <a:cs typeface="Montserrat"/>
              </a:rPr>
              <a:t>from </a:t>
            </a:r>
            <a:r>
              <a:rPr dirty="0" sz="950" spc="-5">
                <a:solidFill>
                  <a:srgbClr val="FFFFFF"/>
                </a:solidFill>
                <a:latin typeface="Montserrat"/>
                <a:cs typeface="Montserrat"/>
              </a:rPr>
              <a:t>across 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the </a:t>
            </a:r>
            <a:r>
              <a:rPr dirty="0" sz="950" spc="-5">
                <a:solidFill>
                  <a:srgbClr val="FFFFFF"/>
                </a:solidFill>
                <a:latin typeface="Montserrat"/>
                <a:cs typeface="Montserrat"/>
              </a:rPr>
              <a:t>engineering 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 spc="-5">
                <a:solidFill>
                  <a:srgbClr val="FFFFFF"/>
                </a:solidFill>
                <a:latin typeface="Montserrat"/>
                <a:cs typeface="Montserrat"/>
              </a:rPr>
              <a:t>profession.</a:t>
            </a:r>
            <a:endParaRPr sz="950">
              <a:latin typeface="Montserrat"/>
              <a:cs typeface="Montserrat"/>
            </a:endParaRPr>
          </a:p>
          <a:p>
            <a:pPr marL="12700" marR="86995">
              <a:lnSpc>
                <a:spcPts val="1100"/>
              </a:lnSpc>
              <a:spcBef>
                <a:spcPts val="975"/>
              </a:spcBef>
            </a:pPr>
            <a:r>
              <a:rPr dirty="0" sz="950" spc="-15">
                <a:solidFill>
                  <a:srgbClr val="FFFFFF"/>
                </a:solidFill>
                <a:latin typeface="Montserrat"/>
                <a:cs typeface="Montserrat"/>
              </a:rPr>
              <a:t>We’re</a:t>
            </a:r>
            <a:r>
              <a:rPr dirty="0" sz="950" spc="-5">
                <a:solidFill>
                  <a:srgbClr val="FFFFFF"/>
                </a:solidFill>
                <a:latin typeface="Montserrat"/>
                <a:cs typeface="Montserrat"/>
              </a:rPr>
              <a:t> developing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 spc="-5">
                <a:solidFill>
                  <a:srgbClr val="FFFFFF"/>
                </a:solidFill>
                <a:latin typeface="Montserrat"/>
                <a:cs typeface="Montserrat"/>
              </a:rPr>
              <a:t>skills for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 the</a:t>
            </a:r>
            <a:r>
              <a:rPr dirty="0" sz="950" spc="-5">
                <a:solidFill>
                  <a:srgbClr val="FFFFFF"/>
                </a:solidFill>
                <a:latin typeface="Montserrat"/>
                <a:cs typeface="Montserrat"/>
              </a:rPr>
              <a:t> future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 spc="-10">
                <a:solidFill>
                  <a:srgbClr val="FFFFFF"/>
                </a:solidFill>
                <a:latin typeface="Montserrat"/>
                <a:cs typeface="Montserrat"/>
              </a:rPr>
              <a:t>by </a:t>
            </a:r>
            <a:r>
              <a:rPr dirty="0" sz="950" spc="-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identifying the </a:t>
            </a:r>
            <a:r>
              <a:rPr dirty="0" sz="950" spc="-5">
                <a:solidFill>
                  <a:srgbClr val="FFFFFF"/>
                </a:solidFill>
                <a:latin typeface="Montserrat"/>
                <a:cs typeface="Montserrat"/>
              </a:rPr>
              <a:t>challenges 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of an </a:t>
            </a:r>
            <a:r>
              <a:rPr dirty="0" sz="950" spc="-10">
                <a:solidFill>
                  <a:srgbClr val="FFFFFF"/>
                </a:solidFill>
                <a:latin typeface="Montserrat"/>
                <a:cs typeface="Montserrat"/>
              </a:rPr>
              <a:t>ever- </a:t>
            </a:r>
            <a:r>
              <a:rPr dirty="0" sz="950" spc="-5">
                <a:solidFill>
                  <a:srgbClr val="FFFFFF"/>
                </a:solidFill>
                <a:latin typeface="Montserrat"/>
                <a:cs typeface="Montserrat"/>
              </a:rPr>
              <a:t> changing world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 and</a:t>
            </a:r>
            <a:r>
              <a:rPr dirty="0" sz="950" spc="-5">
                <a:solidFill>
                  <a:srgbClr val="FFFFFF"/>
                </a:solidFill>
                <a:latin typeface="Montserrat"/>
                <a:cs typeface="Montserrat"/>
              </a:rPr>
              <a:t> developing 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the </a:t>
            </a:r>
            <a:r>
              <a:rPr dirty="0" sz="950" spc="-5">
                <a:solidFill>
                  <a:srgbClr val="FFFFFF"/>
                </a:solidFill>
                <a:latin typeface="Montserrat"/>
                <a:cs typeface="Montserrat"/>
              </a:rPr>
              <a:t>skills 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 and </a:t>
            </a:r>
            <a:r>
              <a:rPr dirty="0" sz="950" spc="-5">
                <a:solidFill>
                  <a:srgbClr val="FFFFFF"/>
                </a:solidFill>
                <a:latin typeface="Montserrat"/>
                <a:cs typeface="Montserrat"/>
              </a:rPr>
              <a:t>approaches </a:t>
            </a:r>
            <a:r>
              <a:rPr dirty="0" sz="950" spc="-10">
                <a:solidFill>
                  <a:srgbClr val="FFFFFF"/>
                </a:solidFill>
                <a:latin typeface="Montserrat"/>
                <a:cs typeface="Montserrat"/>
              </a:rPr>
              <a:t>we 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need </a:t>
            </a:r>
            <a:r>
              <a:rPr dirty="0" sz="950" spc="-10">
                <a:solidFill>
                  <a:srgbClr val="FFFFFF"/>
                </a:solidFill>
                <a:latin typeface="Montserrat"/>
                <a:cs typeface="Montserrat"/>
              </a:rPr>
              <a:t>to 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build a </a:t>
            </a:r>
            <a:r>
              <a:rPr dirty="0" sz="950" spc="-5">
                <a:solidFill>
                  <a:srgbClr val="FFFFFF"/>
                </a:solidFill>
                <a:latin typeface="Montserrat"/>
                <a:cs typeface="Montserrat"/>
              </a:rPr>
              <a:t>resilient </a:t>
            </a:r>
            <a:r>
              <a:rPr dirty="0" sz="950" spc="-23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and</a:t>
            </a:r>
            <a:r>
              <a:rPr dirty="0" sz="950" spc="-5">
                <a:solidFill>
                  <a:srgbClr val="FFFFFF"/>
                </a:solidFill>
                <a:latin typeface="Montserrat"/>
                <a:cs typeface="Montserrat"/>
              </a:rPr>
              <a:t> diverse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 spc="-5">
                <a:solidFill>
                  <a:srgbClr val="FFFFFF"/>
                </a:solidFill>
                <a:latin typeface="Montserrat"/>
                <a:cs typeface="Montserrat"/>
              </a:rPr>
              <a:t>engineering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 spc="-5">
                <a:solidFill>
                  <a:srgbClr val="FFFFFF"/>
                </a:solidFill>
                <a:latin typeface="Montserrat"/>
                <a:cs typeface="Montserrat"/>
              </a:rPr>
              <a:t>profession.</a:t>
            </a:r>
            <a:endParaRPr sz="950">
              <a:latin typeface="Montserrat"/>
              <a:cs typeface="Montserra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235300" y="5180962"/>
            <a:ext cx="2609215" cy="7131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50" spc="-5" b="1">
                <a:solidFill>
                  <a:srgbClr val="AFBFF0"/>
                </a:solidFill>
                <a:latin typeface="Montserrat"/>
                <a:cs typeface="Montserrat"/>
              </a:rPr>
              <a:t>Innovation</a:t>
            </a:r>
            <a:endParaRPr sz="950">
              <a:latin typeface="Montserrat"/>
              <a:cs typeface="Montserra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700">
              <a:latin typeface="Montserrat"/>
              <a:cs typeface="Montserrat"/>
            </a:endParaRPr>
          </a:p>
          <a:p>
            <a:pPr marL="12700" marR="5080">
              <a:lnSpc>
                <a:spcPts val="1100"/>
              </a:lnSpc>
            </a:pPr>
            <a:r>
              <a:rPr dirty="0" sz="950" spc="-15">
                <a:solidFill>
                  <a:srgbClr val="FFFFFF"/>
                </a:solidFill>
                <a:latin typeface="Montserrat"/>
                <a:cs typeface="Montserrat"/>
              </a:rPr>
              <a:t>We’re</a:t>
            </a:r>
            <a:r>
              <a:rPr dirty="0" sz="950" spc="-5">
                <a:solidFill>
                  <a:srgbClr val="FFFFFF"/>
                </a:solidFill>
                <a:latin typeface="Montserrat"/>
                <a:cs typeface="Montserrat"/>
              </a:rPr>
              <a:t> driving innovation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 spc="-10">
                <a:solidFill>
                  <a:srgbClr val="FFFFFF"/>
                </a:solidFill>
                <a:latin typeface="Montserrat"/>
                <a:cs typeface="Montserrat"/>
              </a:rPr>
              <a:t>by</a:t>
            </a:r>
            <a:r>
              <a:rPr dirty="0" sz="950" spc="-5">
                <a:solidFill>
                  <a:srgbClr val="FFFFFF"/>
                </a:solidFill>
                <a:latin typeface="Montserrat"/>
                <a:cs typeface="Montserrat"/>
              </a:rPr>
              <a:t> investing 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in </a:t>
            </a:r>
            <a:r>
              <a:rPr dirty="0" sz="950" spc="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some</a:t>
            </a:r>
            <a:r>
              <a:rPr dirty="0" sz="950" spc="-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of the</a:t>
            </a:r>
            <a:r>
              <a:rPr dirty="0" sz="950" spc="-5">
                <a:solidFill>
                  <a:srgbClr val="FFFFFF"/>
                </a:solidFill>
                <a:latin typeface="Montserrat"/>
                <a:cs typeface="Montserrat"/>
              </a:rPr>
              <a:t> country’s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 most</a:t>
            </a:r>
            <a:r>
              <a:rPr dirty="0" sz="950" spc="-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 spc="-10">
                <a:solidFill>
                  <a:srgbClr val="FFFFFF"/>
                </a:solidFill>
                <a:latin typeface="Montserrat"/>
                <a:cs typeface="Montserrat"/>
              </a:rPr>
              <a:t>creative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 and </a:t>
            </a:r>
            <a:r>
              <a:rPr dirty="0" sz="950" spc="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 spc="-5">
                <a:solidFill>
                  <a:srgbClr val="FFFFFF"/>
                </a:solidFill>
                <a:latin typeface="Montserrat"/>
                <a:cs typeface="Montserrat"/>
              </a:rPr>
              <a:t>exciting</a:t>
            </a:r>
            <a:r>
              <a:rPr dirty="0" sz="95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 spc="-5">
                <a:solidFill>
                  <a:srgbClr val="FFFFFF"/>
                </a:solidFill>
                <a:latin typeface="Montserrat"/>
                <a:cs typeface="Montserrat"/>
              </a:rPr>
              <a:t>engineering</a:t>
            </a:r>
            <a:r>
              <a:rPr dirty="0" sz="95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 spc="-5">
                <a:solidFill>
                  <a:srgbClr val="FFFFFF"/>
                </a:solidFill>
                <a:latin typeface="Montserrat"/>
                <a:cs typeface="Montserrat"/>
              </a:rPr>
              <a:t>ideas</a:t>
            </a:r>
            <a:r>
              <a:rPr dirty="0" sz="95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and</a:t>
            </a:r>
            <a:r>
              <a:rPr dirty="0" sz="95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businesses.</a:t>
            </a:r>
            <a:endParaRPr sz="950">
              <a:latin typeface="Montserrat"/>
              <a:cs typeface="Montserra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097359" y="3233550"/>
            <a:ext cx="2588895" cy="9137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50" spc="-15">
                <a:solidFill>
                  <a:srgbClr val="FFFFFF"/>
                </a:solidFill>
                <a:latin typeface="Montserrat"/>
                <a:cs typeface="Montserrat"/>
              </a:rPr>
              <a:t>We’re</a:t>
            </a:r>
            <a:r>
              <a:rPr dirty="0" sz="950" spc="-2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building</a:t>
            </a:r>
            <a:r>
              <a:rPr dirty="0" sz="950" spc="-2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 spc="-5">
                <a:solidFill>
                  <a:srgbClr val="FFFFFF"/>
                </a:solidFill>
                <a:latin typeface="Montserrat"/>
                <a:cs typeface="Montserrat"/>
              </a:rPr>
              <a:t>global</a:t>
            </a:r>
            <a:r>
              <a:rPr dirty="0" sz="950" spc="-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partnerships</a:t>
            </a:r>
            <a:endParaRPr sz="950">
              <a:latin typeface="Montserrat"/>
              <a:cs typeface="Montserrat"/>
            </a:endParaRPr>
          </a:p>
          <a:p>
            <a:pPr marL="12700" marR="5080">
              <a:lnSpc>
                <a:spcPct val="102699"/>
              </a:lnSpc>
            </a:pP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that</a:t>
            </a:r>
            <a:r>
              <a:rPr dirty="0" sz="950" spc="-5">
                <a:solidFill>
                  <a:srgbClr val="FFFFFF"/>
                </a:solidFill>
                <a:latin typeface="Montserrat"/>
                <a:cs typeface="Montserrat"/>
              </a:rPr>
              <a:t> bring 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the </a:t>
            </a:r>
            <a:r>
              <a:rPr dirty="0" sz="950" spc="-10">
                <a:solidFill>
                  <a:srgbClr val="FFFFFF"/>
                </a:solidFill>
                <a:latin typeface="Montserrat"/>
                <a:cs typeface="Montserrat"/>
              </a:rPr>
              <a:t>world’s</a:t>
            </a:r>
            <a:r>
              <a:rPr dirty="0" sz="950" spc="-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best</a:t>
            </a:r>
            <a:r>
              <a:rPr dirty="0" sz="950" spc="-5">
                <a:solidFill>
                  <a:srgbClr val="FFFFFF"/>
                </a:solidFill>
                <a:latin typeface="Montserrat"/>
                <a:cs typeface="Montserrat"/>
              </a:rPr>
              <a:t> engineers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 spc="15">
                <a:solidFill>
                  <a:srgbClr val="FFFFFF"/>
                </a:solidFill>
                <a:latin typeface="Montserrat"/>
                <a:cs typeface="Montserrat"/>
              </a:rPr>
              <a:t>from </a:t>
            </a:r>
            <a:r>
              <a:rPr dirty="0" sz="950" spc="-23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 spc="-5">
                <a:solidFill>
                  <a:srgbClr val="FFFFFF"/>
                </a:solidFill>
                <a:latin typeface="Montserrat"/>
                <a:cs typeface="Montserrat"/>
              </a:rPr>
              <a:t>industry, entrepreneurship 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and academia </a:t>
            </a:r>
            <a:r>
              <a:rPr dirty="0" sz="950" spc="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 spc="-5">
                <a:solidFill>
                  <a:srgbClr val="FFFFFF"/>
                </a:solidFill>
                <a:latin typeface="Montserrat"/>
                <a:cs typeface="Montserrat"/>
              </a:rPr>
              <a:t>together </a:t>
            </a:r>
            <a:r>
              <a:rPr dirty="0" sz="950" spc="-10">
                <a:solidFill>
                  <a:srgbClr val="FFFFFF"/>
                </a:solidFill>
                <a:latin typeface="Montserrat"/>
                <a:cs typeface="Montserrat"/>
              </a:rPr>
              <a:t>to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 spc="-5">
                <a:solidFill>
                  <a:srgbClr val="FFFFFF"/>
                </a:solidFill>
                <a:latin typeface="Montserrat"/>
                <a:cs typeface="Montserrat"/>
              </a:rPr>
              <a:t>collaborate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 on</a:t>
            </a:r>
            <a:r>
              <a:rPr dirty="0" sz="950" spc="-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 spc="-10">
                <a:solidFill>
                  <a:srgbClr val="FFFFFF"/>
                </a:solidFill>
                <a:latin typeface="Montserrat"/>
                <a:cs typeface="Montserrat"/>
              </a:rPr>
              <a:t>creative </a:t>
            </a:r>
            <a:r>
              <a:rPr dirty="0" sz="950" spc="-5">
                <a:solidFill>
                  <a:srgbClr val="FFFFFF"/>
                </a:solidFill>
                <a:latin typeface="Montserrat"/>
                <a:cs typeface="Montserrat"/>
              </a:rPr>
              <a:t> innovations 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that </a:t>
            </a:r>
            <a:r>
              <a:rPr dirty="0" sz="950" spc="-5">
                <a:solidFill>
                  <a:srgbClr val="FFFFFF"/>
                </a:solidFill>
                <a:latin typeface="Montserrat"/>
                <a:cs typeface="Montserrat"/>
              </a:rPr>
              <a:t>address 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the </a:t>
            </a:r>
            <a:r>
              <a:rPr dirty="0" sz="950" spc="-10">
                <a:solidFill>
                  <a:srgbClr val="FFFFFF"/>
                </a:solidFill>
                <a:latin typeface="Montserrat"/>
                <a:cs typeface="Montserrat"/>
              </a:rPr>
              <a:t>greatest </a:t>
            </a:r>
            <a:r>
              <a:rPr dirty="0" sz="950" spc="-5">
                <a:solidFill>
                  <a:srgbClr val="FFFFFF"/>
                </a:solidFill>
                <a:latin typeface="Montserrat"/>
                <a:cs typeface="Montserrat"/>
              </a:rPr>
              <a:t> global challenges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 of our age.</a:t>
            </a:r>
            <a:endParaRPr sz="950">
              <a:latin typeface="Montserrat"/>
              <a:cs typeface="Montserra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097359" y="4288635"/>
            <a:ext cx="2512695" cy="8877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50" spc="-5" b="1">
                <a:solidFill>
                  <a:srgbClr val="AFBFF0"/>
                </a:solidFill>
                <a:latin typeface="Montserrat"/>
                <a:cs typeface="Montserrat"/>
              </a:rPr>
              <a:t>Policy</a:t>
            </a:r>
            <a:r>
              <a:rPr dirty="0" sz="950" spc="-30" b="1">
                <a:solidFill>
                  <a:srgbClr val="AFBFF0"/>
                </a:solidFill>
                <a:latin typeface="Montserrat"/>
                <a:cs typeface="Montserrat"/>
              </a:rPr>
              <a:t> </a:t>
            </a:r>
            <a:r>
              <a:rPr dirty="0" sz="950" b="1">
                <a:solidFill>
                  <a:srgbClr val="AFBFF0"/>
                </a:solidFill>
                <a:latin typeface="Montserrat"/>
                <a:cs typeface="Montserrat"/>
              </a:rPr>
              <a:t>&amp;</a:t>
            </a:r>
            <a:r>
              <a:rPr dirty="0" sz="950" spc="-25" b="1">
                <a:solidFill>
                  <a:srgbClr val="AFBFF0"/>
                </a:solidFill>
                <a:latin typeface="Montserrat"/>
                <a:cs typeface="Montserrat"/>
              </a:rPr>
              <a:t> </a:t>
            </a:r>
            <a:r>
              <a:rPr dirty="0" sz="950" b="1">
                <a:solidFill>
                  <a:srgbClr val="AFBFF0"/>
                </a:solidFill>
                <a:latin typeface="Montserrat"/>
                <a:cs typeface="Montserrat"/>
              </a:rPr>
              <a:t>engagement</a:t>
            </a:r>
            <a:endParaRPr sz="950">
              <a:latin typeface="Montserrat"/>
              <a:cs typeface="Montserrat"/>
            </a:endParaRPr>
          </a:p>
          <a:p>
            <a:pPr marL="12700" marR="5080">
              <a:lnSpc>
                <a:spcPct val="102699"/>
              </a:lnSpc>
              <a:spcBef>
                <a:spcPts val="960"/>
              </a:spcBef>
            </a:pPr>
            <a:r>
              <a:rPr dirty="0" sz="950" spc="-15">
                <a:solidFill>
                  <a:srgbClr val="FFFFFF"/>
                </a:solidFill>
                <a:latin typeface="Montserrat"/>
                <a:cs typeface="Montserrat"/>
              </a:rPr>
              <a:t>We’re</a:t>
            </a:r>
            <a:r>
              <a:rPr dirty="0" sz="950" spc="-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influencing</a:t>
            </a:r>
            <a:r>
              <a:rPr dirty="0" sz="950" spc="-5">
                <a:solidFill>
                  <a:srgbClr val="FFFFFF"/>
                </a:solidFill>
                <a:latin typeface="Montserrat"/>
                <a:cs typeface="Montserrat"/>
              </a:rPr>
              <a:t> policy through 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the </a:t>
            </a:r>
            <a:r>
              <a:rPr dirty="0" sz="950" spc="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National</a:t>
            </a:r>
            <a:r>
              <a:rPr dirty="0" sz="950" spc="-5">
                <a:solidFill>
                  <a:srgbClr val="FFFFFF"/>
                </a:solidFill>
                <a:latin typeface="Montserrat"/>
                <a:cs typeface="Montserrat"/>
              </a:rPr>
              <a:t> Engineering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 spc="-5">
                <a:solidFill>
                  <a:srgbClr val="FFFFFF"/>
                </a:solidFill>
                <a:latin typeface="Montserrat"/>
                <a:cs typeface="Montserrat"/>
              </a:rPr>
              <a:t>Policy </a:t>
            </a:r>
            <a:r>
              <a:rPr dirty="0" sz="950" spc="-10">
                <a:solidFill>
                  <a:srgbClr val="FFFFFF"/>
                </a:solidFill>
                <a:latin typeface="Montserrat"/>
                <a:cs typeface="Montserrat"/>
              </a:rPr>
              <a:t>Centre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 – </a:t>
            </a:r>
            <a:r>
              <a:rPr dirty="0" sz="950" spc="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 spc="-5">
                <a:solidFill>
                  <a:srgbClr val="FFFFFF"/>
                </a:solidFill>
                <a:latin typeface="Montserrat"/>
                <a:cs typeface="Montserrat"/>
              </a:rPr>
              <a:t>providing</a:t>
            </a:r>
            <a:r>
              <a:rPr dirty="0" sz="950" spc="-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independent</a:t>
            </a:r>
            <a:r>
              <a:rPr dirty="0" sz="95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 spc="-5">
                <a:solidFill>
                  <a:srgbClr val="FFFFFF"/>
                </a:solidFill>
                <a:latin typeface="Montserrat"/>
                <a:cs typeface="Montserrat"/>
              </a:rPr>
              <a:t>expert</a:t>
            </a:r>
            <a:r>
              <a:rPr dirty="0" sz="950" spc="-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support</a:t>
            </a:r>
            <a:r>
              <a:rPr dirty="0" sz="950" spc="-10">
                <a:solidFill>
                  <a:srgbClr val="FFFFFF"/>
                </a:solidFill>
                <a:latin typeface="Montserrat"/>
                <a:cs typeface="Montserrat"/>
              </a:rPr>
              <a:t> to </a:t>
            </a:r>
            <a:r>
              <a:rPr dirty="0" sz="950" spc="-23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 spc="-5">
                <a:solidFill>
                  <a:srgbClr val="FFFFFF"/>
                </a:solidFill>
                <a:latin typeface="Montserrat"/>
                <a:cs typeface="Montserrat"/>
              </a:rPr>
              <a:t>policymakers</a:t>
            </a:r>
            <a:r>
              <a:rPr dirty="0" sz="95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on</a:t>
            </a:r>
            <a:r>
              <a:rPr dirty="0" sz="95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issues</a:t>
            </a:r>
            <a:r>
              <a:rPr dirty="0" sz="950" spc="-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of</a:t>
            </a:r>
            <a:r>
              <a:rPr dirty="0" sz="95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importance.</a:t>
            </a:r>
            <a:endParaRPr sz="950">
              <a:latin typeface="Montserrat"/>
              <a:cs typeface="Montserra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097359" y="5276758"/>
            <a:ext cx="2670175" cy="616585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 marR="5080">
              <a:lnSpc>
                <a:spcPct val="102699"/>
              </a:lnSpc>
              <a:spcBef>
                <a:spcPts val="70"/>
              </a:spcBef>
            </a:pPr>
            <a:r>
              <a:rPr dirty="0" sz="950" spc="-15">
                <a:solidFill>
                  <a:srgbClr val="FFFFFF"/>
                </a:solidFill>
                <a:latin typeface="Montserrat"/>
                <a:cs typeface="Montserrat"/>
              </a:rPr>
              <a:t>We’re</a:t>
            </a:r>
            <a:r>
              <a:rPr dirty="0" sz="950" spc="-2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engaging</a:t>
            </a:r>
            <a:r>
              <a:rPr dirty="0" sz="950" spc="-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the</a:t>
            </a:r>
            <a:r>
              <a:rPr dirty="0" sz="950" spc="-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public</a:t>
            </a:r>
            <a:r>
              <a:rPr dirty="0" sz="950" spc="-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 spc="-10">
                <a:solidFill>
                  <a:srgbClr val="FFFFFF"/>
                </a:solidFill>
                <a:latin typeface="Montserrat"/>
                <a:cs typeface="Montserrat"/>
              </a:rPr>
              <a:t>by</a:t>
            </a:r>
            <a:r>
              <a:rPr dirty="0" sz="950" spc="-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opening</a:t>
            </a:r>
            <a:r>
              <a:rPr dirty="0" sz="950" spc="-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their </a:t>
            </a:r>
            <a:r>
              <a:rPr dirty="0" sz="950" spc="-23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 spc="-10">
                <a:solidFill>
                  <a:srgbClr val="FFFFFF"/>
                </a:solidFill>
                <a:latin typeface="Montserrat"/>
                <a:cs typeface="Montserrat"/>
              </a:rPr>
              <a:t>eyes</a:t>
            </a:r>
            <a:r>
              <a:rPr dirty="0" sz="950" spc="-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 spc="-10">
                <a:solidFill>
                  <a:srgbClr val="FFFFFF"/>
                </a:solidFill>
                <a:latin typeface="Montserrat"/>
                <a:cs typeface="Montserrat"/>
              </a:rPr>
              <a:t>to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 the</a:t>
            </a:r>
            <a:r>
              <a:rPr dirty="0" sz="950" spc="-5">
                <a:solidFill>
                  <a:srgbClr val="FFFFFF"/>
                </a:solidFill>
                <a:latin typeface="Montserrat"/>
                <a:cs typeface="Montserrat"/>
              </a:rPr>
              <a:t> wonders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 of </a:t>
            </a:r>
            <a:r>
              <a:rPr dirty="0" sz="950" spc="-5">
                <a:solidFill>
                  <a:srgbClr val="FFFFFF"/>
                </a:solidFill>
                <a:latin typeface="Montserrat"/>
                <a:cs typeface="Montserrat"/>
              </a:rPr>
              <a:t>engineering 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and </a:t>
            </a:r>
            <a:r>
              <a:rPr dirty="0" sz="950" spc="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 spc="-5">
                <a:solidFill>
                  <a:srgbClr val="FFFFFF"/>
                </a:solidFill>
                <a:latin typeface="Montserrat"/>
                <a:cs typeface="Montserrat"/>
              </a:rPr>
              <a:t>inspiring young 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people </a:t>
            </a:r>
            <a:r>
              <a:rPr dirty="0" sz="950" spc="-10">
                <a:solidFill>
                  <a:srgbClr val="FFFFFF"/>
                </a:solidFill>
                <a:latin typeface="Montserrat"/>
                <a:cs typeface="Montserrat"/>
              </a:rPr>
              <a:t>to </a:t>
            </a:r>
            <a:r>
              <a:rPr dirty="0" sz="950" spc="-5">
                <a:solidFill>
                  <a:srgbClr val="FFFFFF"/>
                </a:solidFill>
                <a:latin typeface="Montserrat"/>
                <a:cs typeface="Montserrat"/>
              </a:rPr>
              <a:t>become 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the </a:t>
            </a:r>
            <a:r>
              <a:rPr dirty="0" sz="950" spc="-5">
                <a:solidFill>
                  <a:srgbClr val="FFFFFF"/>
                </a:solidFill>
                <a:latin typeface="Montserrat"/>
                <a:cs typeface="Montserrat"/>
              </a:rPr>
              <a:t>next 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 spc="-5">
                <a:solidFill>
                  <a:srgbClr val="FFFFFF"/>
                </a:solidFill>
                <a:latin typeface="Montserrat"/>
                <a:cs typeface="Montserrat"/>
              </a:rPr>
              <a:t>generation 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of </a:t>
            </a:r>
            <a:r>
              <a:rPr dirty="0" sz="950" spc="-5">
                <a:solidFill>
                  <a:srgbClr val="FFFFFF"/>
                </a:solidFill>
                <a:latin typeface="Montserrat"/>
                <a:cs typeface="Montserrat"/>
              </a:rPr>
              <a:t>engineers.</a:t>
            </a:r>
            <a:endParaRPr sz="950">
              <a:latin typeface="Montserrat"/>
              <a:cs typeface="Montserra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07373" y="1722771"/>
            <a:ext cx="2902585" cy="3616960"/>
          </a:xfrm>
          <a:prstGeom prst="rect">
            <a:avLst/>
          </a:prstGeom>
        </p:spPr>
        <p:txBody>
          <a:bodyPr wrap="square" lIns="0" tIns="21590" rIns="0" bIns="0" rtlCol="0" vert="horz">
            <a:spAutoFit/>
          </a:bodyPr>
          <a:lstStyle/>
          <a:p>
            <a:pPr marL="12700" marR="5080">
              <a:lnSpc>
                <a:spcPts val="1100"/>
              </a:lnSpc>
              <a:spcBef>
                <a:spcPts val="170"/>
              </a:spcBef>
            </a:pPr>
            <a:r>
              <a:rPr dirty="0" sz="950" b="1">
                <a:solidFill>
                  <a:srgbClr val="57BFC5"/>
                </a:solidFill>
                <a:latin typeface="Montserrat"/>
                <a:cs typeface="Montserrat"/>
              </a:rPr>
              <a:t>This</a:t>
            </a:r>
            <a:r>
              <a:rPr dirty="0" sz="950" spc="20" b="1">
                <a:solidFill>
                  <a:srgbClr val="57BFC5"/>
                </a:solidFill>
                <a:latin typeface="Montserrat"/>
                <a:cs typeface="Montserrat"/>
              </a:rPr>
              <a:t> </a:t>
            </a:r>
            <a:r>
              <a:rPr dirty="0" sz="950" spc="-5" b="1">
                <a:solidFill>
                  <a:srgbClr val="57BFC5"/>
                </a:solidFill>
                <a:latin typeface="Montserrat"/>
                <a:cs typeface="Montserrat"/>
              </a:rPr>
              <a:t>STEM</a:t>
            </a:r>
            <a:r>
              <a:rPr dirty="0" sz="950" spc="25" b="1">
                <a:solidFill>
                  <a:srgbClr val="57BFC5"/>
                </a:solidFill>
                <a:latin typeface="Montserrat"/>
                <a:cs typeface="Montserrat"/>
              </a:rPr>
              <a:t> </a:t>
            </a:r>
            <a:r>
              <a:rPr dirty="0" sz="950" spc="-5" b="1">
                <a:solidFill>
                  <a:srgbClr val="57BFC5"/>
                </a:solidFill>
                <a:latin typeface="Montserrat"/>
                <a:cs typeface="Montserrat"/>
              </a:rPr>
              <a:t>teaching</a:t>
            </a:r>
            <a:r>
              <a:rPr dirty="0" sz="950" spc="20" b="1">
                <a:solidFill>
                  <a:srgbClr val="57BFC5"/>
                </a:solidFill>
                <a:latin typeface="Montserrat"/>
                <a:cs typeface="Montserrat"/>
              </a:rPr>
              <a:t> </a:t>
            </a:r>
            <a:r>
              <a:rPr dirty="0" sz="950" b="1">
                <a:solidFill>
                  <a:srgbClr val="57BFC5"/>
                </a:solidFill>
                <a:latin typeface="Montserrat"/>
                <a:cs typeface="Montserrat"/>
              </a:rPr>
              <a:t>and</a:t>
            </a:r>
            <a:r>
              <a:rPr dirty="0" sz="950" spc="25" b="1">
                <a:solidFill>
                  <a:srgbClr val="57BFC5"/>
                </a:solidFill>
                <a:latin typeface="Montserrat"/>
                <a:cs typeface="Montserrat"/>
              </a:rPr>
              <a:t> </a:t>
            </a:r>
            <a:r>
              <a:rPr dirty="0" sz="950" spc="-5" b="1">
                <a:solidFill>
                  <a:srgbClr val="57BFC5"/>
                </a:solidFill>
                <a:latin typeface="Montserrat"/>
                <a:cs typeface="Montserrat"/>
              </a:rPr>
              <a:t>learning</a:t>
            </a:r>
            <a:r>
              <a:rPr dirty="0" sz="950" spc="20" b="1">
                <a:solidFill>
                  <a:srgbClr val="57BFC5"/>
                </a:solidFill>
                <a:latin typeface="Montserrat"/>
                <a:cs typeface="Montserrat"/>
              </a:rPr>
              <a:t> </a:t>
            </a:r>
            <a:r>
              <a:rPr dirty="0" sz="950" spc="-5" b="1">
                <a:solidFill>
                  <a:srgbClr val="57BFC5"/>
                </a:solidFill>
                <a:latin typeface="Montserrat"/>
                <a:cs typeface="Montserrat"/>
              </a:rPr>
              <a:t>resource </a:t>
            </a:r>
            <a:r>
              <a:rPr dirty="0" sz="950" b="1">
                <a:solidFill>
                  <a:srgbClr val="57BFC5"/>
                </a:solidFill>
                <a:latin typeface="Montserrat"/>
                <a:cs typeface="Montserrat"/>
              </a:rPr>
              <a:t> has</a:t>
            </a:r>
            <a:r>
              <a:rPr dirty="0" sz="950" spc="-5" b="1">
                <a:solidFill>
                  <a:srgbClr val="57BFC5"/>
                </a:solidFill>
                <a:latin typeface="Montserrat"/>
                <a:cs typeface="Montserrat"/>
              </a:rPr>
              <a:t> </a:t>
            </a:r>
            <a:r>
              <a:rPr dirty="0" sz="950" b="1">
                <a:solidFill>
                  <a:srgbClr val="57BFC5"/>
                </a:solidFill>
                <a:latin typeface="Montserrat"/>
                <a:cs typeface="Montserrat"/>
              </a:rPr>
              <a:t>been</a:t>
            </a:r>
            <a:r>
              <a:rPr dirty="0" sz="950" spc="-5" b="1">
                <a:solidFill>
                  <a:srgbClr val="57BFC5"/>
                </a:solidFill>
                <a:latin typeface="Montserrat"/>
                <a:cs typeface="Montserrat"/>
              </a:rPr>
              <a:t> developed </a:t>
            </a:r>
            <a:r>
              <a:rPr dirty="0" sz="950" spc="-10" b="1">
                <a:solidFill>
                  <a:srgbClr val="57BFC5"/>
                </a:solidFill>
                <a:latin typeface="Montserrat"/>
                <a:cs typeface="Montserrat"/>
              </a:rPr>
              <a:t>by</a:t>
            </a:r>
            <a:r>
              <a:rPr dirty="0" sz="950" spc="-5" b="1">
                <a:solidFill>
                  <a:srgbClr val="57BFC5"/>
                </a:solidFill>
                <a:latin typeface="Montserrat"/>
                <a:cs typeface="Montserrat"/>
              </a:rPr>
              <a:t> </a:t>
            </a:r>
            <a:r>
              <a:rPr dirty="0" sz="950" b="1">
                <a:solidFill>
                  <a:srgbClr val="57BFC5"/>
                </a:solidFill>
                <a:latin typeface="Montserrat"/>
                <a:cs typeface="Montserrat"/>
              </a:rPr>
              <a:t>the</a:t>
            </a:r>
            <a:r>
              <a:rPr dirty="0" sz="950" spc="-5" b="1">
                <a:solidFill>
                  <a:srgbClr val="57BFC5"/>
                </a:solidFill>
                <a:latin typeface="Montserrat"/>
                <a:cs typeface="Montserrat"/>
              </a:rPr>
              <a:t> </a:t>
            </a:r>
            <a:r>
              <a:rPr dirty="0" sz="950" spc="-10" b="1">
                <a:solidFill>
                  <a:srgbClr val="57BFC5"/>
                </a:solidFill>
                <a:latin typeface="Montserrat"/>
                <a:cs typeface="Montserrat"/>
              </a:rPr>
              <a:t>Royal</a:t>
            </a:r>
            <a:r>
              <a:rPr dirty="0" sz="950" spc="-5" b="1">
                <a:solidFill>
                  <a:srgbClr val="57BFC5"/>
                </a:solidFill>
                <a:latin typeface="Montserrat"/>
                <a:cs typeface="Montserrat"/>
              </a:rPr>
              <a:t> Academy</a:t>
            </a:r>
            <a:r>
              <a:rPr dirty="0" sz="950" b="1">
                <a:solidFill>
                  <a:srgbClr val="57BFC5"/>
                </a:solidFill>
                <a:latin typeface="Montserrat"/>
                <a:cs typeface="Montserrat"/>
              </a:rPr>
              <a:t> of </a:t>
            </a:r>
            <a:r>
              <a:rPr dirty="0" sz="950" spc="-254" b="1">
                <a:solidFill>
                  <a:srgbClr val="57BFC5"/>
                </a:solidFill>
                <a:latin typeface="Montserrat"/>
                <a:cs typeface="Montserrat"/>
              </a:rPr>
              <a:t> </a:t>
            </a:r>
            <a:r>
              <a:rPr dirty="0" sz="950" b="1">
                <a:solidFill>
                  <a:srgbClr val="57BFC5"/>
                </a:solidFill>
                <a:latin typeface="Montserrat"/>
                <a:cs typeface="Montserrat"/>
              </a:rPr>
              <a:t>Engineering</a:t>
            </a:r>
            <a:r>
              <a:rPr dirty="0" sz="950" spc="-5" b="1">
                <a:solidFill>
                  <a:srgbClr val="57BFC5"/>
                </a:solidFill>
                <a:latin typeface="Montserrat"/>
                <a:cs typeface="Montserrat"/>
              </a:rPr>
              <a:t> for </a:t>
            </a:r>
            <a:r>
              <a:rPr dirty="0" sz="950" b="1">
                <a:solidFill>
                  <a:srgbClr val="57BFC5"/>
                </a:solidFill>
                <a:latin typeface="Montserrat"/>
                <a:cs typeface="Montserrat"/>
              </a:rPr>
              <a:t>the </a:t>
            </a:r>
            <a:r>
              <a:rPr dirty="0" sz="950" spc="-10" b="1">
                <a:solidFill>
                  <a:srgbClr val="57BFC5"/>
                </a:solidFill>
                <a:latin typeface="Montserrat"/>
                <a:cs typeface="Montserrat"/>
              </a:rPr>
              <a:t>Royal</a:t>
            </a:r>
            <a:r>
              <a:rPr dirty="0" sz="950" spc="-5" b="1">
                <a:solidFill>
                  <a:srgbClr val="57BFC5"/>
                </a:solidFill>
                <a:latin typeface="Montserrat"/>
                <a:cs typeface="Montserrat"/>
              </a:rPr>
              <a:t> </a:t>
            </a:r>
            <a:r>
              <a:rPr dirty="0" sz="950" b="1">
                <a:solidFill>
                  <a:srgbClr val="57BFC5"/>
                </a:solidFill>
                <a:latin typeface="Montserrat"/>
                <a:cs typeface="Montserrat"/>
              </a:rPr>
              <a:t>Air</a:t>
            </a:r>
            <a:r>
              <a:rPr dirty="0" sz="950" spc="-5" b="1">
                <a:solidFill>
                  <a:srgbClr val="57BFC5"/>
                </a:solidFill>
                <a:latin typeface="Montserrat"/>
                <a:cs typeface="Montserrat"/>
              </a:rPr>
              <a:t> </a:t>
            </a:r>
            <a:r>
              <a:rPr dirty="0" sz="950" spc="-10" b="1">
                <a:solidFill>
                  <a:srgbClr val="57BFC5"/>
                </a:solidFill>
                <a:latin typeface="Montserrat"/>
                <a:cs typeface="Montserrat"/>
              </a:rPr>
              <a:t>Force</a:t>
            </a:r>
            <a:r>
              <a:rPr dirty="0" sz="950" b="1">
                <a:solidFill>
                  <a:srgbClr val="57BFC5"/>
                </a:solidFill>
                <a:latin typeface="Montserrat"/>
                <a:cs typeface="Montserrat"/>
              </a:rPr>
              <a:t> </a:t>
            </a:r>
            <a:r>
              <a:rPr dirty="0" sz="950" spc="-10" b="1">
                <a:solidFill>
                  <a:srgbClr val="57BFC5"/>
                </a:solidFill>
                <a:latin typeface="Montserrat"/>
                <a:cs typeface="Montserrat"/>
              </a:rPr>
              <a:t>to</a:t>
            </a:r>
            <a:r>
              <a:rPr dirty="0" sz="950" spc="-5" b="1">
                <a:solidFill>
                  <a:srgbClr val="57BFC5"/>
                </a:solidFill>
                <a:latin typeface="Montserrat"/>
                <a:cs typeface="Montserrat"/>
              </a:rPr>
              <a:t> mark </a:t>
            </a:r>
            <a:r>
              <a:rPr dirty="0" sz="950" b="1">
                <a:solidFill>
                  <a:srgbClr val="57BFC5"/>
                </a:solidFill>
                <a:latin typeface="Montserrat"/>
                <a:cs typeface="Montserrat"/>
              </a:rPr>
              <a:t> the launch of </a:t>
            </a:r>
            <a:r>
              <a:rPr dirty="0" sz="950" spc="-10" b="1">
                <a:solidFill>
                  <a:srgbClr val="57BFC5"/>
                </a:solidFill>
                <a:latin typeface="Montserrat"/>
                <a:cs typeface="Montserrat"/>
              </a:rPr>
              <a:t>Tempest. Tempest </a:t>
            </a:r>
            <a:r>
              <a:rPr dirty="0" sz="950" b="1">
                <a:solidFill>
                  <a:srgbClr val="57BFC5"/>
                </a:solidFill>
                <a:latin typeface="Montserrat"/>
                <a:cs typeface="Montserrat"/>
              </a:rPr>
              <a:t>is the RAF’s </a:t>
            </a:r>
            <a:r>
              <a:rPr dirty="0" sz="950" spc="5" b="1">
                <a:solidFill>
                  <a:srgbClr val="57BFC5"/>
                </a:solidFill>
                <a:latin typeface="Montserrat"/>
                <a:cs typeface="Montserrat"/>
              </a:rPr>
              <a:t> </a:t>
            </a:r>
            <a:r>
              <a:rPr dirty="0" sz="950" spc="-5" b="1">
                <a:solidFill>
                  <a:srgbClr val="57BFC5"/>
                </a:solidFill>
                <a:latin typeface="Montserrat"/>
                <a:cs typeface="Montserrat"/>
              </a:rPr>
              <a:t>next</a:t>
            </a:r>
            <a:r>
              <a:rPr dirty="0" sz="950" b="1">
                <a:solidFill>
                  <a:srgbClr val="57BFC5"/>
                </a:solidFill>
                <a:latin typeface="Montserrat"/>
                <a:cs typeface="Montserrat"/>
              </a:rPr>
              <a:t> </a:t>
            </a:r>
            <a:r>
              <a:rPr dirty="0" sz="950" spc="-5" b="1">
                <a:solidFill>
                  <a:srgbClr val="57BFC5"/>
                </a:solidFill>
                <a:latin typeface="Montserrat"/>
                <a:cs typeface="Montserrat"/>
              </a:rPr>
              <a:t>generation</a:t>
            </a:r>
            <a:r>
              <a:rPr dirty="0" sz="950" b="1">
                <a:solidFill>
                  <a:srgbClr val="57BFC5"/>
                </a:solidFill>
                <a:latin typeface="Montserrat"/>
                <a:cs typeface="Montserrat"/>
              </a:rPr>
              <a:t> </a:t>
            </a:r>
            <a:r>
              <a:rPr dirty="0" sz="950" spc="-5" b="1">
                <a:solidFill>
                  <a:srgbClr val="57BFC5"/>
                </a:solidFill>
                <a:latin typeface="Montserrat"/>
                <a:cs typeface="Montserrat"/>
              </a:rPr>
              <a:t>aircraft,</a:t>
            </a:r>
            <a:r>
              <a:rPr dirty="0" sz="950" b="1">
                <a:solidFill>
                  <a:srgbClr val="57BFC5"/>
                </a:solidFill>
                <a:latin typeface="Montserrat"/>
                <a:cs typeface="Montserrat"/>
              </a:rPr>
              <a:t> </a:t>
            </a:r>
            <a:r>
              <a:rPr dirty="0" sz="950" spc="-5" b="1">
                <a:solidFill>
                  <a:srgbClr val="57BFC5"/>
                </a:solidFill>
                <a:latin typeface="Montserrat"/>
                <a:cs typeface="Montserrat"/>
              </a:rPr>
              <a:t>coming</a:t>
            </a:r>
            <a:r>
              <a:rPr dirty="0" sz="950" spc="5" b="1">
                <a:solidFill>
                  <a:srgbClr val="57BFC5"/>
                </a:solidFill>
                <a:latin typeface="Montserrat"/>
                <a:cs typeface="Montserrat"/>
              </a:rPr>
              <a:t> </a:t>
            </a:r>
            <a:r>
              <a:rPr dirty="0" sz="950" spc="-5" b="1">
                <a:solidFill>
                  <a:srgbClr val="57BFC5"/>
                </a:solidFill>
                <a:latin typeface="Montserrat"/>
                <a:cs typeface="Montserrat"/>
              </a:rPr>
              <a:t>into</a:t>
            </a:r>
            <a:r>
              <a:rPr dirty="0" sz="950" b="1">
                <a:solidFill>
                  <a:srgbClr val="57BFC5"/>
                </a:solidFill>
                <a:latin typeface="Montserrat"/>
                <a:cs typeface="Montserrat"/>
              </a:rPr>
              <a:t> service </a:t>
            </a:r>
            <a:r>
              <a:rPr dirty="0" sz="950" spc="5" b="1">
                <a:solidFill>
                  <a:srgbClr val="57BFC5"/>
                </a:solidFill>
                <a:latin typeface="Montserrat"/>
                <a:cs typeface="Montserrat"/>
              </a:rPr>
              <a:t> </a:t>
            </a:r>
            <a:r>
              <a:rPr dirty="0" sz="950" spc="15" b="1">
                <a:solidFill>
                  <a:srgbClr val="57BFC5"/>
                </a:solidFill>
                <a:latin typeface="Montserrat"/>
                <a:cs typeface="Montserrat"/>
              </a:rPr>
              <a:t>from</a:t>
            </a:r>
            <a:r>
              <a:rPr dirty="0" sz="950" spc="-5" b="1">
                <a:solidFill>
                  <a:srgbClr val="57BFC5"/>
                </a:solidFill>
                <a:latin typeface="Montserrat"/>
                <a:cs typeface="Montserrat"/>
              </a:rPr>
              <a:t> </a:t>
            </a:r>
            <a:r>
              <a:rPr dirty="0" sz="950" spc="-10" b="1">
                <a:solidFill>
                  <a:srgbClr val="57BFC5"/>
                </a:solidFill>
                <a:latin typeface="Montserrat"/>
                <a:cs typeface="Montserrat"/>
              </a:rPr>
              <a:t>2035</a:t>
            </a:r>
            <a:r>
              <a:rPr dirty="0" sz="950" b="1">
                <a:solidFill>
                  <a:srgbClr val="57BFC5"/>
                </a:solidFill>
                <a:latin typeface="Montserrat"/>
                <a:cs typeface="Montserrat"/>
              </a:rPr>
              <a:t> </a:t>
            </a:r>
            <a:r>
              <a:rPr dirty="0" sz="950" spc="-10" b="1">
                <a:solidFill>
                  <a:srgbClr val="57BFC5"/>
                </a:solidFill>
                <a:latin typeface="Montserrat"/>
                <a:cs typeface="Montserrat"/>
              </a:rPr>
              <a:t>to</a:t>
            </a:r>
            <a:r>
              <a:rPr dirty="0" sz="950" spc="-5" b="1">
                <a:solidFill>
                  <a:srgbClr val="57BFC5"/>
                </a:solidFill>
                <a:latin typeface="Montserrat"/>
                <a:cs typeface="Montserrat"/>
              </a:rPr>
              <a:t> replace</a:t>
            </a:r>
            <a:r>
              <a:rPr dirty="0" sz="950" b="1">
                <a:solidFill>
                  <a:srgbClr val="57BFC5"/>
                </a:solidFill>
                <a:latin typeface="Montserrat"/>
                <a:cs typeface="Montserrat"/>
              </a:rPr>
              <a:t> the </a:t>
            </a:r>
            <a:r>
              <a:rPr dirty="0" sz="950" spc="-5" b="1">
                <a:solidFill>
                  <a:srgbClr val="57BFC5"/>
                </a:solidFill>
                <a:latin typeface="Montserrat"/>
                <a:cs typeface="Montserrat"/>
              </a:rPr>
              <a:t>Typhoon.</a:t>
            </a:r>
            <a:endParaRPr sz="950">
              <a:latin typeface="Montserrat"/>
              <a:cs typeface="Montserrat"/>
            </a:endParaRPr>
          </a:p>
          <a:p>
            <a:pPr marL="12700" marR="317500">
              <a:lnSpc>
                <a:spcPts val="1100"/>
              </a:lnSpc>
              <a:spcBef>
                <a:spcPts val="975"/>
              </a:spcBef>
            </a:pP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The</a:t>
            </a:r>
            <a:r>
              <a:rPr dirty="0" sz="950" spc="-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 spc="-5">
                <a:solidFill>
                  <a:srgbClr val="FFFFFF"/>
                </a:solidFill>
                <a:latin typeface="Montserrat"/>
                <a:cs typeface="Montserrat"/>
              </a:rPr>
              <a:t>resource</a:t>
            </a:r>
            <a:r>
              <a:rPr dirty="0" sz="950" spc="-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has</a:t>
            </a:r>
            <a:r>
              <a:rPr dirty="0" sz="95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been</a:t>
            </a:r>
            <a:r>
              <a:rPr dirty="0" sz="950" spc="-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 spc="-5">
                <a:solidFill>
                  <a:srgbClr val="FFFFFF"/>
                </a:solidFill>
                <a:latin typeface="Montserrat"/>
                <a:cs typeface="Montserrat"/>
              </a:rPr>
              <a:t>developed</a:t>
            </a:r>
            <a:r>
              <a:rPr dirty="0" sz="950" spc="-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with</a:t>
            </a:r>
            <a:r>
              <a:rPr dirty="0" sz="95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the </a:t>
            </a:r>
            <a:r>
              <a:rPr dirty="0" sz="950" spc="-23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support</a:t>
            </a:r>
            <a:r>
              <a:rPr dirty="0" sz="950" spc="-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of a</a:t>
            </a:r>
            <a:r>
              <a:rPr dirty="0" sz="950" spc="-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 spc="-10">
                <a:solidFill>
                  <a:srgbClr val="FFFFFF"/>
                </a:solidFill>
                <a:latin typeface="Montserrat"/>
                <a:cs typeface="Montserrat"/>
              </a:rPr>
              <a:t>creative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 spc="-5">
                <a:solidFill>
                  <a:srgbClr val="FFFFFF"/>
                </a:solidFill>
                <a:latin typeface="Montserrat"/>
                <a:cs typeface="Montserrat"/>
              </a:rPr>
              <a:t>writing group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 made </a:t>
            </a:r>
            <a:r>
              <a:rPr dirty="0" sz="950" spc="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up</a:t>
            </a:r>
            <a:r>
              <a:rPr dirty="0" sz="95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of</a:t>
            </a:r>
            <a:r>
              <a:rPr dirty="0" sz="950" spc="-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industry</a:t>
            </a:r>
            <a:r>
              <a:rPr dirty="0" sz="95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 spc="-5">
                <a:solidFill>
                  <a:srgbClr val="FFFFFF"/>
                </a:solidFill>
                <a:latin typeface="Montserrat"/>
                <a:cs typeface="Montserrat"/>
              </a:rPr>
              <a:t>representatives </a:t>
            </a:r>
            <a:r>
              <a:rPr dirty="0" sz="950" spc="15">
                <a:solidFill>
                  <a:srgbClr val="FFFFFF"/>
                </a:solidFill>
                <a:latin typeface="Montserrat"/>
                <a:cs typeface="Montserrat"/>
              </a:rPr>
              <a:t>from</a:t>
            </a:r>
            <a:r>
              <a:rPr dirty="0" sz="95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 spc="-20">
                <a:solidFill>
                  <a:srgbClr val="FFFFFF"/>
                </a:solidFill>
                <a:latin typeface="Montserrat"/>
                <a:cs typeface="Montserrat"/>
              </a:rPr>
              <a:t>Team</a:t>
            </a:r>
            <a:endParaRPr sz="950">
              <a:latin typeface="Montserrat"/>
              <a:cs typeface="Montserrat"/>
            </a:endParaRPr>
          </a:p>
          <a:p>
            <a:pPr marL="12700" marR="132715">
              <a:lnSpc>
                <a:spcPts val="1100"/>
              </a:lnSpc>
              <a:spcBef>
                <a:spcPts val="5"/>
              </a:spcBef>
            </a:pPr>
            <a:r>
              <a:rPr dirty="0" sz="950" spc="-10">
                <a:solidFill>
                  <a:srgbClr val="FFFFFF"/>
                </a:solidFill>
                <a:latin typeface="Montserrat"/>
                <a:cs typeface="Montserrat"/>
              </a:rPr>
              <a:t>Tempest,</a:t>
            </a:r>
            <a:r>
              <a:rPr dirty="0" sz="950" spc="-5">
                <a:solidFill>
                  <a:srgbClr val="FFFFFF"/>
                </a:solidFill>
                <a:latin typeface="Montserrat"/>
                <a:cs typeface="Montserrat"/>
              </a:rPr>
              <a:t> including 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BAE </a:t>
            </a:r>
            <a:r>
              <a:rPr dirty="0" sz="950" spc="-5">
                <a:solidFill>
                  <a:srgbClr val="FFFFFF"/>
                </a:solidFill>
                <a:latin typeface="Montserrat"/>
                <a:cs typeface="Montserrat"/>
              </a:rPr>
              <a:t>Systems, 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Rolls </a:t>
            </a:r>
            <a:r>
              <a:rPr dirty="0" sz="950" spc="-10">
                <a:solidFill>
                  <a:srgbClr val="FFFFFF"/>
                </a:solidFill>
                <a:latin typeface="Montserrat"/>
                <a:cs typeface="Montserrat"/>
              </a:rPr>
              <a:t>Royce, </a:t>
            </a:r>
            <a:r>
              <a:rPr dirty="0" sz="950" spc="-23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 spc="-5">
                <a:solidFill>
                  <a:srgbClr val="FFFFFF"/>
                </a:solidFill>
                <a:latin typeface="Montserrat"/>
                <a:cs typeface="Montserrat"/>
              </a:rPr>
              <a:t>Leonardo 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and MBDA.</a:t>
            </a:r>
            <a:endParaRPr sz="950">
              <a:latin typeface="Montserrat"/>
              <a:cs typeface="Montserrat"/>
            </a:endParaRPr>
          </a:p>
          <a:p>
            <a:pPr marL="12700" marR="8255">
              <a:lnSpc>
                <a:spcPts val="1100"/>
              </a:lnSpc>
              <a:spcBef>
                <a:spcPts val="969"/>
              </a:spcBef>
            </a:pP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The</a:t>
            </a:r>
            <a:r>
              <a:rPr dirty="0" sz="950" spc="2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 spc="-10">
                <a:solidFill>
                  <a:srgbClr val="FFFFFF"/>
                </a:solidFill>
                <a:latin typeface="Montserrat"/>
                <a:cs typeface="Montserrat"/>
              </a:rPr>
              <a:t>Royal</a:t>
            </a:r>
            <a:r>
              <a:rPr dirty="0" sz="950" spc="2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 spc="-5">
                <a:solidFill>
                  <a:srgbClr val="FFFFFF"/>
                </a:solidFill>
                <a:latin typeface="Montserrat"/>
                <a:cs typeface="Montserrat"/>
              </a:rPr>
              <a:t>Academy</a:t>
            </a:r>
            <a:r>
              <a:rPr dirty="0" sz="950" spc="2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of</a:t>
            </a:r>
            <a:r>
              <a:rPr dirty="0" sz="950" spc="2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 spc="-5">
                <a:solidFill>
                  <a:srgbClr val="FFFFFF"/>
                </a:solidFill>
                <a:latin typeface="Montserrat"/>
                <a:cs typeface="Montserrat"/>
              </a:rPr>
              <a:t>Engineering</a:t>
            </a:r>
            <a:r>
              <a:rPr dirty="0" sz="950" spc="3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is</a:t>
            </a:r>
            <a:r>
              <a:rPr dirty="0" sz="950" spc="2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 spc="-5">
                <a:solidFill>
                  <a:srgbClr val="FFFFFF"/>
                </a:solidFill>
                <a:latin typeface="Montserrat"/>
                <a:cs typeface="Montserrat"/>
              </a:rPr>
              <a:t>grateful 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 spc="-10">
                <a:solidFill>
                  <a:srgbClr val="FFFFFF"/>
                </a:solidFill>
                <a:latin typeface="Montserrat"/>
                <a:cs typeface="Montserrat"/>
              </a:rPr>
              <a:t>to 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the RAF </a:t>
            </a:r>
            <a:r>
              <a:rPr dirty="0" sz="950" spc="-5">
                <a:solidFill>
                  <a:srgbClr val="FFFFFF"/>
                </a:solidFill>
                <a:latin typeface="Montserrat"/>
                <a:cs typeface="Montserrat"/>
              </a:rPr>
              <a:t>for 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their support in </a:t>
            </a:r>
            <a:r>
              <a:rPr dirty="0" sz="950" spc="-5">
                <a:solidFill>
                  <a:srgbClr val="FFFFFF"/>
                </a:solidFill>
                <a:latin typeface="Montserrat"/>
                <a:cs typeface="Montserrat"/>
              </a:rPr>
              <a:t>allowing physical </a:t>
            </a:r>
            <a:r>
              <a:rPr dirty="0" sz="950" spc="-24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 spc="-5">
                <a:solidFill>
                  <a:srgbClr val="FFFFFF"/>
                </a:solidFill>
                <a:latin typeface="Montserrat"/>
                <a:cs typeface="Montserrat"/>
              </a:rPr>
              <a:t>copies 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of this </a:t>
            </a:r>
            <a:r>
              <a:rPr dirty="0" sz="950" spc="-5">
                <a:solidFill>
                  <a:srgbClr val="FFFFFF"/>
                </a:solidFill>
                <a:latin typeface="Montserrat"/>
                <a:cs typeface="Montserrat"/>
              </a:rPr>
              <a:t>resource, 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and </a:t>
            </a:r>
            <a:r>
              <a:rPr dirty="0" sz="950" spc="-5">
                <a:solidFill>
                  <a:srgbClr val="FFFFFF"/>
                </a:solidFill>
                <a:latin typeface="Montserrat"/>
                <a:cs typeface="Montserrat"/>
              </a:rPr>
              <a:t>associated kit 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and </a:t>
            </a:r>
            <a:r>
              <a:rPr dirty="0" sz="950" spc="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equipment,</a:t>
            </a:r>
            <a:r>
              <a:rPr dirty="0" sz="950" spc="-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 spc="-10">
                <a:solidFill>
                  <a:srgbClr val="FFFFFF"/>
                </a:solidFill>
                <a:latin typeface="Montserrat"/>
                <a:cs typeface="Montserrat"/>
              </a:rPr>
              <a:t>to</a:t>
            </a:r>
            <a:r>
              <a:rPr dirty="0" sz="950" spc="-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be </a:t>
            </a:r>
            <a:r>
              <a:rPr dirty="0" sz="950" spc="-5">
                <a:solidFill>
                  <a:srgbClr val="FFFFFF"/>
                </a:solidFill>
                <a:latin typeface="Montserrat"/>
                <a:cs typeface="Montserrat"/>
              </a:rPr>
              <a:t>disseminated through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 its </a:t>
            </a:r>
            <a:r>
              <a:rPr dirty="0" sz="950" spc="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 spc="-5">
                <a:solidFill>
                  <a:srgbClr val="FFFFFF"/>
                </a:solidFill>
                <a:latin typeface="Montserrat"/>
                <a:cs typeface="Montserrat"/>
              </a:rPr>
              <a:t>Connecting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 spc="-5">
                <a:solidFill>
                  <a:srgbClr val="FFFFFF"/>
                </a:solidFill>
                <a:latin typeface="Montserrat"/>
                <a:cs typeface="Montserrat"/>
              </a:rPr>
              <a:t>STEM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 spc="-15">
                <a:solidFill>
                  <a:srgbClr val="FFFFFF"/>
                </a:solidFill>
                <a:latin typeface="Montserrat"/>
                <a:cs typeface="Montserrat"/>
              </a:rPr>
              <a:t>Teachers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 spc="-5">
                <a:solidFill>
                  <a:srgbClr val="FFFFFF"/>
                </a:solidFill>
                <a:latin typeface="Montserrat"/>
                <a:cs typeface="Montserrat"/>
              </a:rPr>
              <a:t>(CST)</a:t>
            </a:r>
            <a:r>
              <a:rPr dirty="0" sz="950" spc="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 spc="-5">
                <a:solidFill>
                  <a:srgbClr val="FFFFFF"/>
                </a:solidFill>
                <a:latin typeface="Montserrat"/>
                <a:cs typeface="Montserrat"/>
              </a:rPr>
              <a:t>programme.</a:t>
            </a:r>
            <a:endParaRPr sz="950">
              <a:latin typeface="Montserrat"/>
              <a:cs typeface="Montserrat"/>
            </a:endParaRPr>
          </a:p>
          <a:p>
            <a:pPr marL="12700" marR="71120">
              <a:lnSpc>
                <a:spcPts val="1100"/>
              </a:lnSpc>
              <a:spcBef>
                <a:spcPts val="975"/>
              </a:spcBef>
            </a:pPr>
            <a:r>
              <a:rPr dirty="0" sz="950" spc="-5">
                <a:solidFill>
                  <a:srgbClr val="FFFFFF"/>
                </a:solidFill>
                <a:latin typeface="Montserrat"/>
                <a:cs typeface="Montserrat"/>
              </a:rPr>
              <a:t>CST</a:t>
            </a:r>
            <a:r>
              <a:rPr dirty="0" sz="950" spc="3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is</a:t>
            </a:r>
            <a:r>
              <a:rPr dirty="0" sz="950" spc="3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a</a:t>
            </a:r>
            <a:r>
              <a:rPr dirty="0" sz="950" spc="3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support</a:t>
            </a:r>
            <a:r>
              <a:rPr dirty="0" sz="950" spc="4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 spc="-5">
                <a:solidFill>
                  <a:srgbClr val="FFFFFF"/>
                </a:solidFill>
                <a:latin typeface="Montserrat"/>
                <a:cs typeface="Montserrat"/>
              </a:rPr>
              <a:t>network</a:t>
            </a:r>
            <a:r>
              <a:rPr dirty="0" sz="950" spc="3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 spc="-5">
                <a:solidFill>
                  <a:srgbClr val="FFFFFF"/>
                </a:solidFill>
                <a:latin typeface="Montserrat"/>
                <a:cs typeface="Montserrat"/>
              </a:rPr>
              <a:t>for</a:t>
            </a:r>
            <a:r>
              <a:rPr dirty="0" sz="950" spc="3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 spc="-10">
                <a:solidFill>
                  <a:srgbClr val="FFFFFF"/>
                </a:solidFill>
                <a:latin typeface="Montserrat"/>
                <a:cs typeface="Montserrat"/>
              </a:rPr>
              <a:t>teachers</a:t>
            </a:r>
            <a:r>
              <a:rPr dirty="0" sz="950" spc="4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 spc="-5">
                <a:solidFill>
                  <a:srgbClr val="FFFFFF"/>
                </a:solidFill>
                <a:latin typeface="Montserrat"/>
                <a:cs typeface="Montserrat"/>
              </a:rPr>
              <a:t>across 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 all</a:t>
            </a:r>
            <a:r>
              <a:rPr dirty="0" sz="950" spc="-5">
                <a:solidFill>
                  <a:srgbClr val="FFFFFF"/>
                </a:solidFill>
                <a:latin typeface="Montserrat"/>
                <a:cs typeface="Montserrat"/>
              </a:rPr>
              <a:t> STEM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 subjects,</a:t>
            </a:r>
            <a:r>
              <a:rPr dirty="0" sz="950" spc="-5">
                <a:solidFill>
                  <a:srgbClr val="FFFFFF"/>
                </a:solidFill>
                <a:latin typeface="Montserrat"/>
                <a:cs typeface="Montserrat"/>
              </a:rPr>
              <a:t> ensuring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 spc="-5">
                <a:solidFill>
                  <a:srgbClr val="FFFFFF"/>
                </a:solidFill>
                <a:latin typeface="Montserrat"/>
                <a:cs typeface="Montserrat"/>
              </a:rPr>
              <a:t>they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 spc="-10">
                <a:solidFill>
                  <a:srgbClr val="FFFFFF"/>
                </a:solidFill>
                <a:latin typeface="Montserrat"/>
                <a:cs typeface="Montserrat"/>
              </a:rPr>
              <a:t>have</a:t>
            </a:r>
            <a:r>
              <a:rPr dirty="0" sz="950" spc="-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the </a:t>
            </a:r>
            <a:r>
              <a:rPr dirty="0" sz="950" spc="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 spc="-5">
                <a:solidFill>
                  <a:srgbClr val="FFFFFF"/>
                </a:solidFill>
                <a:latin typeface="Montserrat"/>
                <a:cs typeface="Montserrat"/>
              </a:rPr>
              <a:t>knowledge 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and </a:t>
            </a:r>
            <a:r>
              <a:rPr dirty="0" sz="950" spc="5">
                <a:solidFill>
                  <a:srgbClr val="FFFFFF"/>
                </a:solidFill>
                <a:latin typeface="Montserrat"/>
                <a:cs typeface="Montserrat"/>
              </a:rPr>
              <a:t>confidence </a:t>
            </a:r>
            <a:r>
              <a:rPr dirty="0" sz="950" spc="-10">
                <a:solidFill>
                  <a:srgbClr val="FFFFFF"/>
                </a:solidFill>
                <a:latin typeface="Montserrat"/>
                <a:cs typeface="Montserrat"/>
              </a:rPr>
              <a:t>to 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engage a </a:t>
            </a:r>
            <a:r>
              <a:rPr dirty="0" sz="950" spc="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 spc="-10">
                <a:solidFill>
                  <a:srgbClr val="FFFFFF"/>
                </a:solidFill>
                <a:latin typeface="Montserrat"/>
                <a:cs typeface="Montserrat"/>
              </a:rPr>
              <a:t>greater 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number and wider spectrum of </a:t>
            </a:r>
            <a:r>
              <a:rPr dirty="0" sz="950" spc="-5">
                <a:solidFill>
                  <a:srgbClr val="FFFFFF"/>
                </a:solidFill>
                <a:latin typeface="Montserrat"/>
                <a:cs typeface="Montserrat"/>
              </a:rPr>
              <a:t>school </a:t>
            </a:r>
            <a:r>
              <a:rPr dirty="0" sz="950" spc="-23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students</a:t>
            </a:r>
            <a:r>
              <a:rPr dirty="0" sz="950" spc="-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with</a:t>
            </a:r>
            <a:r>
              <a:rPr dirty="0" sz="95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 spc="-5">
                <a:solidFill>
                  <a:srgbClr val="FFFFFF"/>
                </a:solidFill>
                <a:latin typeface="Montserrat"/>
                <a:cs typeface="Montserrat"/>
              </a:rPr>
              <a:t>STEM.</a:t>
            </a:r>
            <a:r>
              <a:rPr dirty="0" sz="95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The</a:t>
            </a:r>
            <a:r>
              <a:rPr dirty="0" sz="95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 spc="-5">
                <a:solidFill>
                  <a:srgbClr val="FFFFFF"/>
                </a:solidFill>
                <a:latin typeface="Montserrat"/>
                <a:cs typeface="Montserrat"/>
              </a:rPr>
              <a:t>programme</a:t>
            </a:r>
            <a:r>
              <a:rPr dirty="0" sz="95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 spc="-5">
                <a:solidFill>
                  <a:srgbClr val="FFFFFF"/>
                </a:solidFill>
                <a:latin typeface="Montserrat"/>
                <a:cs typeface="Montserrat"/>
              </a:rPr>
              <a:t>operates </a:t>
            </a:r>
            <a:r>
              <a:rPr dirty="0" sz="950" spc="-23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 spc="-5">
                <a:solidFill>
                  <a:srgbClr val="FFFFFF"/>
                </a:solidFill>
                <a:latin typeface="Montserrat"/>
                <a:cs typeface="Montserrat"/>
              </a:rPr>
              <a:t>across 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all </a:t>
            </a:r>
            <a:r>
              <a:rPr dirty="0" sz="950" spc="-5">
                <a:solidFill>
                  <a:srgbClr val="FFFFFF"/>
                </a:solidFill>
                <a:latin typeface="Montserrat"/>
                <a:cs typeface="Montserrat"/>
              </a:rPr>
              <a:t>regions 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of England, and in </a:t>
            </a:r>
            <a:r>
              <a:rPr dirty="0" sz="950" spc="-5">
                <a:solidFill>
                  <a:srgbClr val="FFFFFF"/>
                </a:solidFill>
                <a:latin typeface="Montserrat"/>
                <a:cs typeface="Montserrat"/>
              </a:rPr>
              <a:t>Scotland, 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 spc="-10">
                <a:solidFill>
                  <a:srgbClr val="FFFFFF"/>
                </a:solidFill>
                <a:latin typeface="Montserrat"/>
                <a:cs typeface="Montserrat"/>
              </a:rPr>
              <a:t>Wales,</a:t>
            </a:r>
            <a:r>
              <a:rPr dirty="0" sz="950" spc="-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50">
                <a:solidFill>
                  <a:srgbClr val="FFFFFF"/>
                </a:solidFill>
                <a:latin typeface="Montserrat"/>
                <a:cs typeface="Montserrat"/>
              </a:rPr>
              <a:t>and Northern</a:t>
            </a:r>
            <a:r>
              <a:rPr dirty="0" sz="950" spc="-5">
                <a:solidFill>
                  <a:srgbClr val="FFFFFF"/>
                </a:solidFill>
                <a:latin typeface="Montserrat"/>
                <a:cs typeface="Montserrat"/>
              </a:rPr>
              <a:t> Ireland.</a:t>
            </a:r>
            <a:endParaRPr sz="950">
              <a:latin typeface="Montserrat"/>
              <a:cs typeface="Montserrat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720001" y="5519851"/>
            <a:ext cx="1878330" cy="895350"/>
            <a:chOff x="720001" y="5519851"/>
            <a:chExt cx="1878330" cy="895350"/>
          </a:xfrm>
        </p:grpSpPr>
        <p:sp>
          <p:nvSpPr>
            <p:cNvPr id="24" name="object 24"/>
            <p:cNvSpPr/>
            <p:nvPr/>
          </p:nvSpPr>
          <p:spPr>
            <a:xfrm>
              <a:off x="720001" y="5519851"/>
              <a:ext cx="1878330" cy="895350"/>
            </a:xfrm>
            <a:custGeom>
              <a:avLst/>
              <a:gdLst/>
              <a:ahLst/>
              <a:cxnLst/>
              <a:rect l="l" t="t" r="r" b="b"/>
              <a:pathLst>
                <a:path w="1878330" h="895350">
                  <a:moveTo>
                    <a:pt x="1877758" y="0"/>
                  </a:moveTo>
                  <a:lnTo>
                    <a:pt x="0" y="0"/>
                  </a:lnTo>
                  <a:lnTo>
                    <a:pt x="0" y="894778"/>
                  </a:lnTo>
                  <a:lnTo>
                    <a:pt x="1877758" y="894778"/>
                  </a:lnTo>
                  <a:lnTo>
                    <a:pt x="18777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68337" y="5766995"/>
              <a:ext cx="207213" cy="253225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684756" y="5762599"/>
              <a:ext cx="483870" cy="262890"/>
            </a:xfrm>
            <a:custGeom>
              <a:avLst/>
              <a:gdLst/>
              <a:ahLst/>
              <a:cxnLst/>
              <a:rect l="l" t="t" r="r" b="b"/>
              <a:pathLst>
                <a:path w="483869" h="262889">
                  <a:moveTo>
                    <a:pt x="246875" y="131165"/>
                  </a:moveTo>
                  <a:lnTo>
                    <a:pt x="238201" y="77063"/>
                  </a:lnTo>
                  <a:lnTo>
                    <a:pt x="222313" y="50469"/>
                  </a:lnTo>
                  <a:lnTo>
                    <a:pt x="213487" y="35699"/>
                  </a:lnTo>
                  <a:lnTo>
                    <a:pt x="188595" y="18757"/>
                  </a:lnTo>
                  <a:lnTo>
                    <a:pt x="188595" y="131203"/>
                  </a:lnTo>
                  <a:lnTo>
                    <a:pt x="184124" y="164465"/>
                  </a:lnTo>
                  <a:lnTo>
                    <a:pt x="171284" y="189915"/>
                  </a:lnTo>
                  <a:lnTo>
                    <a:pt x="150901" y="206159"/>
                  </a:lnTo>
                  <a:lnTo>
                    <a:pt x="123850" y="211874"/>
                  </a:lnTo>
                  <a:lnTo>
                    <a:pt x="96583" y="206159"/>
                  </a:lnTo>
                  <a:lnTo>
                    <a:pt x="75946" y="189915"/>
                  </a:lnTo>
                  <a:lnTo>
                    <a:pt x="62877" y="164465"/>
                  </a:lnTo>
                  <a:lnTo>
                    <a:pt x="58305" y="131165"/>
                  </a:lnTo>
                  <a:lnTo>
                    <a:pt x="62877" y="97878"/>
                  </a:lnTo>
                  <a:lnTo>
                    <a:pt x="75946" y="72440"/>
                  </a:lnTo>
                  <a:lnTo>
                    <a:pt x="96583" y="56184"/>
                  </a:lnTo>
                  <a:lnTo>
                    <a:pt x="123850" y="50469"/>
                  </a:lnTo>
                  <a:lnTo>
                    <a:pt x="150901" y="56184"/>
                  </a:lnTo>
                  <a:lnTo>
                    <a:pt x="171284" y="72440"/>
                  </a:lnTo>
                  <a:lnTo>
                    <a:pt x="184124" y="97878"/>
                  </a:lnTo>
                  <a:lnTo>
                    <a:pt x="188595" y="131203"/>
                  </a:lnTo>
                  <a:lnTo>
                    <a:pt x="188595" y="18757"/>
                  </a:lnTo>
                  <a:lnTo>
                    <a:pt x="174713" y="9296"/>
                  </a:lnTo>
                  <a:lnTo>
                    <a:pt x="123850" y="0"/>
                  </a:lnTo>
                  <a:lnTo>
                    <a:pt x="98386" y="2108"/>
                  </a:lnTo>
                  <a:lnTo>
                    <a:pt x="54495" y="18516"/>
                  </a:lnTo>
                  <a:lnTo>
                    <a:pt x="20701" y="52108"/>
                  </a:lnTo>
                  <a:lnTo>
                    <a:pt x="2247" y="101752"/>
                  </a:lnTo>
                  <a:lnTo>
                    <a:pt x="0" y="131203"/>
                  </a:lnTo>
                  <a:lnTo>
                    <a:pt x="8940" y="184924"/>
                  </a:lnTo>
                  <a:lnTo>
                    <a:pt x="34150" y="226441"/>
                  </a:lnTo>
                  <a:lnTo>
                    <a:pt x="73253" y="253212"/>
                  </a:lnTo>
                  <a:lnTo>
                    <a:pt x="123850" y="262699"/>
                  </a:lnTo>
                  <a:lnTo>
                    <a:pt x="174231" y="253212"/>
                  </a:lnTo>
                  <a:lnTo>
                    <a:pt x="213067" y="226441"/>
                  </a:lnTo>
                  <a:lnTo>
                    <a:pt x="221818" y="211874"/>
                  </a:lnTo>
                  <a:lnTo>
                    <a:pt x="238036" y="184912"/>
                  </a:lnTo>
                  <a:lnTo>
                    <a:pt x="246875" y="131165"/>
                  </a:lnTo>
                  <a:close/>
                </a:path>
                <a:path w="483869" h="262889">
                  <a:moveTo>
                    <a:pt x="483514" y="4406"/>
                  </a:moveTo>
                  <a:lnTo>
                    <a:pt x="419455" y="4406"/>
                  </a:lnTo>
                  <a:lnTo>
                    <a:pt x="347548" y="116116"/>
                  </a:lnTo>
                  <a:lnTo>
                    <a:pt x="314883" y="4406"/>
                  </a:lnTo>
                  <a:lnTo>
                    <a:pt x="255866" y="4406"/>
                  </a:lnTo>
                  <a:lnTo>
                    <a:pt x="309283" y="170180"/>
                  </a:lnTo>
                  <a:lnTo>
                    <a:pt x="249936" y="257632"/>
                  </a:lnTo>
                  <a:lnTo>
                    <a:pt x="313436" y="257632"/>
                  </a:lnTo>
                  <a:lnTo>
                    <a:pt x="483514" y="4406"/>
                  </a:lnTo>
                  <a:close/>
                </a:path>
              </a:pathLst>
            </a:custGeom>
            <a:solidFill>
              <a:srgbClr val="002D5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61126" y="5767002"/>
              <a:ext cx="164579" cy="253225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2061443" y="5767001"/>
              <a:ext cx="250190" cy="253365"/>
            </a:xfrm>
            <a:custGeom>
              <a:avLst/>
              <a:gdLst/>
              <a:ahLst/>
              <a:cxnLst/>
              <a:rect l="l" t="t" r="r" b="b"/>
              <a:pathLst>
                <a:path w="250189" h="253364">
                  <a:moveTo>
                    <a:pt x="249999" y="0"/>
                  </a:moveTo>
                  <a:lnTo>
                    <a:pt x="173316" y="0"/>
                  </a:lnTo>
                  <a:lnTo>
                    <a:pt x="0" y="253225"/>
                  </a:lnTo>
                  <a:lnTo>
                    <a:pt x="63754" y="253225"/>
                  </a:lnTo>
                  <a:lnTo>
                    <a:pt x="104038" y="191008"/>
                  </a:lnTo>
                  <a:lnTo>
                    <a:pt x="249999" y="191008"/>
                  </a:lnTo>
                  <a:lnTo>
                    <a:pt x="249999" y="143306"/>
                  </a:lnTo>
                  <a:lnTo>
                    <a:pt x="135737" y="143306"/>
                  </a:lnTo>
                  <a:lnTo>
                    <a:pt x="193192" y="55575"/>
                  </a:lnTo>
                  <a:lnTo>
                    <a:pt x="249999" y="55575"/>
                  </a:lnTo>
                  <a:lnTo>
                    <a:pt x="249999" y="0"/>
                  </a:lnTo>
                  <a:close/>
                </a:path>
                <a:path w="250189" h="253364">
                  <a:moveTo>
                    <a:pt x="249999" y="191008"/>
                  </a:moveTo>
                  <a:lnTo>
                    <a:pt x="193192" y="191008"/>
                  </a:lnTo>
                  <a:lnTo>
                    <a:pt x="193192" y="253225"/>
                  </a:lnTo>
                  <a:lnTo>
                    <a:pt x="249999" y="253225"/>
                  </a:lnTo>
                  <a:lnTo>
                    <a:pt x="249999" y="191008"/>
                  </a:lnTo>
                  <a:close/>
                </a:path>
                <a:path w="250189" h="253364">
                  <a:moveTo>
                    <a:pt x="249999" y="55575"/>
                  </a:moveTo>
                  <a:lnTo>
                    <a:pt x="193192" y="55575"/>
                  </a:lnTo>
                  <a:lnTo>
                    <a:pt x="193192" y="143306"/>
                  </a:lnTo>
                  <a:lnTo>
                    <a:pt x="249999" y="143306"/>
                  </a:lnTo>
                  <a:lnTo>
                    <a:pt x="249999" y="55575"/>
                  </a:lnTo>
                  <a:close/>
                </a:path>
              </a:pathLst>
            </a:custGeom>
            <a:solidFill>
              <a:srgbClr val="002D5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97585" y="6083961"/>
              <a:ext cx="207200" cy="25321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05394" y="6083961"/>
              <a:ext cx="207200" cy="253212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628265" y="6079937"/>
              <a:ext cx="247015" cy="262890"/>
            </a:xfrm>
            <a:custGeom>
              <a:avLst/>
              <a:gdLst/>
              <a:ahLst/>
              <a:cxnLst/>
              <a:rect l="l" t="t" r="r" b="b"/>
              <a:pathLst>
                <a:path w="247014" h="262889">
                  <a:moveTo>
                    <a:pt x="123850" y="0"/>
                  </a:moveTo>
                  <a:lnTo>
                    <a:pt x="75172" y="8326"/>
                  </a:lnTo>
                  <a:lnTo>
                    <a:pt x="36639" y="32550"/>
                  </a:lnTo>
                  <a:lnTo>
                    <a:pt x="9190" y="75295"/>
                  </a:lnTo>
                  <a:lnTo>
                    <a:pt x="0" y="131203"/>
                  </a:lnTo>
                  <a:lnTo>
                    <a:pt x="8934" y="184927"/>
                  </a:lnTo>
                  <a:lnTo>
                    <a:pt x="34145" y="226447"/>
                  </a:lnTo>
                  <a:lnTo>
                    <a:pt x="73246" y="253222"/>
                  </a:lnTo>
                  <a:lnTo>
                    <a:pt x="123850" y="262712"/>
                  </a:lnTo>
                  <a:lnTo>
                    <a:pt x="174234" y="253222"/>
                  </a:lnTo>
                  <a:lnTo>
                    <a:pt x="213061" y="226444"/>
                  </a:lnTo>
                  <a:lnTo>
                    <a:pt x="221817" y="211886"/>
                  </a:lnTo>
                  <a:lnTo>
                    <a:pt x="123850" y="211886"/>
                  </a:lnTo>
                  <a:lnTo>
                    <a:pt x="96574" y="206169"/>
                  </a:lnTo>
                  <a:lnTo>
                    <a:pt x="75931" y="189915"/>
                  </a:lnTo>
                  <a:lnTo>
                    <a:pt x="62858" y="164470"/>
                  </a:lnTo>
                  <a:lnTo>
                    <a:pt x="58293" y="131178"/>
                  </a:lnTo>
                  <a:lnTo>
                    <a:pt x="62858" y="97881"/>
                  </a:lnTo>
                  <a:lnTo>
                    <a:pt x="75931" y="72436"/>
                  </a:lnTo>
                  <a:lnTo>
                    <a:pt x="96574" y="56184"/>
                  </a:lnTo>
                  <a:lnTo>
                    <a:pt x="123850" y="50469"/>
                  </a:lnTo>
                  <a:lnTo>
                    <a:pt x="222316" y="50469"/>
                  </a:lnTo>
                  <a:lnTo>
                    <a:pt x="213499" y="35709"/>
                  </a:lnTo>
                  <a:lnTo>
                    <a:pt x="174726" y="9291"/>
                  </a:lnTo>
                  <a:lnTo>
                    <a:pt x="123850" y="0"/>
                  </a:lnTo>
                  <a:close/>
                </a:path>
                <a:path w="247014" h="262889">
                  <a:moveTo>
                    <a:pt x="222316" y="50469"/>
                  </a:moveTo>
                  <a:lnTo>
                    <a:pt x="123850" y="50469"/>
                  </a:lnTo>
                  <a:lnTo>
                    <a:pt x="150902" y="56184"/>
                  </a:lnTo>
                  <a:lnTo>
                    <a:pt x="171276" y="72436"/>
                  </a:lnTo>
                  <a:lnTo>
                    <a:pt x="184124" y="97881"/>
                  </a:lnTo>
                  <a:lnTo>
                    <a:pt x="188591" y="131203"/>
                  </a:lnTo>
                  <a:lnTo>
                    <a:pt x="184124" y="164470"/>
                  </a:lnTo>
                  <a:lnTo>
                    <a:pt x="171276" y="189915"/>
                  </a:lnTo>
                  <a:lnTo>
                    <a:pt x="150902" y="206169"/>
                  </a:lnTo>
                  <a:lnTo>
                    <a:pt x="123850" y="211886"/>
                  </a:lnTo>
                  <a:lnTo>
                    <a:pt x="221817" y="211886"/>
                  </a:lnTo>
                  <a:lnTo>
                    <a:pt x="238039" y="184916"/>
                  </a:lnTo>
                  <a:lnTo>
                    <a:pt x="246875" y="131178"/>
                  </a:lnTo>
                  <a:lnTo>
                    <a:pt x="238203" y="77066"/>
                  </a:lnTo>
                  <a:lnTo>
                    <a:pt x="222316" y="50469"/>
                  </a:lnTo>
                  <a:close/>
                </a:path>
              </a:pathLst>
            </a:custGeom>
            <a:solidFill>
              <a:srgbClr val="002D5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92003" y="6083957"/>
              <a:ext cx="249999" cy="253225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089367" y="6083947"/>
              <a:ext cx="57150" cy="253365"/>
            </a:xfrm>
            <a:custGeom>
              <a:avLst/>
              <a:gdLst/>
              <a:ahLst/>
              <a:cxnLst/>
              <a:rect l="l" t="t" r="r" b="b"/>
              <a:pathLst>
                <a:path w="57150" h="253364">
                  <a:moveTo>
                    <a:pt x="56807" y="0"/>
                  </a:moveTo>
                  <a:lnTo>
                    <a:pt x="0" y="0"/>
                  </a:lnTo>
                  <a:lnTo>
                    <a:pt x="0" y="253225"/>
                  </a:lnTo>
                  <a:lnTo>
                    <a:pt x="56807" y="253225"/>
                  </a:lnTo>
                  <a:lnTo>
                    <a:pt x="56807" y="0"/>
                  </a:lnTo>
                  <a:close/>
                </a:path>
              </a:pathLst>
            </a:custGeom>
            <a:solidFill>
              <a:srgbClr val="002D5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68332" y="6083961"/>
              <a:ext cx="172491" cy="253441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2120329" y="6079587"/>
              <a:ext cx="201295" cy="262890"/>
            </a:xfrm>
            <a:custGeom>
              <a:avLst/>
              <a:gdLst/>
              <a:ahLst/>
              <a:cxnLst/>
              <a:rect l="l" t="t" r="r" b="b"/>
              <a:pathLst>
                <a:path w="201294" h="262889">
                  <a:moveTo>
                    <a:pt x="133807" y="0"/>
                  </a:moveTo>
                  <a:lnTo>
                    <a:pt x="82861" y="8369"/>
                  </a:lnTo>
                  <a:lnTo>
                    <a:pt x="37249" y="35598"/>
                  </a:lnTo>
                  <a:lnTo>
                    <a:pt x="9471" y="78462"/>
                  </a:lnTo>
                  <a:lnTo>
                    <a:pt x="0" y="130479"/>
                  </a:lnTo>
                  <a:lnTo>
                    <a:pt x="2945" y="160842"/>
                  </a:lnTo>
                  <a:lnTo>
                    <a:pt x="24870" y="212615"/>
                  </a:lnTo>
                  <a:lnTo>
                    <a:pt x="64430" y="246619"/>
                  </a:lnTo>
                  <a:lnTo>
                    <a:pt x="114771" y="261074"/>
                  </a:lnTo>
                  <a:lnTo>
                    <a:pt x="139877" y="262623"/>
                  </a:lnTo>
                  <a:lnTo>
                    <a:pt x="156854" y="261981"/>
                  </a:lnTo>
                  <a:lnTo>
                    <a:pt x="173481" y="260223"/>
                  </a:lnTo>
                  <a:lnTo>
                    <a:pt x="188566" y="257597"/>
                  </a:lnTo>
                  <a:lnTo>
                    <a:pt x="200913" y="254355"/>
                  </a:lnTo>
                  <a:lnTo>
                    <a:pt x="200913" y="205092"/>
                  </a:lnTo>
                  <a:lnTo>
                    <a:pt x="188630" y="207996"/>
                  </a:lnTo>
                  <a:lnTo>
                    <a:pt x="175661" y="210237"/>
                  </a:lnTo>
                  <a:lnTo>
                    <a:pt x="161885" y="211680"/>
                  </a:lnTo>
                  <a:lnTo>
                    <a:pt x="147180" y="212191"/>
                  </a:lnTo>
                  <a:lnTo>
                    <a:pt x="132500" y="211321"/>
                  </a:lnTo>
                  <a:lnTo>
                    <a:pt x="93484" y="199009"/>
                  </a:lnTo>
                  <a:lnTo>
                    <a:pt x="61503" y="151883"/>
                  </a:lnTo>
                  <a:lnTo>
                    <a:pt x="59181" y="130124"/>
                  </a:lnTo>
                  <a:lnTo>
                    <a:pt x="60150" y="116405"/>
                  </a:lnTo>
                  <a:lnTo>
                    <a:pt x="76034" y="78397"/>
                  </a:lnTo>
                  <a:lnTo>
                    <a:pt x="120074" y="53588"/>
                  </a:lnTo>
                  <a:lnTo>
                    <a:pt x="140436" y="51790"/>
                  </a:lnTo>
                  <a:lnTo>
                    <a:pt x="153435" y="52165"/>
                  </a:lnTo>
                  <a:lnTo>
                    <a:pt x="166373" y="53397"/>
                  </a:lnTo>
                  <a:lnTo>
                    <a:pt x="179991" y="55648"/>
                  </a:lnTo>
                  <a:lnTo>
                    <a:pt x="195033" y="59080"/>
                  </a:lnTo>
                  <a:lnTo>
                    <a:pt x="195033" y="7569"/>
                  </a:lnTo>
                  <a:lnTo>
                    <a:pt x="179668" y="4216"/>
                  </a:lnTo>
                  <a:lnTo>
                    <a:pt x="164815" y="1855"/>
                  </a:lnTo>
                  <a:lnTo>
                    <a:pt x="149765" y="459"/>
                  </a:lnTo>
                  <a:lnTo>
                    <a:pt x="133807" y="0"/>
                  </a:lnTo>
                  <a:close/>
                </a:path>
              </a:pathLst>
            </a:custGeom>
            <a:solidFill>
              <a:srgbClr val="002D5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361024" y="6083961"/>
              <a:ext cx="164731" cy="253441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975329" y="5591849"/>
              <a:ext cx="432434" cy="432434"/>
            </a:xfrm>
            <a:custGeom>
              <a:avLst/>
              <a:gdLst/>
              <a:ahLst/>
              <a:cxnLst/>
              <a:rect l="l" t="t" r="r" b="b"/>
              <a:pathLst>
                <a:path w="432434" h="432435">
                  <a:moveTo>
                    <a:pt x="216090" y="0"/>
                  </a:moveTo>
                  <a:lnTo>
                    <a:pt x="166599" y="5681"/>
                  </a:lnTo>
                  <a:lnTo>
                    <a:pt x="121137" y="21877"/>
                  </a:lnTo>
                  <a:lnTo>
                    <a:pt x="81012" y="47317"/>
                  </a:lnTo>
                  <a:lnTo>
                    <a:pt x="47529" y="80729"/>
                  </a:lnTo>
                  <a:lnTo>
                    <a:pt x="21995" y="120843"/>
                  </a:lnTo>
                  <a:lnTo>
                    <a:pt x="5716" y="166387"/>
                  </a:lnTo>
                  <a:lnTo>
                    <a:pt x="0" y="216090"/>
                  </a:lnTo>
                  <a:lnTo>
                    <a:pt x="5716" y="265797"/>
                  </a:lnTo>
                  <a:lnTo>
                    <a:pt x="21995" y="311343"/>
                  </a:lnTo>
                  <a:lnTo>
                    <a:pt x="47529" y="351456"/>
                  </a:lnTo>
                  <a:lnTo>
                    <a:pt x="81012" y="384867"/>
                  </a:lnTo>
                  <a:lnTo>
                    <a:pt x="121137" y="410305"/>
                  </a:lnTo>
                  <a:lnTo>
                    <a:pt x="166599" y="426500"/>
                  </a:lnTo>
                  <a:lnTo>
                    <a:pt x="216090" y="432180"/>
                  </a:lnTo>
                  <a:lnTo>
                    <a:pt x="265585" y="426500"/>
                  </a:lnTo>
                  <a:lnTo>
                    <a:pt x="311048" y="410305"/>
                  </a:lnTo>
                  <a:lnTo>
                    <a:pt x="351174" y="384867"/>
                  </a:lnTo>
                  <a:lnTo>
                    <a:pt x="384655" y="351456"/>
                  </a:lnTo>
                  <a:lnTo>
                    <a:pt x="410188" y="311343"/>
                  </a:lnTo>
                  <a:lnTo>
                    <a:pt x="426465" y="265797"/>
                  </a:lnTo>
                  <a:lnTo>
                    <a:pt x="432181" y="216090"/>
                  </a:lnTo>
                  <a:lnTo>
                    <a:pt x="426465" y="166387"/>
                  </a:lnTo>
                  <a:lnTo>
                    <a:pt x="410188" y="120843"/>
                  </a:lnTo>
                  <a:lnTo>
                    <a:pt x="384655" y="80729"/>
                  </a:lnTo>
                  <a:lnTo>
                    <a:pt x="351174" y="47317"/>
                  </a:lnTo>
                  <a:lnTo>
                    <a:pt x="311048" y="21877"/>
                  </a:lnTo>
                  <a:lnTo>
                    <a:pt x="265585" y="5681"/>
                  </a:lnTo>
                  <a:lnTo>
                    <a:pt x="216090" y="0"/>
                  </a:lnTo>
                  <a:close/>
                </a:path>
              </a:pathLst>
            </a:custGeom>
            <a:solidFill>
              <a:srgbClr val="002D5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1047363" y="5663878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90" h="288289">
                  <a:moveTo>
                    <a:pt x="144056" y="0"/>
                  </a:moveTo>
                  <a:lnTo>
                    <a:pt x="98521" y="7344"/>
                  </a:lnTo>
                  <a:lnTo>
                    <a:pt x="58976" y="27797"/>
                  </a:lnTo>
                  <a:lnTo>
                    <a:pt x="27792" y="58984"/>
                  </a:lnTo>
                  <a:lnTo>
                    <a:pt x="7343" y="98532"/>
                  </a:lnTo>
                  <a:lnTo>
                    <a:pt x="0" y="144068"/>
                  </a:lnTo>
                  <a:lnTo>
                    <a:pt x="7343" y="189598"/>
                  </a:lnTo>
                  <a:lnTo>
                    <a:pt x="27792" y="229143"/>
                  </a:lnTo>
                  <a:lnTo>
                    <a:pt x="58976" y="260328"/>
                  </a:lnTo>
                  <a:lnTo>
                    <a:pt x="98521" y="280780"/>
                  </a:lnTo>
                  <a:lnTo>
                    <a:pt x="144056" y="288124"/>
                  </a:lnTo>
                  <a:lnTo>
                    <a:pt x="189591" y="280780"/>
                  </a:lnTo>
                  <a:lnTo>
                    <a:pt x="229136" y="260328"/>
                  </a:lnTo>
                  <a:lnTo>
                    <a:pt x="260319" y="229143"/>
                  </a:lnTo>
                  <a:lnTo>
                    <a:pt x="280768" y="189598"/>
                  </a:lnTo>
                  <a:lnTo>
                    <a:pt x="288112" y="144068"/>
                  </a:lnTo>
                  <a:lnTo>
                    <a:pt x="280768" y="98532"/>
                  </a:lnTo>
                  <a:lnTo>
                    <a:pt x="260319" y="58984"/>
                  </a:lnTo>
                  <a:lnTo>
                    <a:pt x="229136" y="27797"/>
                  </a:lnTo>
                  <a:lnTo>
                    <a:pt x="189591" y="7344"/>
                  </a:lnTo>
                  <a:lnTo>
                    <a:pt x="144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9" name="object 3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19385" y="5735909"/>
              <a:ext cx="144068" cy="144056"/>
            </a:xfrm>
            <a:prstGeom prst="rect">
              <a:avLst/>
            </a:prstGeom>
          </p:spPr>
        </p:pic>
      </p:grp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707299" y="969100"/>
            <a:ext cx="1976120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Thank</a:t>
            </a:r>
            <a:r>
              <a:rPr dirty="0" spc="-90"/>
              <a:t> </a:t>
            </a:r>
            <a:r>
              <a:rPr dirty="0" spc="-15"/>
              <a:t>you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4348" y="12"/>
            <a:ext cx="10467975" cy="7560309"/>
            <a:chOff x="224348" y="12"/>
            <a:chExt cx="10467975" cy="7560309"/>
          </a:xfrm>
        </p:grpSpPr>
        <p:sp>
          <p:nvSpPr>
            <p:cNvPr id="3" name="object 3"/>
            <p:cNvSpPr/>
            <p:nvPr/>
          </p:nvSpPr>
          <p:spPr>
            <a:xfrm>
              <a:off x="5706008" y="12"/>
              <a:ext cx="4986020" cy="7560309"/>
            </a:xfrm>
            <a:custGeom>
              <a:avLst/>
              <a:gdLst/>
              <a:ahLst/>
              <a:cxnLst/>
              <a:rect l="l" t="t" r="r" b="b"/>
              <a:pathLst>
                <a:path w="4986020" h="7560309">
                  <a:moveTo>
                    <a:pt x="4985994" y="0"/>
                  </a:moveTo>
                  <a:lnTo>
                    <a:pt x="0" y="0"/>
                  </a:lnTo>
                  <a:lnTo>
                    <a:pt x="0" y="7559992"/>
                  </a:lnTo>
                  <a:lnTo>
                    <a:pt x="4985994" y="7559992"/>
                  </a:lnTo>
                  <a:lnTo>
                    <a:pt x="4985994" y="0"/>
                  </a:lnTo>
                  <a:close/>
                </a:path>
              </a:pathLst>
            </a:custGeom>
            <a:solidFill>
              <a:srgbClr val="D0EBF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41117" y="7106399"/>
              <a:ext cx="7258888" cy="273608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455300" y="7165565"/>
            <a:ext cx="184277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solidFill>
                  <a:srgbClr val="002D5A"/>
                </a:solidFill>
                <a:latin typeface="Montserrat"/>
                <a:cs typeface="Montserrat"/>
              </a:rPr>
              <a:t>Future</a:t>
            </a:r>
            <a:r>
              <a:rPr dirty="0" sz="900" spc="-20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900" b="1">
                <a:solidFill>
                  <a:srgbClr val="002D5A"/>
                </a:solidFill>
                <a:latin typeface="Montserrat"/>
                <a:cs typeface="Montserrat"/>
              </a:rPr>
              <a:t>of</a:t>
            </a:r>
            <a:r>
              <a:rPr dirty="0" sz="900" spc="-20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900" b="1">
                <a:solidFill>
                  <a:srgbClr val="002D5A"/>
                </a:solidFill>
                <a:latin typeface="Montserrat"/>
                <a:cs typeface="Montserrat"/>
              </a:rPr>
              <a:t>flight:</a:t>
            </a:r>
            <a:r>
              <a:rPr dirty="0" sz="900" spc="-20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900" spc="-10" b="1">
                <a:solidFill>
                  <a:srgbClr val="002D5A"/>
                </a:solidFill>
                <a:latin typeface="Montserrat"/>
                <a:cs typeface="Montserrat"/>
              </a:rPr>
              <a:t>Teacher</a:t>
            </a:r>
            <a:r>
              <a:rPr dirty="0" sz="900" spc="-20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900" b="1">
                <a:solidFill>
                  <a:srgbClr val="002D5A"/>
                </a:solidFill>
                <a:latin typeface="Montserrat"/>
                <a:cs typeface="Montserrat"/>
              </a:rPr>
              <a:t>guide</a:t>
            </a:r>
            <a:endParaRPr sz="900">
              <a:latin typeface="Montserrat"/>
              <a:cs typeface="Montserra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050900" y="7161154"/>
            <a:ext cx="18542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solidFill>
                  <a:srgbClr val="002D5A"/>
                </a:solidFill>
                <a:latin typeface="Montserrat"/>
                <a:cs typeface="Montserrat"/>
              </a:rPr>
              <a:t>02</a:t>
            </a:r>
            <a:endParaRPr sz="1000">
              <a:latin typeface="Montserrat"/>
              <a:cs typeface="Montserra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61650" y="1119416"/>
            <a:ext cx="9768840" cy="5890895"/>
            <a:chOff x="461650" y="1119416"/>
            <a:chExt cx="9768840" cy="5890895"/>
          </a:xfrm>
        </p:grpSpPr>
        <p:sp>
          <p:nvSpPr>
            <p:cNvPr id="8" name="object 8"/>
            <p:cNvSpPr/>
            <p:nvPr/>
          </p:nvSpPr>
          <p:spPr>
            <a:xfrm>
              <a:off x="468000" y="7003540"/>
              <a:ext cx="9756140" cy="0"/>
            </a:xfrm>
            <a:custGeom>
              <a:avLst/>
              <a:gdLst/>
              <a:ahLst/>
              <a:cxnLst/>
              <a:rect l="l" t="t" r="r" b="b"/>
              <a:pathLst>
                <a:path w="9756140" h="0">
                  <a:moveTo>
                    <a:pt x="0" y="0"/>
                  </a:moveTo>
                  <a:lnTo>
                    <a:pt x="975600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41419" y="4088351"/>
              <a:ext cx="2476294" cy="168330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71585" y="4122508"/>
              <a:ext cx="1614994" cy="161499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86005" y="1119416"/>
              <a:ext cx="204317" cy="20431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74344" y="1153985"/>
              <a:ext cx="5045710" cy="5680075"/>
            </a:xfrm>
            <a:custGeom>
              <a:avLst/>
              <a:gdLst/>
              <a:ahLst/>
              <a:cxnLst/>
              <a:rect l="l" t="t" r="r" b="b"/>
              <a:pathLst>
                <a:path w="5045710" h="5680075">
                  <a:moveTo>
                    <a:pt x="5045303" y="0"/>
                  </a:moveTo>
                  <a:lnTo>
                    <a:pt x="0" y="0"/>
                  </a:lnTo>
                  <a:lnTo>
                    <a:pt x="0" y="5679668"/>
                  </a:lnTo>
                  <a:lnTo>
                    <a:pt x="5045303" y="5679668"/>
                  </a:lnTo>
                  <a:lnTo>
                    <a:pt x="5045303" y="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2853" y="1731699"/>
              <a:ext cx="1314296" cy="85419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23033" y="3235430"/>
              <a:ext cx="1827402" cy="128303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49669" y="3235633"/>
              <a:ext cx="1303655" cy="1211580"/>
            </a:xfrm>
            <a:custGeom>
              <a:avLst/>
              <a:gdLst/>
              <a:ahLst/>
              <a:cxnLst/>
              <a:rect l="l" t="t" r="r" b="b"/>
              <a:pathLst>
                <a:path w="1303655" h="1211579">
                  <a:moveTo>
                    <a:pt x="601728" y="82351"/>
                  </a:moveTo>
                  <a:lnTo>
                    <a:pt x="659753" y="81260"/>
                  </a:lnTo>
                  <a:lnTo>
                    <a:pt x="715178" y="83582"/>
                  </a:lnTo>
                  <a:lnTo>
                    <a:pt x="768017" y="89152"/>
                  </a:lnTo>
                  <a:lnTo>
                    <a:pt x="818283" y="97809"/>
                  </a:lnTo>
                  <a:lnTo>
                    <a:pt x="865988" y="109389"/>
                  </a:lnTo>
                  <a:lnTo>
                    <a:pt x="911145" y="123728"/>
                  </a:lnTo>
                  <a:lnTo>
                    <a:pt x="953768" y="140664"/>
                  </a:lnTo>
                  <a:lnTo>
                    <a:pt x="993870" y="160032"/>
                  </a:lnTo>
                  <a:lnTo>
                    <a:pt x="1031462" y="181671"/>
                  </a:lnTo>
                  <a:lnTo>
                    <a:pt x="1066560" y="205416"/>
                  </a:lnTo>
                  <a:lnTo>
                    <a:pt x="1099175" y="231104"/>
                  </a:lnTo>
                  <a:lnTo>
                    <a:pt x="1129320" y="258572"/>
                  </a:lnTo>
                  <a:lnTo>
                    <a:pt x="1157009" y="287657"/>
                  </a:lnTo>
                  <a:lnTo>
                    <a:pt x="1182253" y="318196"/>
                  </a:lnTo>
                  <a:lnTo>
                    <a:pt x="1205068" y="350025"/>
                  </a:lnTo>
                  <a:lnTo>
                    <a:pt x="1225464" y="382981"/>
                  </a:lnTo>
                  <a:lnTo>
                    <a:pt x="1243456" y="416901"/>
                  </a:lnTo>
                  <a:lnTo>
                    <a:pt x="1272277" y="486979"/>
                  </a:lnTo>
                  <a:lnTo>
                    <a:pt x="1291636" y="558953"/>
                  </a:lnTo>
                  <a:lnTo>
                    <a:pt x="1301634" y="631517"/>
                  </a:lnTo>
                  <a:lnTo>
                    <a:pt x="1303157" y="667613"/>
                  </a:lnTo>
                  <a:lnTo>
                    <a:pt x="1302378" y="703366"/>
                  </a:lnTo>
                  <a:lnTo>
                    <a:pt x="1293969" y="773193"/>
                  </a:lnTo>
                  <a:lnTo>
                    <a:pt x="1276513" y="839692"/>
                  </a:lnTo>
                  <a:lnTo>
                    <a:pt x="1250112" y="901557"/>
                  </a:lnTo>
                  <a:lnTo>
                    <a:pt x="1214872" y="957483"/>
                  </a:lnTo>
                  <a:lnTo>
                    <a:pt x="1180485" y="999762"/>
                  </a:lnTo>
                  <a:lnTo>
                    <a:pt x="1144459" y="1037825"/>
                  </a:lnTo>
                  <a:lnTo>
                    <a:pt x="1106942" y="1071785"/>
                  </a:lnTo>
                  <a:lnTo>
                    <a:pt x="1068080" y="1101752"/>
                  </a:lnTo>
                  <a:lnTo>
                    <a:pt x="1028022" y="1127839"/>
                  </a:lnTo>
                  <a:lnTo>
                    <a:pt x="986916" y="1150157"/>
                  </a:lnTo>
                  <a:lnTo>
                    <a:pt x="944907" y="1168820"/>
                  </a:lnTo>
                  <a:lnTo>
                    <a:pt x="902145" y="1183937"/>
                  </a:lnTo>
                  <a:lnTo>
                    <a:pt x="858777" y="1195622"/>
                  </a:lnTo>
                  <a:lnTo>
                    <a:pt x="814949" y="1203986"/>
                  </a:lnTo>
                  <a:lnTo>
                    <a:pt x="770811" y="1209141"/>
                  </a:lnTo>
                  <a:lnTo>
                    <a:pt x="726508" y="1211200"/>
                  </a:lnTo>
                  <a:lnTo>
                    <a:pt x="682189" y="1210273"/>
                  </a:lnTo>
                  <a:lnTo>
                    <a:pt x="638002" y="1206473"/>
                  </a:lnTo>
                  <a:lnTo>
                    <a:pt x="594093" y="1199912"/>
                  </a:lnTo>
                  <a:lnTo>
                    <a:pt x="550611" y="1190702"/>
                  </a:lnTo>
                  <a:lnTo>
                    <a:pt x="507702" y="1178954"/>
                  </a:lnTo>
                  <a:lnTo>
                    <a:pt x="465515" y="1164780"/>
                  </a:lnTo>
                  <a:lnTo>
                    <a:pt x="424197" y="1148293"/>
                  </a:lnTo>
                  <a:lnTo>
                    <a:pt x="383895" y="1129604"/>
                  </a:lnTo>
                  <a:lnTo>
                    <a:pt x="344757" y="1108825"/>
                  </a:lnTo>
                  <a:lnTo>
                    <a:pt x="306931" y="1086068"/>
                  </a:lnTo>
                  <a:lnTo>
                    <a:pt x="270563" y="1061445"/>
                  </a:lnTo>
                  <a:lnTo>
                    <a:pt x="229036" y="1030033"/>
                  </a:lnTo>
                  <a:lnTo>
                    <a:pt x="191340" y="998182"/>
                  </a:lnTo>
                  <a:lnTo>
                    <a:pt x="157371" y="965945"/>
                  </a:lnTo>
                  <a:lnTo>
                    <a:pt x="127027" y="933379"/>
                  </a:lnTo>
                  <a:lnTo>
                    <a:pt x="100204" y="900540"/>
                  </a:lnTo>
                  <a:lnTo>
                    <a:pt x="76799" y="867483"/>
                  </a:lnTo>
                  <a:lnTo>
                    <a:pt x="56709" y="834264"/>
                  </a:lnTo>
                  <a:lnTo>
                    <a:pt x="26060" y="767562"/>
                  </a:lnTo>
                  <a:lnTo>
                    <a:pt x="7432" y="700880"/>
                  </a:lnTo>
                  <a:lnTo>
                    <a:pt x="0" y="634663"/>
                  </a:lnTo>
                  <a:lnTo>
                    <a:pt x="224" y="601868"/>
                  </a:lnTo>
                  <a:lnTo>
                    <a:pt x="8037" y="537184"/>
                  </a:lnTo>
                  <a:lnTo>
                    <a:pt x="24983" y="474079"/>
                  </a:lnTo>
                  <a:lnTo>
                    <a:pt x="50235" y="412997"/>
                  </a:lnTo>
                  <a:lnTo>
                    <a:pt x="82968" y="354384"/>
                  </a:lnTo>
                  <a:lnTo>
                    <a:pt x="122356" y="298687"/>
                  </a:lnTo>
                  <a:lnTo>
                    <a:pt x="167575" y="246349"/>
                  </a:lnTo>
                  <a:lnTo>
                    <a:pt x="217799" y="197817"/>
                  </a:lnTo>
                  <a:lnTo>
                    <a:pt x="272202" y="153535"/>
                  </a:lnTo>
                  <a:lnTo>
                    <a:pt x="329959" y="113950"/>
                  </a:lnTo>
                  <a:lnTo>
                    <a:pt x="390244" y="79506"/>
                  </a:lnTo>
                  <a:lnTo>
                    <a:pt x="452232" y="50650"/>
                  </a:lnTo>
                  <a:lnTo>
                    <a:pt x="515097" y="27825"/>
                  </a:lnTo>
                  <a:lnTo>
                    <a:pt x="578015" y="11478"/>
                  </a:lnTo>
                  <a:lnTo>
                    <a:pt x="640159" y="2055"/>
                  </a:lnTo>
                  <a:lnTo>
                    <a:pt x="700704" y="0"/>
                  </a:lnTo>
                  <a:lnTo>
                    <a:pt x="730119" y="1874"/>
                  </a:lnTo>
                  <a:lnTo>
                    <a:pt x="786718" y="11707"/>
                  </a:lnTo>
                  <a:lnTo>
                    <a:pt x="839655" y="30021"/>
                  </a:lnTo>
                  <a:lnTo>
                    <a:pt x="864491" y="42498"/>
                  </a:lnTo>
                </a:path>
              </a:pathLst>
            </a:custGeom>
            <a:ln w="8381">
              <a:solidFill>
                <a:srgbClr val="71CBF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15963" y="3813953"/>
              <a:ext cx="80812" cy="290333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619542" y="3600386"/>
              <a:ext cx="81280" cy="188595"/>
            </a:xfrm>
            <a:custGeom>
              <a:avLst/>
              <a:gdLst/>
              <a:ahLst/>
              <a:cxnLst/>
              <a:rect l="l" t="t" r="r" b="b"/>
              <a:pathLst>
                <a:path w="81280" h="188595">
                  <a:moveTo>
                    <a:pt x="81241" y="0"/>
                  </a:moveTo>
                  <a:lnTo>
                    <a:pt x="0" y="0"/>
                  </a:lnTo>
                  <a:lnTo>
                    <a:pt x="0" y="188353"/>
                  </a:lnTo>
                  <a:lnTo>
                    <a:pt x="81241" y="188353"/>
                  </a:lnTo>
                  <a:lnTo>
                    <a:pt x="81241" y="0"/>
                  </a:lnTo>
                  <a:close/>
                </a:path>
              </a:pathLst>
            </a:custGeom>
            <a:solidFill>
              <a:srgbClr val="302E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619539" y="3600386"/>
              <a:ext cx="81280" cy="188595"/>
            </a:xfrm>
            <a:custGeom>
              <a:avLst/>
              <a:gdLst/>
              <a:ahLst/>
              <a:cxnLst/>
              <a:rect l="l" t="t" r="r" b="b"/>
              <a:pathLst>
                <a:path w="81280" h="188595">
                  <a:moveTo>
                    <a:pt x="0" y="188353"/>
                  </a:moveTo>
                  <a:lnTo>
                    <a:pt x="81241" y="188353"/>
                  </a:lnTo>
                  <a:lnTo>
                    <a:pt x="81241" y="0"/>
                  </a:lnTo>
                  <a:lnTo>
                    <a:pt x="0" y="0"/>
                  </a:lnTo>
                  <a:lnTo>
                    <a:pt x="0" y="188353"/>
                  </a:lnTo>
                  <a:close/>
                </a:path>
              </a:pathLst>
            </a:custGeom>
            <a:ln w="7137">
              <a:solidFill>
                <a:srgbClr val="02020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460715" y="3510368"/>
              <a:ext cx="81280" cy="167640"/>
            </a:xfrm>
            <a:custGeom>
              <a:avLst/>
              <a:gdLst/>
              <a:ahLst/>
              <a:cxnLst/>
              <a:rect l="l" t="t" r="r" b="b"/>
              <a:pathLst>
                <a:path w="81280" h="167639">
                  <a:moveTo>
                    <a:pt x="81241" y="0"/>
                  </a:moveTo>
                  <a:lnTo>
                    <a:pt x="0" y="0"/>
                  </a:lnTo>
                  <a:lnTo>
                    <a:pt x="0" y="167068"/>
                  </a:lnTo>
                  <a:lnTo>
                    <a:pt x="81241" y="167068"/>
                  </a:lnTo>
                  <a:lnTo>
                    <a:pt x="81241" y="0"/>
                  </a:lnTo>
                  <a:close/>
                </a:path>
              </a:pathLst>
            </a:custGeom>
            <a:solidFill>
              <a:srgbClr val="635E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460718" y="3510366"/>
              <a:ext cx="81280" cy="167640"/>
            </a:xfrm>
            <a:custGeom>
              <a:avLst/>
              <a:gdLst/>
              <a:ahLst/>
              <a:cxnLst/>
              <a:rect l="l" t="t" r="r" b="b"/>
              <a:pathLst>
                <a:path w="81280" h="167639">
                  <a:moveTo>
                    <a:pt x="0" y="167068"/>
                  </a:moveTo>
                  <a:lnTo>
                    <a:pt x="81241" y="167068"/>
                  </a:lnTo>
                  <a:lnTo>
                    <a:pt x="81241" y="0"/>
                  </a:lnTo>
                  <a:lnTo>
                    <a:pt x="0" y="0"/>
                  </a:lnTo>
                  <a:lnTo>
                    <a:pt x="0" y="167068"/>
                  </a:lnTo>
                  <a:close/>
                </a:path>
              </a:pathLst>
            </a:custGeom>
            <a:ln w="6743">
              <a:solidFill>
                <a:srgbClr val="020202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18715" y="3741477"/>
              <a:ext cx="217120" cy="382473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844168" y="3637343"/>
              <a:ext cx="351790" cy="492125"/>
            </a:xfrm>
            <a:custGeom>
              <a:avLst/>
              <a:gdLst/>
              <a:ahLst/>
              <a:cxnLst/>
              <a:rect l="l" t="t" r="r" b="b"/>
              <a:pathLst>
                <a:path w="351790" h="492125">
                  <a:moveTo>
                    <a:pt x="351167" y="0"/>
                  </a:moveTo>
                  <a:lnTo>
                    <a:pt x="0" y="0"/>
                  </a:lnTo>
                  <a:lnTo>
                    <a:pt x="0" y="492036"/>
                  </a:lnTo>
                  <a:lnTo>
                    <a:pt x="351167" y="492036"/>
                  </a:lnTo>
                  <a:lnTo>
                    <a:pt x="351167" y="0"/>
                  </a:lnTo>
                  <a:close/>
                </a:path>
              </a:pathLst>
            </a:custGeom>
            <a:solidFill>
              <a:srgbClr val="E0C4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844166" y="3637348"/>
              <a:ext cx="351790" cy="492125"/>
            </a:xfrm>
            <a:custGeom>
              <a:avLst/>
              <a:gdLst/>
              <a:ahLst/>
              <a:cxnLst/>
              <a:rect l="l" t="t" r="r" b="b"/>
              <a:pathLst>
                <a:path w="351790" h="492125">
                  <a:moveTo>
                    <a:pt x="0" y="492036"/>
                  </a:moveTo>
                  <a:lnTo>
                    <a:pt x="351167" y="492036"/>
                  </a:lnTo>
                  <a:lnTo>
                    <a:pt x="351167" y="0"/>
                  </a:lnTo>
                  <a:lnTo>
                    <a:pt x="0" y="0"/>
                  </a:lnTo>
                  <a:lnTo>
                    <a:pt x="0" y="492036"/>
                  </a:lnTo>
                  <a:close/>
                </a:path>
              </a:pathLst>
            </a:custGeom>
            <a:ln w="3175">
              <a:solidFill>
                <a:srgbClr val="02020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834771" y="3605123"/>
              <a:ext cx="369570" cy="556260"/>
            </a:xfrm>
            <a:custGeom>
              <a:avLst/>
              <a:gdLst/>
              <a:ahLst/>
              <a:cxnLst/>
              <a:rect l="l" t="t" r="r" b="b"/>
              <a:pathLst>
                <a:path w="369569" h="556260">
                  <a:moveTo>
                    <a:pt x="369265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52552" y="21590"/>
                  </a:lnTo>
                  <a:lnTo>
                    <a:pt x="52552" y="43180"/>
                  </a:lnTo>
                  <a:lnTo>
                    <a:pt x="36931" y="43180"/>
                  </a:lnTo>
                  <a:lnTo>
                    <a:pt x="36931" y="204470"/>
                  </a:lnTo>
                  <a:lnTo>
                    <a:pt x="110794" y="204470"/>
                  </a:lnTo>
                  <a:lnTo>
                    <a:pt x="110794" y="351790"/>
                  </a:lnTo>
                  <a:lnTo>
                    <a:pt x="36931" y="351790"/>
                  </a:lnTo>
                  <a:lnTo>
                    <a:pt x="36931" y="514350"/>
                  </a:lnTo>
                  <a:lnTo>
                    <a:pt x="52552" y="514350"/>
                  </a:lnTo>
                  <a:lnTo>
                    <a:pt x="52552" y="534670"/>
                  </a:lnTo>
                  <a:lnTo>
                    <a:pt x="0" y="534670"/>
                  </a:lnTo>
                  <a:lnTo>
                    <a:pt x="0" y="556260"/>
                  </a:lnTo>
                  <a:lnTo>
                    <a:pt x="369265" y="556260"/>
                  </a:lnTo>
                  <a:lnTo>
                    <a:pt x="369265" y="534670"/>
                  </a:lnTo>
                  <a:lnTo>
                    <a:pt x="311035" y="534670"/>
                  </a:lnTo>
                  <a:lnTo>
                    <a:pt x="311035" y="514350"/>
                  </a:lnTo>
                  <a:lnTo>
                    <a:pt x="332346" y="514350"/>
                  </a:lnTo>
                  <a:lnTo>
                    <a:pt x="332346" y="351790"/>
                  </a:lnTo>
                  <a:lnTo>
                    <a:pt x="258483" y="351790"/>
                  </a:lnTo>
                  <a:lnTo>
                    <a:pt x="258483" y="204470"/>
                  </a:lnTo>
                  <a:lnTo>
                    <a:pt x="332346" y="204470"/>
                  </a:lnTo>
                  <a:lnTo>
                    <a:pt x="332346" y="43180"/>
                  </a:lnTo>
                  <a:lnTo>
                    <a:pt x="311035" y="43180"/>
                  </a:lnTo>
                  <a:lnTo>
                    <a:pt x="311035" y="21590"/>
                  </a:lnTo>
                  <a:lnTo>
                    <a:pt x="369265" y="21590"/>
                  </a:lnTo>
                  <a:lnTo>
                    <a:pt x="369265" y="0"/>
                  </a:lnTo>
                  <a:close/>
                </a:path>
              </a:pathLst>
            </a:custGeom>
            <a:solidFill>
              <a:srgbClr val="302E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834779" y="3605368"/>
              <a:ext cx="369570" cy="556260"/>
            </a:xfrm>
            <a:custGeom>
              <a:avLst/>
              <a:gdLst/>
              <a:ahLst/>
              <a:cxnLst/>
              <a:rect l="l" t="t" r="r" b="b"/>
              <a:pathLst>
                <a:path w="369569" h="556260">
                  <a:moveTo>
                    <a:pt x="0" y="556005"/>
                  </a:moveTo>
                  <a:lnTo>
                    <a:pt x="369265" y="556005"/>
                  </a:lnTo>
                  <a:lnTo>
                    <a:pt x="369265" y="534847"/>
                  </a:lnTo>
                  <a:lnTo>
                    <a:pt x="311035" y="534847"/>
                  </a:lnTo>
                  <a:lnTo>
                    <a:pt x="311035" y="513702"/>
                  </a:lnTo>
                  <a:lnTo>
                    <a:pt x="332346" y="513702"/>
                  </a:lnTo>
                  <a:lnTo>
                    <a:pt x="332346" y="351383"/>
                  </a:lnTo>
                  <a:lnTo>
                    <a:pt x="258483" y="351383"/>
                  </a:lnTo>
                  <a:lnTo>
                    <a:pt x="258483" y="204622"/>
                  </a:lnTo>
                  <a:lnTo>
                    <a:pt x="332346" y="204622"/>
                  </a:lnTo>
                  <a:lnTo>
                    <a:pt x="332346" y="42316"/>
                  </a:lnTo>
                  <a:lnTo>
                    <a:pt x="311035" y="42316"/>
                  </a:lnTo>
                  <a:lnTo>
                    <a:pt x="311035" y="21170"/>
                  </a:lnTo>
                  <a:lnTo>
                    <a:pt x="369265" y="21170"/>
                  </a:lnTo>
                  <a:lnTo>
                    <a:pt x="369265" y="0"/>
                  </a:lnTo>
                  <a:lnTo>
                    <a:pt x="0" y="0"/>
                  </a:lnTo>
                  <a:lnTo>
                    <a:pt x="0" y="21170"/>
                  </a:lnTo>
                  <a:lnTo>
                    <a:pt x="52552" y="21170"/>
                  </a:lnTo>
                  <a:lnTo>
                    <a:pt x="52552" y="42316"/>
                  </a:lnTo>
                  <a:lnTo>
                    <a:pt x="36931" y="42316"/>
                  </a:lnTo>
                  <a:lnTo>
                    <a:pt x="36931" y="204622"/>
                  </a:lnTo>
                  <a:lnTo>
                    <a:pt x="110794" y="204622"/>
                  </a:lnTo>
                  <a:lnTo>
                    <a:pt x="110794" y="351383"/>
                  </a:lnTo>
                  <a:lnTo>
                    <a:pt x="36931" y="351383"/>
                  </a:lnTo>
                  <a:lnTo>
                    <a:pt x="36931" y="513702"/>
                  </a:lnTo>
                  <a:lnTo>
                    <a:pt x="52552" y="513702"/>
                  </a:lnTo>
                  <a:lnTo>
                    <a:pt x="52552" y="534847"/>
                  </a:lnTo>
                  <a:lnTo>
                    <a:pt x="0" y="534847"/>
                  </a:lnTo>
                  <a:lnTo>
                    <a:pt x="0" y="556005"/>
                  </a:lnTo>
                  <a:close/>
                </a:path>
              </a:pathLst>
            </a:custGeom>
            <a:ln w="3175">
              <a:solidFill>
                <a:srgbClr val="02020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894791" y="3580663"/>
              <a:ext cx="64769" cy="24765"/>
            </a:xfrm>
            <a:custGeom>
              <a:avLst/>
              <a:gdLst/>
              <a:ahLst/>
              <a:cxnLst/>
              <a:rect l="l" t="t" r="r" b="b"/>
              <a:pathLst>
                <a:path w="64769" h="24764">
                  <a:moveTo>
                    <a:pt x="64617" y="0"/>
                  </a:moveTo>
                  <a:lnTo>
                    <a:pt x="0" y="0"/>
                  </a:lnTo>
                  <a:lnTo>
                    <a:pt x="0" y="24701"/>
                  </a:lnTo>
                  <a:lnTo>
                    <a:pt x="64617" y="24701"/>
                  </a:lnTo>
                  <a:lnTo>
                    <a:pt x="64617" y="0"/>
                  </a:lnTo>
                  <a:close/>
                </a:path>
              </a:pathLst>
            </a:custGeom>
            <a:solidFill>
              <a:srgbClr val="78767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894789" y="3580663"/>
              <a:ext cx="64769" cy="24765"/>
            </a:xfrm>
            <a:custGeom>
              <a:avLst/>
              <a:gdLst/>
              <a:ahLst/>
              <a:cxnLst/>
              <a:rect l="l" t="t" r="r" b="b"/>
              <a:pathLst>
                <a:path w="64769" h="24764">
                  <a:moveTo>
                    <a:pt x="0" y="24701"/>
                  </a:moveTo>
                  <a:lnTo>
                    <a:pt x="64617" y="24701"/>
                  </a:lnTo>
                  <a:lnTo>
                    <a:pt x="64617" y="0"/>
                  </a:lnTo>
                  <a:lnTo>
                    <a:pt x="0" y="0"/>
                  </a:lnTo>
                  <a:lnTo>
                    <a:pt x="0" y="24701"/>
                  </a:lnTo>
                  <a:close/>
                </a:path>
              </a:pathLst>
            </a:custGeom>
            <a:ln w="3175">
              <a:solidFill>
                <a:srgbClr val="02020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1068344" y="3580660"/>
              <a:ext cx="85090" cy="24765"/>
            </a:xfrm>
            <a:custGeom>
              <a:avLst/>
              <a:gdLst/>
              <a:ahLst/>
              <a:cxnLst/>
              <a:rect l="l" t="t" r="r" b="b"/>
              <a:pathLst>
                <a:path w="85090" h="24764">
                  <a:moveTo>
                    <a:pt x="84924" y="0"/>
                  </a:moveTo>
                  <a:lnTo>
                    <a:pt x="0" y="0"/>
                  </a:lnTo>
                  <a:lnTo>
                    <a:pt x="0" y="14681"/>
                  </a:lnTo>
                  <a:lnTo>
                    <a:pt x="11074" y="24714"/>
                  </a:lnTo>
                  <a:lnTo>
                    <a:pt x="75691" y="24714"/>
                  </a:lnTo>
                  <a:lnTo>
                    <a:pt x="84924" y="15595"/>
                  </a:lnTo>
                  <a:lnTo>
                    <a:pt x="84924" y="0"/>
                  </a:lnTo>
                  <a:close/>
                </a:path>
              </a:pathLst>
            </a:custGeom>
            <a:solidFill>
              <a:srgbClr val="78767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1068344" y="3580660"/>
              <a:ext cx="85090" cy="24765"/>
            </a:xfrm>
            <a:custGeom>
              <a:avLst/>
              <a:gdLst/>
              <a:ahLst/>
              <a:cxnLst/>
              <a:rect l="l" t="t" r="r" b="b"/>
              <a:pathLst>
                <a:path w="85090" h="24764">
                  <a:moveTo>
                    <a:pt x="84924" y="0"/>
                  </a:moveTo>
                  <a:lnTo>
                    <a:pt x="0" y="0"/>
                  </a:lnTo>
                  <a:lnTo>
                    <a:pt x="0" y="14681"/>
                  </a:lnTo>
                  <a:lnTo>
                    <a:pt x="11074" y="24714"/>
                  </a:lnTo>
                  <a:lnTo>
                    <a:pt x="75691" y="24714"/>
                  </a:lnTo>
                  <a:lnTo>
                    <a:pt x="84924" y="15595"/>
                  </a:lnTo>
                  <a:lnTo>
                    <a:pt x="84924" y="0"/>
                  </a:lnTo>
                  <a:close/>
                </a:path>
              </a:pathLst>
            </a:custGeom>
            <a:ln w="3175">
              <a:solidFill>
                <a:srgbClr val="02020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1278157" y="3758958"/>
              <a:ext cx="83185" cy="635"/>
            </a:xfrm>
            <a:custGeom>
              <a:avLst/>
              <a:gdLst/>
              <a:ahLst/>
              <a:cxnLst/>
              <a:rect l="l" t="t" r="r" b="b"/>
              <a:pathLst>
                <a:path w="83184" h="635">
                  <a:moveTo>
                    <a:pt x="0" y="375"/>
                  </a:moveTo>
                  <a:lnTo>
                    <a:pt x="82733" y="375"/>
                  </a:lnTo>
                  <a:lnTo>
                    <a:pt x="82733" y="0"/>
                  </a:lnTo>
                  <a:lnTo>
                    <a:pt x="0" y="0"/>
                  </a:lnTo>
                  <a:lnTo>
                    <a:pt x="0" y="375"/>
                  </a:lnTo>
                  <a:close/>
                </a:path>
              </a:pathLst>
            </a:custGeom>
            <a:solidFill>
              <a:srgbClr val="9C9A9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61120" y="3618539"/>
              <a:ext cx="116814" cy="25305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390937" y="1650772"/>
              <a:ext cx="1339047" cy="1059336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3979377" y="1812034"/>
              <a:ext cx="1260475" cy="727710"/>
            </a:xfrm>
            <a:custGeom>
              <a:avLst/>
              <a:gdLst/>
              <a:ahLst/>
              <a:cxnLst/>
              <a:rect l="l" t="t" r="r" b="b"/>
              <a:pathLst>
                <a:path w="1260475" h="727710">
                  <a:moveTo>
                    <a:pt x="692175" y="0"/>
                  </a:moveTo>
                  <a:lnTo>
                    <a:pt x="0" y="399630"/>
                  </a:lnTo>
                  <a:lnTo>
                    <a:pt x="567893" y="727494"/>
                  </a:lnTo>
                  <a:lnTo>
                    <a:pt x="1260068" y="327863"/>
                  </a:lnTo>
                  <a:lnTo>
                    <a:pt x="692175" y="0"/>
                  </a:lnTo>
                  <a:close/>
                </a:path>
              </a:pathLst>
            </a:custGeom>
            <a:solidFill>
              <a:srgbClr val="FAFAE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3979377" y="1812034"/>
              <a:ext cx="1260475" cy="727710"/>
            </a:xfrm>
            <a:custGeom>
              <a:avLst/>
              <a:gdLst/>
              <a:ahLst/>
              <a:cxnLst/>
              <a:rect l="l" t="t" r="r" b="b"/>
              <a:pathLst>
                <a:path w="1260475" h="727710">
                  <a:moveTo>
                    <a:pt x="0" y="399630"/>
                  </a:moveTo>
                  <a:lnTo>
                    <a:pt x="567893" y="727494"/>
                  </a:lnTo>
                  <a:lnTo>
                    <a:pt x="1260068" y="327863"/>
                  </a:lnTo>
                  <a:lnTo>
                    <a:pt x="692175" y="0"/>
                  </a:lnTo>
                  <a:lnTo>
                    <a:pt x="0" y="399630"/>
                  </a:lnTo>
                  <a:close/>
                </a:path>
              </a:pathLst>
            </a:custGeom>
            <a:ln w="3594">
              <a:solidFill>
                <a:srgbClr val="08060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4237859" y="1982299"/>
              <a:ext cx="706755" cy="408305"/>
            </a:xfrm>
            <a:custGeom>
              <a:avLst/>
              <a:gdLst/>
              <a:ahLst/>
              <a:cxnLst/>
              <a:rect l="l" t="t" r="r" b="b"/>
              <a:pathLst>
                <a:path w="706754" h="408305">
                  <a:moveTo>
                    <a:pt x="448005" y="407987"/>
                  </a:moveTo>
                  <a:lnTo>
                    <a:pt x="94678" y="353326"/>
                  </a:lnTo>
                  <a:lnTo>
                    <a:pt x="0" y="149339"/>
                  </a:lnTo>
                  <a:lnTo>
                    <a:pt x="258660" y="0"/>
                  </a:lnTo>
                  <a:lnTo>
                    <a:pt x="611987" y="54660"/>
                  </a:lnTo>
                  <a:lnTo>
                    <a:pt x="706666" y="258660"/>
                  </a:lnTo>
                  <a:lnTo>
                    <a:pt x="448005" y="407987"/>
                  </a:lnTo>
                  <a:close/>
                </a:path>
              </a:pathLst>
            </a:custGeom>
            <a:ln w="3594">
              <a:solidFill>
                <a:srgbClr val="08060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4844347" y="1979659"/>
              <a:ext cx="182245" cy="248920"/>
            </a:xfrm>
            <a:custGeom>
              <a:avLst/>
              <a:gdLst/>
              <a:ahLst/>
              <a:cxnLst/>
              <a:rect l="l" t="t" r="r" b="b"/>
              <a:pathLst>
                <a:path w="182245" h="248919">
                  <a:moveTo>
                    <a:pt x="182143" y="105168"/>
                  </a:moveTo>
                  <a:lnTo>
                    <a:pt x="115468" y="248831"/>
                  </a:lnTo>
                  <a:lnTo>
                    <a:pt x="0" y="0"/>
                  </a:lnTo>
                  <a:lnTo>
                    <a:pt x="182143" y="105168"/>
                  </a:lnTo>
                </a:path>
              </a:pathLst>
            </a:custGeom>
            <a:ln w="3594">
              <a:solidFill>
                <a:srgbClr val="08060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4322948" y="2344825"/>
              <a:ext cx="348615" cy="117475"/>
            </a:xfrm>
            <a:custGeom>
              <a:avLst/>
              <a:gdLst/>
              <a:ahLst/>
              <a:cxnLst/>
              <a:rect l="l" t="t" r="r" b="b"/>
              <a:pathLst>
                <a:path w="348614" h="117475">
                  <a:moveTo>
                    <a:pt x="189293" y="109283"/>
                  </a:moveTo>
                  <a:lnTo>
                    <a:pt x="239052" y="116979"/>
                  </a:lnTo>
                  <a:lnTo>
                    <a:pt x="348335" y="53873"/>
                  </a:lnTo>
                  <a:lnTo>
                    <a:pt x="0" y="0"/>
                  </a:lnTo>
                  <a:lnTo>
                    <a:pt x="189293" y="109283"/>
                  </a:lnTo>
                  <a:close/>
                </a:path>
              </a:pathLst>
            </a:custGeom>
            <a:ln w="3594">
              <a:solidFill>
                <a:srgbClr val="08060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4640138" y="2218877"/>
              <a:ext cx="199390" cy="114935"/>
            </a:xfrm>
            <a:custGeom>
              <a:avLst/>
              <a:gdLst/>
              <a:ahLst/>
              <a:cxnLst/>
              <a:rect l="l" t="t" r="r" b="b"/>
              <a:pathLst>
                <a:path w="199389" h="114935">
                  <a:moveTo>
                    <a:pt x="199047" y="30797"/>
                  </a:moveTo>
                  <a:lnTo>
                    <a:pt x="53327" y="114922"/>
                  </a:lnTo>
                  <a:lnTo>
                    <a:pt x="0" y="0"/>
                  </a:lnTo>
                  <a:lnTo>
                    <a:pt x="199047" y="30797"/>
                  </a:lnTo>
                  <a:close/>
                </a:path>
              </a:pathLst>
            </a:custGeom>
            <a:ln w="3594">
              <a:solidFill>
                <a:srgbClr val="08060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9" name="object 3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317090" y="2126909"/>
              <a:ext cx="248843" cy="131851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4712022" y="2064518"/>
              <a:ext cx="149860" cy="172720"/>
            </a:xfrm>
            <a:custGeom>
              <a:avLst/>
              <a:gdLst/>
              <a:ahLst/>
              <a:cxnLst/>
              <a:rect l="l" t="t" r="r" b="b"/>
              <a:pathLst>
                <a:path w="149860" h="172719">
                  <a:moveTo>
                    <a:pt x="69278" y="0"/>
                  </a:moveTo>
                  <a:lnTo>
                    <a:pt x="149275" y="172377"/>
                  </a:lnTo>
                  <a:lnTo>
                    <a:pt x="0" y="149288"/>
                  </a:lnTo>
                  <a:lnTo>
                    <a:pt x="69278" y="0"/>
                  </a:lnTo>
                </a:path>
              </a:pathLst>
            </a:custGeom>
            <a:ln w="3594">
              <a:solidFill>
                <a:srgbClr val="08060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4139181" y="2176853"/>
              <a:ext cx="146050" cy="114935"/>
            </a:xfrm>
            <a:custGeom>
              <a:avLst/>
              <a:gdLst/>
              <a:ahLst/>
              <a:cxnLst/>
              <a:rect l="l" t="t" r="r" b="b"/>
              <a:pathLst>
                <a:path w="146050" h="114935">
                  <a:moveTo>
                    <a:pt x="99529" y="0"/>
                  </a:moveTo>
                  <a:lnTo>
                    <a:pt x="0" y="15405"/>
                  </a:lnTo>
                  <a:lnTo>
                    <a:pt x="46189" y="114922"/>
                  </a:lnTo>
                  <a:lnTo>
                    <a:pt x="145732" y="99542"/>
                  </a:lnTo>
                  <a:lnTo>
                    <a:pt x="99529" y="0"/>
                  </a:lnTo>
                </a:path>
              </a:pathLst>
            </a:custGeom>
            <a:ln w="3594">
              <a:solidFill>
                <a:srgbClr val="08060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4511104" y="1910797"/>
              <a:ext cx="299085" cy="109855"/>
            </a:xfrm>
            <a:custGeom>
              <a:avLst/>
              <a:gdLst/>
              <a:ahLst/>
              <a:cxnLst/>
              <a:rect l="l" t="t" r="r" b="b"/>
              <a:pathLst>
                <a:path w="299085" h="109855">
                  <a:moveTo>
                    <a:pt x="298576" y="109283"/>
                  </a:moveTo>
                  <a:lnTo>
                    <a:pt x="0" y="63093"/>
                  </a:lnTo>
                  <a:lnTo>
                    <a:pt x="109283" y="0"/>
                  </a:lnTo>
                  <a:lnTo>
                    <a:pt x="258571" y="23088"/>
                  </a:lnTo>
                  <a:lnTo>
                    <a:pt x="298576" y="109283"/>
                  </a:lnTo>
                </a:path>
              </a:pathLst>
            </a:custGeom>
            <a:ln w="3594">
              <a:solidFill>
                <a:srgbClr val="08060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4420904" y="2028271"/>
              <a:ext cx="299085" cy="172720"/>
            </a:xfrm>
            <a:custGeom>
              <a:avLst/>
              <a:gdLst/>
              <a:ahLst/>
              <a:cxnLst/>
              <a:rect l="l" t="t" r="r" b="b"/>
              <a:pathLst>
                <a:path w="299085" h="172719">
                  <a:moveTo>
                    <a:pt x="0" y="63106"/>
                  </a:moveTo>
                  <a:lnTo>
                    <a:pt x="109283" y="0"/>
                  </a:lnTo>
                  <a:lnTo>
                    <a:pt x="258584" y="23101"/>
                  </a:lnTo>
                  <a:lnTo>
                    <a:pt x="298577" y="109296"/>
                  </a:lnTo>
                  <a:lnTo>
                    <a:pt x="189293" y="172389"/>
                  </a:lnTo>
                  <a:lnTo>
                    <a:pt x="39992" y="149301"/>
                  </a:lnTo>
                  <a:lnTo>
                    <a:pt x="0" y="63106"/>
                  </a:lnTo>
                  <a:close/>
                </a:path>
              </a:pathLst>
            </a:custGeom>
            <a:ln w="3594">
              <a:solidFill>
                <a:srgbClr val="08060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4401256" y="2240342"/>
              <a:ext cx="259079" cy="86360"/>
            </a:xfrm>
            <a:custGeom>
              <a:avLst/>
              <a:gdLst/>
              <a:ahLst/>
              <a:cxnLst/>
              <a:rect l="l" t="t" r="r" b="b"/>
              <a:pathLst>
                <a:path w="259079" h="86360">
                  <a:moveTo>
                    <a:pt x="149301" y="0"/>
                  </a:moveTo>
                  <a:lnTo>
                    <a:pt x="258584" y="63106"/>
                  </a:lnTo>
                  <a:lnTo>
                    <a:pt x="109283" y="86194"/>
                  </a:lnTo>
                  <a:lnTo>
                    <a:pt x="0" y="23101"/>
                  </a:lnTo>
                  <a:lnTo>
                    <a:pt x="149301" y="0"/>
                  </a:lnTo>
                </a:path>
              </a:pathLst>
            </a:custGeom>
            <a:ln w="3594">
              <a:solidFill>
                <a:srgbClr val="08060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4290122" y="2012475"/>
              <a:ext cx="602615" cy="347980"/>
            </a:xfrm>
            <a:custGeom>
              <a:avLst/>
              <a:gdLst/>
              <a:ahLst/>
              <a:cxnLst/>
              <a:rect l="l" t="t" r="r" b="b"/>
              <a:pathLst>
                <a:path w="602614" h="347980">
                  <a:moveTo>
                    <a:pt x="381749" y="347649"/>
                  </a:moveTo>
                  <a:lnTo>
                    <a:pt x="80657" y="301066"/>
                  </a:lnTo>
                  <a:lnTo>
                    <a:pt x="0" y="127254"/>
                  </a:lnTo>
                  <a:lnTo>
                    <a:pt x="220383" y="0"/>
                  </a:lnTo>
                  <a:lnTo>
                    <a:pt x="521474" y="46570"/>
                  </a:lnTo>
                  <a:lnTo>
                    <a:pt x="602145" y="220395"/>
                  </a:lnTo>
                  <a:lnTo>
                    <a:pt x="381749" y="347649"/>
                  </a:lnTo>
                  <a:close/>
                </a:path>
              </a:pathLst>
            </a:custGeom>
            <a:ln w="3594">
              <a:solidFill>
                <a:srgbClr val="08060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3979298" y="2211828"/>
              <a:ext cx="568325" cy="339725"/>
            </a:xfrm>
            <a:custGeom>
              <a:avLst/>
              <a:gdLst/>
              <a:ahLst/>
              <a:cxnLst/>
              <a:rect l="l" t="t" r="r" b="b"/>
              <a:pathLst>
                <a:path w="568325" h="339725">
                  <a:moveTo>
                    <a:pt x="88" y="0"/>
                  </a:moveTo>
                  <a:lnTo>
                    <a:pt x="0" y="11214"/>
                  </a:lnTo>
                  <a:lnTo>
                    <a:pt x="568096" y="339547"/>
                  </a:lnTo>
                  <a:lnTo>
                    <a:pt x="567677" y="327533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E6E3D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3979298" y="2211828"/>
              <a:ext cx="568325" cy="339725"/>
            </a:xfrm>
            <a:custGeom>
              <a:avLst/>
              <a:gdLst/>
              <a:ahLst/>
              <a:cxnLst/>
              <a:rect l="l" t="t" r="r" b="b"/>
              <a:pathLst>
                <a:path w="568325" h="339725">
                  <a:moveTo>
                    <a:pt x="88" y="0"/>
                  </a:moveTo>
                  <a:lnTo>
                    <a:pt x="0" y="11214"/>
                  </a:lnTo>
                  <a:lnTo>
                    <a:pt x="568096" y="339547"/>
                  </a:lnTo>
                  <a:lnTo>
                    <a:pt x="567677" y="327533"/>
                  </a:lnTo>
                  <a:lnTo>
                    <a:pt x="88" y="0"/>
                  </a:lnTo>
                  <a:close/>
                </a:path>
              </a:pathLst>
            </a:custGeom>
            <a:ln w="3594">
              <a:solidFill>
                <a:srgbClr val="02020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4547392" y="2139904"/>
              <a:ext cx="692150" cy="411480"/>
            </a:xfrm>
            <a:custGeom>
              <a:avLst/>
              <a:gdLst/>
              <a:ahLst/>
              <a:cxnLst/>
              <a:rect l="l" t="t" r="r" b="b"/>
              <a:pathLst>
                <a:path w="692150" h="411480">
                  <a:moveTo>
                    <a:pt x="692048" y="0"/>
                  </a:moveTo>
                  <a:lnTo>
                    <a:pt x="0" y="399211"/>
                  </a:lnTo>
                  <a:lnTo>
                    <a:pt x="0" y="411479"/>
                  </a:lnTo>
                  <a:lnTo>
                    <a:pt x="692048" y="11925"/>
                  </a:lnTo>
                  <a:lnTo>
                    <a:pt x="692048" y="0"/>
                  </a:lnTo>
                  <a:close/>
                </a:path>
              </a:pathLst>
            </a:custGeom>
            <a:solidFill>
              <a:srgbClr val="C2BF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4547392" y="2139904"/>
              <a:ext cx="692150" cy="411480"/>
            </a:xfrm>
            <a:custGeom>
              <a:avLst/>
              <a:gdLst/>
              <a:ahLst/>
              <a:cxnLst/>
              <a:rect l="l" t="t" r="r" b="b"/>
              <a:pathLst>
                <a:path w="692150" h="411480">
                  <a:moveTo>
                    <a:pt x="0" y="411479"/>
                  </a:moveTo>
                  <a:lnTo>
                    <a:pt x="692048" y="11925"/>
                  </a:lnTo>
                  <a:lnTo>
                    <a:pt x="692048" y="0"/>
                  </a:lnTo>
                  <a:lnTo>
                    <a:pt x="0" y="399211"/>
                  </a:lnTo>
                </a:path>
              </a:pathLst>
            </a:custGeom>
            <a:ln w="3594">
              <a:solidFill>
                <a:srgbClr val="020202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0" name="object 5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949630" y="3273065"/>
              <a:ext cx="401464" cy="594427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67423" y="5122557"/>
              <a:ext cx="727024" cy="265607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30783" y="5179254"/>
              <a:ext cx="388048" cy="145234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359633" y="3416302"/>
              <a:ext cx="166760" cy="343062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382716" y="3527518"/>
              <a:ext cx="113629" cy="113626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951502" y="3826671"/>
              <a:ext cx="512186" cy="664506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37666" y="5712804"/>
              <a:ext cx="1465084" cy="349578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83958" y="5594464"/>
              <a:ext cx="249199" cy="64760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83958" y="5511380"/>
              <a:ext cx="249199" cy="64744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00995" y="5539666"/>
              <a:ext cx="95262" cy="91276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1236903" y="5483009"/>
              <a:ext cx="287020" cy="204470"/>
            </a:xfrm>
            <a:custGeom>
              <a:avLst/>
              <a:gdLst/>
              <a:ahLst/>
              <a:cxnLst/>
              <a:rect l="l" t="t" r="r" b="b"/>
              <a:pathLst>
                <a:path w="287019" h="204470">
                  <a:moveTo>
                    <a:pt x="286689" y="22860"/>
                  </a:moveTo>
                  <a:lnTo>
                    <a:pt x="266230" y="22860"/>
                  </a:lnTo>
                  <a:lnTo>
                    <a:pt x="266230" y="0"/>
                  </a:lnTo>
                  <a:lnTo>
                    <a:pt x="0" y="0"/>
                  </a:lnTo>
                  <a:lnTo>
                    <a:pt x="0" y="22860"/>
                  </a:lnTo>
                  <a:lnTo>
                    <a:pt x="0" y="181610"/>
                  </a:lnTo>
                  <a:lnTo>
                    <a:pt x="0" y="204470"/>
                  </a:lnTo>
                  <a:lnTo>
                    <a:pt x="266230" y="204470"/>
                  </a:lnTo>
                  <a:lnTo>
                    <a:pt x="266230" y="181610"/>
                  </a:lnTo>
                  <a:lnTo>
                    <a:pt x="286689" y="181610"/>
                  </a:lnTo>
                  <a:lnTo>
                    <a:pt x="286689" y="22860"/>
                  </a:lnTo>
                  <a:close/>
                </a:path>
              </a:pathLst>
            </a:custGeom>
            <a:solidFill>
              <a:srgbClr val="BEBCB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1236903" y="5483009"/>
              <a:ext cx="266700" cy="204470"/>
            </a:xfrm>
            <a:custGeom>
              <a:avLst/>
              <a:gdLst/>
              <a:ahLst/>
              <a:cxnLst/>
              <a:rect l="l" t="t" r="r" b="b"/>
              <a:pathLst>
                <a:path w="266700" h="204470">
                  <a:moveTo>
                    <a:pt x="26623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201930"/>
                  </a:lnTo>
                  <a:lnTo>
                    <a:pt x="0" y="204470"/>
                  </a:lnTo>
                  <a:lnTo>
                    <a:pt x="266230" y="204470"/>
                  </a:lnTo>
                  <a:lnTo>
                    <a:pt x="266230" y="201930"/>
                  </a:lnTo>
                  <a:lnTo>
                    <a:pt x="2273" y="201930"/>
                  </a:lnTo>
                  <a:lnTo>
                    <a:pt x="2273" y="2540"/>
                  </a:lnTo>
                  <a:lnTo>
                    <a:pt x="266230" y="2540"/>
                  </a:lnTo>
                  <a:lnTo>
                    <a:pt x="266230" y="0"/>
                  </a:lnTo>
                  <a:close/>
                </a:path>
              </a:pathLst>
            </a:custGeom>
            <a:solidFill>
              <a:srgbClr val="72707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2" name="object 6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500869" y="5485546"/>
              <a:ext cx="81842" cy="199389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169596" y="5483174"/>
              <a:ext cx="70355" cy="204850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513027" y="5122557"/>
              <a:ext cx="727024" cy="265607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778322" y="5324349"/>
              <a:ext cx="792112" cy="352980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1736890" y="5247335"/>
              <a:ext cx="272415" cy="90805"/>
            </a:xfrm>
            <a:custGeom>
              <a:avLst/>
              <a:gdLst/>
              <a:ahLst/>
              <a:cxnLst/>
              <a:rect l="l" t="t" r="r" b="b"/>
              <a:pathLst>
                <a:path w="272414" h="90804">
                  <a:moveTo>
                    <a:pt x="272313" y="0"/>
                  </a:moveTo>
                  <a:lnTo>
                    <a:pt x="0" y="0"/>
                  </a:lnTo>
                  <a:lnTo>
                    <a:pt x="0" y="90766"/>
                  </a:lnTo>
                  <a:lnTo>
                    <a:pt x="272313" y="90766"/>
                  </a:lnTo>
                  <a:lnTo>
                    <a:pt x="272313" y="0"/>
                  </a:lnTo>
                  <a:close/>
                </a:path>
              </a:pathLst>
            </a:custGeom>
            <a:solidFill>
              <a:srgbClr val="2C2A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1736890" y="5247335"/>
              <a:ext cx="272415" cy="90170"/>
            </a:xfrm>
            <a:custGeom>
              <a:avLst/>
              <a:gdLst/>
              <a:ahLst/>
              <a:cxnLst/>
              <a:rect l="l" t="t" r="r" b="b"/>
              <a:pathLst>
                <a:path w="272414" h="90170">
                  <a:moveTo>
                    <a:pt x="272313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86360"/>
                  </a:lnTo>
                  <a:lnTo>
                    <a:pt x="0" y="90170"/>
                  </a:lnTo>
                  <a:lnTo>
                    <a:pt x="272313" y="90170"/>
                  </a:lnTo>
                  <a:lnTo>
                    <a:pt x="272313" y="86360"/>
                  </a:lnTo>
                  <a:lnTo>
                    <a:pt x="4114" y="86360"/>
                  </a:lnTo>
                  <a:lnTo>
                    <a:pt x="4114" y="3810"/>
                  </a:lnTo>
                  <a:lnTo>
                    <a:pt x="272313" y="3810"/>
                  </a:lnTo>
                  <a:lnTo>
                    <a:pt x="272313" y="0"/>
                  </a:lnTo>
                  <a:close/>
                </a:path>
              </a:pathLst>
            </a:custGeom>
            <a:solidFill>
              <a:srgbClr val="02020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8" name="object 6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753901" y="5249595"/>
              <a:ext cx="255301" cy="86232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1714195" y="5156568"/>
              <a:ext cx="80010" cy="57150"/>
            </a:xfrm>
            <a:custGeom>
              <a:avLst/>
              <a:gdLst/>
              <a:ahLst/>
              <a:cxnLst/>
              <a:rect l="l" t="t" r="r" b="b"/>
              <a:pathLst>
                <a:path w="80010" h="57150">
                  <a:moveTo>
                    <a:pt x="79425" y="0"/>
                  </a:moveTo>
                  <a:lnTo>
                    <a:pt x="0" y="0"/>
                  </a:lnTo>
                  <a:lnTo>
                    <a:pt x="0" y="56730"/>
                  </a:lnTo>
                  <a:lnTo>
                    <a:pt x="79425" y="56730"/>
                  </a:lnTo>
                  <a:lnTo>
                    <a:pt x="79425" y="0"/>
                  </a:lnTo>
                  <a:close/>
                </a:path>
              </a:pathLst>
            </a:custGeom>
            <a:solidFill>
              <a:srgbClr val="7573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/>
            <p:cNvSpPr/>
            <p:nvPr/>
          </p:nvSpPr>
          <p:spPr>
            <a:xfrm>
              <a:off x="1714195" y="5156568"/>
              <a:ext cx="80010" cy="57150"/>
            </a:xfrm>
            <a:custGeom>
              <a:avLst/>
              <a:gdLst/>
              <a:ahLst/>
              <a:cxnLst/>
              <a:rect l="l" t="t" r="r" b="b"/>
              <a:pathLst>
                <a:path w="80010" h="57150">
                  <a:moveTo>
                    <a:pt x="79425" y="0"/>
                  </a:moveTo>
                  <a:lnTo>
                    <a:pt x="0" y="0"/>
                  </a:lnTo>
                  <a:lnTo>
                    <a:pt x="0" y="56730"/>
                  </a:lnTo>
                  <a:lnTo>
                    <a:pt x="79425" y="56730"/>
                  </a:lnTo>
                  <a:lnTo>
                    <a:pt x="79425" y="52616"/>
                  </a:lnTo>
                  <a:lnTo>
                    <a:pt x="4114" y="52616"/>
                  </a:lnTo>
                  <a:lnTo>
                    <a:pt x="4114" y="4114"/>
                  </a:lnTo>
                  <a:lnTo>
                    <a:pt x="79425" y="4114"/>
                  </a:lnTo>
                  <a:lnTo>
                    <a:pt x="79425" y="0"/>
                  </a:lnTo>
                  <a:close/>
                </a:path>
                <a:path w="80010" h="57150">
                  <a:moveTo>
                    <a:pt x="79425" y="4114"/>
                  </a:moveTo>
                  <a:lnTo>
                    <a:pt x="75311" y="4114"/>
                  </a:lnTo>
                  <a:lnTo>
                    <a:pt x="75311" y="52616"/>
                  </a:lnTo>
                  <a:lnTo>
                    <a:pt x="79425" y="52616"/>
                  </a:lnTo>
                  <a:lnTo>
                    <a:pt x="79425" y="4114"/>
                  </a:lnTo>
                  <a:close/>
                </a:path>
              </a:pathLst>
            </a:custGeom>
            <a:solidFill>
              <a:srgbClr val="02020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/>
            <p:cNvSpPr/>
            <p:nvPr/>
          </p:nvSpPr>
          <p:spPr>
            <a:xfrm>
              <a:off x="1839010" y="5184927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17018" y="0"/>
                  </a:moveTo>
                  <a:lnTo>
                    <a:pt x="0" y="0"/>
                  </a:lnTo>
                  <a:lnTo>
                    <a:pt x="0" y="17018"/>
                  </a:lnTo>
                  <a:lnTo>
                    <a:pt x="17018" y="17018"/>
                  </a:lnTo>
                  <a:lnTo>
                    <a:pt x="17018" y="0"/>
                  </a:lnTo>
                  <a:close/>
                </a:path>
              </a:pathLst>
            </a:custGeom>
            <a:solidFill>
              <a:srgbClr val="7573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/>
            <p:cNvSpPr/>
            <p:nvPr/>
          </p:nvSpPr>
          <p:spPr>
            <a:xfrm>
              <a:off x="1839010" y="5184927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17018" y="0"/>
                  </a:moveTo>
                  <a:lnTo>
                    <a:pt x="0" y="0"/>
                  </a:lnTo>
                  <a:lnTo>
                    <a:pt x="0" y="17018"/>
                  </a:lnTo>
                  <a:lnTo>
                    <a:pt x="17018" y="17018"/>
                  </a:lnTo>
                  <a:lnTo>
                    <a:pt x="17018" y="12903"/>
                  </a:lnTo>
                  <a:lnTo>
                    <a:pt x="4114" y="12903"/>
                  </a:lnTo>
                  <a:lnTo>
                    <a:pt x="4114" y="4114"/>
                  </a:lnTo>
                  <a:lnTo>
                    <a:pt x="17018" y="4114"/>
                  </a:lnTo>
                  <a:lnTo>
                    <a:pt x="17018" y="0"/>
                  </a:lnTo>
                  <a:close/>
                </a:path>
                <a:path w="17144" h="17145">
                  <a:moveTo>
                    <a:pt x="17018" y="4114"/>
                  </a:moveTo>
                  <a:lnTo>
                    <a:pt x="12903" y="4114"/>
                  </a:lnTo>
                  <a:lnTo>
                    <a:pt x="12903" y="12903"/>
                  </a:lnTo>
                  <a:lnTo>
                    <a:pt x="17018" y="12903"/>
                  </a:lnTo>
                  <a:lnTo>
                    <a:pt x="17018" y="4114"/>
                  </a:lnTo>
                  <a:close/>
                </a:path>
              </a:pathLst>
            </a:custGeom>
            <a:solidFill>
              <a:srgbClr val="02020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/>
            <p:cNvSpPr/>
            <p:nvPr/>
          </p:nvSpPr>
          <p:spPr>
            <a:xfrm>
              <a:off x="1895741" y="5156568"/>
              <a:ext cx="102235" cy="57150"/>
            </a:xfrm>
            <a:custGeom>
              <a:avLst/>
              <a:gdLst/>
              <a:ahLst/>
              <a:cxnLst/>
              <a:rect l="l" t="t" r="r" b="b"/>
              <a:pathLst>
                <a:path w="102235" h="57150">
                  <a:moveTo>
                    <a:pt x="102120" y="0"/>
                  </a:moveTo>
                  <a:lnTo>
                    <a:pt x="0" y="0"/>
                  </a:lnTo>
                  <a:lnTo>
                    <a:pt x="0" y="56730"/>
                  </a:lnTo>
                  <a:lnTo>
                    <a:pt x="102120" y="56730"/>
                  </a:lnTo>
                  <a:lnTo>
                    <a:pt x="102120" y="0"/>
                  </a:lnTo>
                  <a:close/>
                </a:path>
              </a:pathLst>
            </a:custGeom>
            <a:solidFill>
              <a:srgbClr val="7573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/>
            <p:cNvSpPr/>
            <p:nvPr/>
          </p:nvSpPr>
          <p:spPr>
            <a:xfrm>
              <a:off x="1895741" y="5157164"/>
              <a:ext cx="102235" cy="55880"/>
            </a:xfrm>
            <a:custGeom>
              <a:avLst/>
              <a:gdLst/>
              <a:ahLst/>
              <a:cxnLst/>
              <a:rect l="l" t="t" r="r" b="b"/>
              <a:pathLst>
                <a:path w="102235" h="55879">
                  <a:moveTo>
                    <a:pt x="102108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52070"/>
                  </a:lnTo>
                  <a:lnTo>
                    <a:pt x="0" y="55880"/>
                  </a:lnTo>
                  <a:lnTo>
                    <a:pt x="102108" y="55880"/>
                  </a:lnTo>
                  <a:lnTo>
                    <a:pt x="102108" y="52070"/>
                  </a:lnTo>
                  <a:lnTo>
                    <a:pt x="4114" y="52070"/>
                  </a:lnTo>
                  <a:lnTo>
                    <a:pt x="4114" y="3810"/>
                  </a:lnTo>
                  <a:lnTo>
                    <a:pt x="97993" y="3810"/>
                  </a:lnTo>
                  <a:lnTo>
                    <a:pt x="97993" y="52019"/>
                  </a:lnTo>
                  <a:lnTo>
                    <a:pt x="102108" y="52019"/>
                  </a:lnTo>
                  <a:lnTo>
                    <a:pt x="102108" y="3810"/>
                  </a:lnTo>
                  <a:lnTo>
                    <a:pt x="102108" y="3517"/>
                  </a:lnTo>
                  <a:lnTo>
                    <a:pt x="102108" y="0"/>
                  </a:lnTo>
                  <a:close/>
                </a:path>
              </a:pathLst>
            </a:custGeom>
            <a:solidFill>
              <a:srgbClr val="02020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/>
            <p:cNvSpPr/>
            <p:nvPr/>
          </p:nvSpPr>
          <p:spPr>
            <a:xfrm>
              <a:off x="2563669" y="5554268"/>
              <a:ext cx="386080" cy="113664"/>
            </a:xfrm>
            <a:custGeom>
              <a:avLst/>
              <a:gdLst/>
              <a:ahLst/>
              <a:cxnLst/>
              <a:rect l="l" t="t" r="r" b="b"/>
              <a:pathLst>
                <a:path w="386080" h="113664">
                  <a:moveTo>
                    <a:pt x="68084" y="0"/>
                  </a:moveTo>
                  <a:lnTo>
                    <a:pt x="0" y="0"/>
                  </a:lnTo>
                  <a:lnTo>
                    <a:pt x="0" y="113461"/>
                  </a:lnTo>
                  <a:lnTo>
                    <a:pt x="68084" y="113461"/>
                  </a:lnTo>
                  <a:lnTo>
                    <a:pt x="68084" y="100990"/>
                  </a:lnTo>
                  <a:lnTo>
                    <a:pt x="25844" y="100990"/>
                  </a:lnTo>
                  <a:lnTo>
                    <a:pt x="19189" y="94335"/>
                  </a:lnTo>
                  <a:lnTo>
                    <a:pt x="19189" y="77939"/>
                  </a:lnTo>
                  <a:lnTo>
                    <a:pt x="25844" y="71285"/>
                  </a:lnTo>
                  <a:lnTo>
                    <a:pt x="341172" y="71285"/>
                  </a:lnTo>
                  <a:lnTo>
                    <a:pt x="344576" y="67881"/>
                  </a:lnTo>
                  <a:lnTo>
                    <a:pt x="385775" y="67881"/>
                  </a:lnTo>
                  <a:lnTo>
                    <a:pt x="385775" y="46723"/>
                  </a:lnTo>
                  <a:lnTo>
                    <a:pt x="25844" y="46723"/>
                  </a:lnTo>
                  <a:lnTo>
                    <a:pt x="19189" y="40068"/>
                  </a:lnTo>
                  <a:lnTo>
                    <a:pt x="19189" y="23685"/>
                  </a:lnTo>
                  <a:lnTo>
                    <a:pt x="25844" y="17030"/>
                  </a:lnTo>
                  <a:lnTo>
                    <a:pt x="68084" y="17030"/>
                  </a:lnTo>
                  <a:lnTo>
                    <a:pt x="68084" y="0"/>
                  </a:lnTo>
                  <a:close/>
                </a:path>
                <a:path w="386080" h="113664">
                  <a:moveTo>
                    <a:pt x="337921" y="90766"/>
                  </a:moveTo>
                  <a:lnTo>
                    <a:pt x="317690" y="90766"/>
                  </a:lnTo>
                  <a:lnTo>
                    <a:pt x="317690" y="111506"/>
                  </a:lnTo>
                  <a:lnTo>
                    <a:pt x="385775" y="111506"/>
                  </a:lnTo>
                  <a:lnTo>
                    <a:pt x="385775" y="97586"/>
                  </a:lnTo>
                  <a:lnTo>
                    <a:pt x="344576" y="97586"/>
                  </a:lnTo>
                  <a:lnTo>
                    <a:pt x="337921" y="90932"/>
                  </a:lnTo>
                  <a:lnTo>
                    <a:pt x="337921" y="90766"/>
                  </a:lnTo>
                  <a:close/>
                </a:path>
                <a:path w="386080" h="113664">
                  <a:moveTo>
                    <a:pt x="341172" y="71285"/>
                  </a:moveTo>
                  <a:lnTo>
                    <a:pt x="42240" y="71285"/>
                  </a:lnTo>
                  <a:lnTo>
                    <a:pt x="48895" y="77939"/>
                  </a:lnTo>
                  <a:lnTo>
                    <a:pt x="48895" y="94335"/>
                  </a:lnTo>
                  <a:lnTo>
                    <a:pt x="42240" y="100990"/>
                  </a:lnTo>
                  <a:lnTo>
                    <a:pt x="68084" y="100990"/>
                  </a:lnTo>
                  <a:lnTo>
                    <a:pt x="68084" y="90766"/>
                  </a:lnTo>
                  <a:lnTo>
                    <a:pt x="337921" y="90766"/>
                  </a:lnTo>
                  <a:lnTo>
                    <a:pt x="337921" y="74536"/>
                  </a:lnTo>
                  <a:lnTo>
                    <a:pt x="341172" y="71285"/>
                  </a:lnTo>
                  <a:close/>
                </a:path>
                <a:path w="386080" h="113664">
                  <a:moveTo>
                    <a:pt x="385775" y="67881"/>
                  </a:moveTo>
                  <a:lnTo>
                    <a:pt x="360972" y="67881"/>
                  </a:lnTo>
                  <a:lnTo>
                    <a:pt x="367626" y="74536"/>
                  </a:lnTo>
                  <a:lnTo>
                    <a:pt x="367626" y="90932"/>
                  </a:lnTo>
                  <a:lnTo>
                    <a:pt x="360972" y="97586"/>
                  </a:lnTo>
                  <a:lnTo>
                    <a:pt x="385775" y="97586"/>
                  </a:lnTo>
                  <a:lnTo>
                    <a:pt x="385775" y="67881"/>
                  </a:lnTo>
                  <a:close/>
                </a:path>
                <a:path w="386080" h="113664">
                  <a:moveTo>
                    <a:pt x="68084" y="17030"/>
                  </a:moveTo>
                  <a:lnTo>
                    <a:pt x="42240" y="17030"/>
                  </a:lnTo>
                  <a:lnTo>
                    <a:pt x="48895" y="23685"/>
                  </a:lnTo>
                  <a:lnTo>
                    <a:pt x="48895" y="40068"/>
                  </a:lnTo>
                  <a:lnTo>
                    <a:pt x="42240" y="46723"/>
                  </a:lnTo>
                  <a:lnTo>
                    <a:pt x="385775" y="46723"/>
                  </a:lnTo>
                  <a:lnTo>
                    <a:pt x="385775" y="43319"/>
                  </a:lnTo>
                  <a:lnTo>
                    <a:pt x="344576" y="43319"/>
                  </a:lnTo>
                  <a:lnTo>
                    <a:pt x="337921" y="36652"/>
                  </a:lnTo>
                  <a:lnTo>
                    <a:pt x="337921" y="22694"/>
                  </a:lnTo>
                  <a:lnTo>
                    <a:pt x="68084" y="22694"/>
                  </a:lnTo>
                  <a:lnTo>
                    <a:pt x="68084" y="17030"/>
                  </a:lnTo>
                  <a:close/>
                </a:path>
                <a:path w="386080" h="113664">
                  <a:moveTo>
                    <a:pt x="385775" y="13614"/>
                  </a:moveTo>
                  <a:lnTo>
                    <a:pt x="360972" y="13614"/>
                  </a:lnTo>
                  <a:lnTo>
                    <a:pt x="367626" y="20281"/>
                  </a:lnTo>
                  <a:lnTo>
                    <a:pt x="367626" y="36652"/>
                  </a:lnTo>
                  <a:lnTo>
                    <a:pt x="360972" y="43319"/>
                  </a:lnTo>
                  <a:lnTo>
                    <a:pt x="385775" y="43319"/>
                  </a:lnTo>
                  <a:lnTo>
                    <a:pt x="385775" y="13614"/>
                  </a:lnTo>
                  <a:close/>
                </a:path>
                <a:path w="386080" h="113664">
                  <a:moveTo>
                    <a:pt x="385775" y="0"/>
                  </a:moveTo>
                  <a:lnTo>
                    <a:pt x="317690" y="0"/>
                  </a:lnTo>
                  <a:lnTo>
                    <a:pt x="317690" y="22694"/>
                  </a:lnTo>
                  <a:lnTo>
                    <a:pt x="337921" y="22694"/>
                  </a:lnTo>
                  <a:lnTo>
                    <a:pt x="337921" y="20281"/>
                  </a:lnTo>
                  <a:lnTo>
                    <a:pt x="344576" y="13614"/>
                  </a:lnTo>
                  <a:lnTo>
                    <a:pt x="385775" y="13614"/>
                  </a:lnTo>
                  <a:lnTo>
                    <a:pt x="385775" y="0"/>
                  </a:lnTo>
                  <a:close/>
                </a:path>
              </a:pathLst>
            </a:custGeom>
            <a:solidFill>
              <a:srgbClr val="BEBCB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/>
            <p:cNvSpPr/>
            <p:nvPr/>
          </p:nvSpPr>
          <p:spPr>
            <a:xfrm>
              <a:off x="2563669" y="5554268"/>
              <a:ext cx="386080" cy="113664"/>
            </a:xfrm>
            <a:custGeom>
              <a:avLst/>
              <a:gdLst/>
              <a:ahLst/>
              <a:cxnLst/>
              <a:rect l="l" t="t" r="r" b="b"/>
              <a:pathLst>
                <a:path w="386080" h="113664">
                  <a:moveTo>
                    <a:pt x="68084" y="0"/>
                  </a:moveTo>
                  <a:lnTo>
                    <a:pt x="0" y="0"/>
                  </a:lnTo>
                  <a:lnTo>
                    <a:pt x="0" y="113461"/>
                  </a:lnTo>
                  <a:lnTo>
                    <a:pt x="68084" y="113461"/>
                  </a:lnTo>
                  <a:lnTo>
                    <a:pt x="68084" y="108318"/>
                  </a:lnTo>
                  <a:lnTo>
                    <a:pt x="5143" y="108318"/>
                  </a:lnTo>
                  <a:lnTo>
                    <a:pt x="5143" y="5143"/>
                  </a:lnTo>
                  <a:lnTo>
                    <a:pt x="68084" y="5143"/>
                  </a:lnTo>
                  <a:lnTo>
                    <a:pt x="68084" y="0"/>
                  </a:lnTo>
                  <a:close/>
                </a:path>
                <a:path w="386080" h="113664">
                  <a:moveTo>
                    <a:pt x="322834" y="90766"/>
                  </a:moveTo>
                  <a:lnTo>
                    <a:pt x="317690" y="90766"/>
                  </a:lnTo>
                  <a:lnTo>
                    <a:pt x="317690" y="111506"/>
                  </a:lnTo>
                  <a:lnTo>
                    <a:pt x="385775" y="111506"/>
                  </a:lnTo>
                  <a:lnTo>
                    <a:pt x="385775" y="106362"/>
                  </a:lnTo>
                  <a:lnTo>
                    <a:pt x="322834" y="106362"/>
                  </a:lnTo>
                  <a:lnTo>
                    <a:pt x="322834" y="90766"/>
                  </a:lnTo>
                  <a:close/>
                </a:path>
                <a:path w="386080" h="113664">
                  <a:moveTo>
                    <a:pt x="320548" y="85623"/>
                  </a:moveTo>
                  <a:lnTo>
                    <a:pt x="65239" y="85623"/>
                  </a:lnTo>
                  <a:lnTo>
                    <a:pt x="62941" y="87934"/>
                  </a:lnTo>
                  <a:lnTo>
                    <a:pt x="62941" y="108318"/>
                  </a:lnTo>
                  <a:lnTo>
                    <a:pt x="68084" y="108318"/>
                  </a:lnTo>
                  <a:lnTo>
                    <a:pt x="68084" y="90766"/>
                  </a:lnTo>
                  <a:lnTo>
                    <a:pt x="322834" y="90766"/>
                  </a:lnTo>
                  <a:lnTo>
                    <a:pt x="322834" y="87934"/>
                  </a:lnTo>
                  <a:lnTo>
                    <a:pt x="320548" y="85623"/>
                  </a:lnTo>
                  <a:close/>
                </a:path>
                <a:path w="386080" h="113664">
                  <a:moveTo>
                    <a:pt x="385775" y="5143"/>
                  </a:moveTo>
                  <a:lnTo>
                    <a:pt x="380631" y="5143"/>
                  </a:lnTo>
                  <a:lnTo>
                    <a:pt x="380631" y="106362"/>
                  </a:lnTo>
                  <a:lnTo>
                    <a:pt x="385775" y="106362"/>
                  </a:lnTo>
                  <a:lnTo>
                    <a:pt x="385775" y="5143"/>
                  </a:lnTo>
                  <a:close/>
                </a:path>
                <a:path w="386080" h="113664">
                  <a:moveTo>
                    <a:pt x="34036" y="66141"/>
                  </a:moveTo>
                  <a:lnTo>
                    <a:pt x="26256" y="67714"/>
                  </a:lnTo>
                  <a:lnTo>
                    <a:pt x="19902" y="72002"/>
                  </a:lnTo>
                  <a:lnTo>
                    <a:pt x="15617" y="78357"/>
                  </a:lnTo>
                  <a:lnTo>
                    <a:pt x="14046" y="86131"/>
                  </a:lnTo>
                  <a:lnTo>
                    <a:pt x="15617" y="93912"/>
                  </a:lnTo>
                  <a:lnTo>
                    <a:pt x="19902" y="100271"/>
                  </a:lnTo>
                  <a:lnTo>
                    <a:pt x="26256" y="104560"/>
                  </a:lnTo>
                  <a:lnTo>
                    <a:pt x="34036" y="106133"/>
                  </a:lnTo>
                  <a:lnTo>
                    <a:pt x="41817" y="104560"/>
                  </a:lnTo>
                  <a:lnTo>
                    <a:pt x="47109" y="100990"/>
                  </a:lnTo>
                  <a:lnTo>
                    <a:pt x="25844" y="100990"/>
                  </a:lnTo>
                  <a:lnTo>
                    <a:pt x="19189" y="94335"/>
                  </a:lnTo>
                  <a:lnTo>
                    <a:pt x="19189" y="77939"/>
                  </a:lnTo>
                  <a:lnTo>
                    <a:pt x="25844" y="71285"/>
                  </a:lnTo>
                  <a:lnTo>
                    <a:pt x="47111" y="71285"/>
                  </a:lnTo>
                  <a:lnTo>
                    <a:pt x="41817" y="67714"/>
                  </a:lnTo>
                  <a:lnTo>
                    <a:pt x="34036" y="66141"/>
                  </a:lnTo>
                  <a:close/>
                </a:path>
                <a:path w="386080" h="113664">
                  <a:moveTo>
                    <a:pt x="352767" y="62738"/>
                  </a:moveTo>
                  <a:lnTo>
                    <a:pt x="344988" y="64311"/>
                  </a:lnTo>
                  <a:lnTo>
                    <a:pt x="338634" y="68599"/>
                  </a:lnTo>
                  <a:lnTo>
                    <a:pt x="334349" y="74953"/>
                  </a:lnTo>
                  <a:lnTo>
                    <a:pt x="332778" y="82727"/>
                  </a:lnTo>
                  <a:lnTo>
                    <a:pt x="334349" y="90509"/>
                  </a:lnTo>
                  <a:lnTo>
                    <a:pt x="338634" y="96867"/>
                  </a:lnTo>
                  <a:lnTo>
                    <a:pt x="344988" y="101156"/>
                  </a:lnTo>
                  <a:lnTo>
                    <a:pt x="352767" y="102730"/>
                  </a:lnTo>
                  <a:lnTo>
                    <a:pt x="360549" y="101156"/>
                  </a:lnTo>
                  <a:lnTo>
                    <a:pt x="365841" y="97586"/>
                  </a:lnTo>
                  <a:lnTo>
                    <a:pt x="344576" y="97586"/>
                  </a:lnTo>
                  <a:lnTo>
                    <a:pt x="337921" y="90932"/>
                  </a:lnTo>
                  <a:lnTo>
                    <a:pt x="337921" y="74536"/>
                  </a:lnTo>
                  <a:lnTo>
                    <a:pt x="344576" y="67881"/>
                  </a:lnTo>
                  <a:lnTo>
                    <a:pt x="365843" y="67881"/>
                  </a:lnTo>
                  <a:lnTo>
                    <a:pt x="360549" y="64311"/>
                  </a:lnTo>
                  <a:lnTo>
                    <a:pt x="352767" y="62738"/>
                  </a:lnTo>
                  <a:close/>
                </a:path>
                <a:path w="386080" h="113664">
                  <a:moveTo>
                    <a:pt x="47111" y="71285"/>
                  </a:moveTo>
                  <a:lnTo>
                    <a:pt x="42240" y="71285"/>
                  </a:lnTo>
                  <a:lnTo>
                    <a:pt x="48895" y="77939"/>
                  </a:lnTo>
                  <a:lnTo>
                    <a:pt x="48895" y="94335"/>
                  </a:lnTo>
                  <a:lnTo>
                    <a:pt x="42240" y="100990"/>
                  </a:lnTo>
                  <a:lnTo>
                    <a:pt x="47109" y="100990"/>
                  </a:lnTo>
                  <a:lnTo>
                    <a:pt x="48175" y="100271"/>
                  </a:lnTo>
                  <a:lnTo>
                    <a:pt x="52465" y="93912"/>
                  </a:lnTo>
                  <a:lnTo>
                    <a:pt x="54038" y="86131"/>
                  </a:lnTo>
                  <a:lnTo>
                    <a:pt x="52465" y="78357"/>
                  </a:lnTo>
                  <a:lnTo>
                    <a:pt x="48175" y="72002"/>
                  </a:lnTo>
                  <a:lnTo>
                    <a:pt x="47111" y="71285"/>
                  </a:lnTo>
                  <a:close/>
                </a:path>
                <a:path w="386080" h="113664">
                  <a:moveTo>
                    <a:pt x="365843" y="67881"/>
                  </a:moveTo>
                  <a:lnTo>
                    <a:pt x="360972" y="67881"/>
                  </a:lnTo>
                  <a:lnTo>
                    <a:pt x="367626" y="74536"/>
                  </a:lnTo>
                  <a:lnTo>
                    <a:pt x="367626" y="90932"/>
                  </a:lnTo>
                  <a:lnTo>
                    <a:pt x="360972" y="97586"/>
                  </a:lnTo>
                  <a:lnTo>
                    <a:pt x="365841" y="97586"/>
                  </a:lnTo>
                  <a:lnTo>
                    <a:pt x="366907" y="96867"/>
                  </a:lnTo>
                  <a:lnTo>
                    <a:pt x="371196" y="90509"/>
                  </a:lnTo>
                  <a:lnTo>
                    <a:pt x="372770" y="82727"/>
                  </a:lnTo>
                  <a:lnTo>
                    <a:pt x="371196" y="74953"/>
                  </a:lnTo>
                  <a:lnTo>
                    <a:pt x="366907" y="68599"/>
                  </a:lnTo>
                  <a:lnTo>
                    <a:pt x="365843" y="67881"/>
                  </a:lnTo>
                  <a:close/>
                </a:path>
                <a:path w="386080" h="113664">
                  <a:moveTo>
                    <a:pt x="34036" y="11887"/>
                  </a:moveTo>
                  <a:lnTo>
                    <a:pt x="26256" y="13458"/>
                  </a:lnTo>
                  <a:lnTo>
                    <a:pt x="19902" y="17743"/>
                  </a:lnTo>
                  <a:lnTo>
                    <a:pt x="15617" y="24097"/>
                  </a:lnTo>
                  <a:lnTo>
                    <a:pt x="14046" y="31877"/>
                  </a:lnTo>
                  <a:lnTo>
                    <a:pt x="15617" y="39656"/>
                  </a:lnTo>
                  <a:lnTo>
                    <a:pt x="19902" y="46010"/>
                  </a:lnTo>
                  <a:lnTo>
                    <a:pt x="26256" y="50295"/>
                  </a:lnTo>
                  <a:lnTo>
                    <a:pt x="34036" y="51866"/>
                  </a:lnTo>
                  <a:lnTo>
                    <a:pt x="41817" y="50295"/>
                  </a:lnTo>
                  <a:lnTo>
                    <a:pt x="47118" y="46723"/>
                  </a:lnTo>
                  <a:lnTo>
                    <a:pt x="25844" y="46723"/>
                  </a:lnTo>
                  <a:lnTo>
                    <a:pt x="19189" y="40068"/>
                  </a:lnTo>
                  <a:lnTo>
                    <a:pt x="19189" y="23685"/>
                  </a:lnTo>
                  <a:lnTo>
                    <a:pt x="25844" y="17030"/>
                  </a:lnTo>
                  <a:lnTo>
                    <a:pt x="47118" y="17030"/>
                  </a:lnTo>
                  <a:lnTo>
                    <a:pt x="41817" y="13458"/>
                  </a:lnTo>
                  <a:lnTo>
                    <a:pt x="34036" y="11887"/>
                  </a:lnTo>
                  <a:close/>
                </a:path>
                <a:path w="386080" h="113664">
                  <a:moveTo>
                    <a:pt x="352767" y="8470"/>
                  </a:moveTo>
                  <a:lnTo>
                    <a:pt x="344988" y="10044"/>
                  </a:lnTo>
                  <a:lnTo>
                    <a:pt x="338634" y="14333"/>
                  </a:lnTo>
                  <a:lnTo>
                    <a:pt x="334349" y="20692"/>
                  </a:lnTo>
                  <a:lnTo>
                    <a:pt x="332778" y="28473"/>
                  </a:lnTo>
                  <a:lnTo>
                    <a:pt x="334349" y="36247"/>
                  </a:lnTo>
                  <a:lnTo>
                    <a:pt x="338634" y="42602"/>
                  </a:lnTo>
                  <a:lnTo>
                    <a:pt x="344988" y="46889"/>
                  </a:lnTo>
                  <a:lnTo>
                    <a:pt x="352767" y="48463"/>
                  </a:lnTo>
                  <a:lnTo>
                    <a:pt x="360549" y="46889"/>
                  </a:lnTo>
                  <a:lnTo>
                    <a:pt x="365843" y="43319"/>
                  </a:lnTo>
                  <a:lnTo>
                    <a:pt x="344576" y="43319"/>
                  </a:lnTo>
                  <a:lnTo>
                    <a:pt x="337921" y="36652"/>
                  </a:lnTo>
                  <a:lnTo>
                    <a:pt x="337921" y="20281"/>
                  </a:lnTo>
                  <a:lnTo>
                    <a:pt x="344576" y="13614"/>
                  </a:lnTo>
                  <a:lnTo>
                    <a:pt x="365841" y="13614"/>
                  </a:lnTo>
                  <a:lnTo>
                    <a:pt x="360549" y="10044"/>
                  </a:lnTo>
                  <a:lnTo>
                    <a:pt x="352767" y="8470"/>
                  </a:lnTo>
                  <a:close/>
                </a:path>
                <a:path w="386080" h="113664">
                  <a:moveTo>
                    <a:pt x="47118" y="17030"/>
                  </a:moveTo>
                  <a:lnTo>
                    <a:pt x="42240" y="17030"/>
                  </a:lnTo>
                  <a:lnTo>
                    <a:pt x="48895" y="23685"/>
                  </a:lnTo>
                  <a:lnTo>
                    <a:pt x="48895" y="40068"/>
                  </a:lnTo>
                  <a:lnTo>
                    <a:pt x="42240" y="46723"/>
                  </a:lnTo>
                  <a:lnTo>
                    <a:pt x="47118" y="46723"/>
                  </a:lnTo>
                  <a:lnTo>
                    <a:pt x="48175" y="46010"/>
                  </a:lnTo>
                  <a:lnTo>
                    <a:pt x="52465" y="39656"/>
                  </a:lnTo>
                  <a:lnTo>
                    <a:pt x="54038" y="31877"/>
                  </a:lnTo>
                  <a:lnTo>
                    <a:pt x="52465" y="24097"/>
                  </a:lnTo>
                  <a:lnTo>
                    <a:pt x="48175" y="17743"/>
                  </a:lnTo>
                  <a:lnTo>
                    <a:pt x="47118" y="17030"/>
                  </a:lnTo>
                  <a:close/>
                </a:path>
                <a:path w="386080" h="113664">
                  <a:moveTo>
                    <a:pt x="365841" y="13614"/>
                  </a:moveTo>
                  <a:lnTo>
                    <a:pt x="360972" y="13614"/>
                  </a:lnTo>
                  <a:lnTo>
                    <a:pt x="367626" y="20281"/>
                  </a:lnTo>
                  <a:lnTo>
                    <a:pt x="367626" y="36652"/>
                  </a:lnTo>
                  <a:lnTo>
                    <a:pt x="360972" y="43319"/>
                  </a:lnTo>
                  <a:lnTo>
                    <a:pt x="365843" y="43319"/>
                  </a:lnTo>
                  <a:lnTo>
                    <a:pt x="366907" y="42602"/>
                  </a:lnTo>
                  <a:lnTo>
                    <a:pt x="371196" y="36247"/>
                  </a:lnTo>
                  <a:lnTo>
                    <a:pt x="372770" y="28473"/>
                  </a:lnTo>
                  <a:lnTo>
                    <a:pt x="371196" y="20692"/>
                  </a:lnTo>
                  <a:lnTo>
                    <a:pt x="366907" y="14333"/>
                  </a:lnTo>
                  <a:lnTo>
                    <a:pt x="365841" y="13614"/>
                  </a:lnTo>
                  <a:close/>
                </a:path>
                <a:path w="386080" h="113664">
                  <a:moveTo>
                    <a:pt x="68084" y="5143"/>
                  </a:moveTo>
                  <a:lnTo>
                    <a:pt x="62941" y="5143"/>
                  </a:lnTo>
                  <a:lnTo>
                    <a:pt x="62941" y="25527"/>
                  </a:lnTo>
                  <a:lnTo>
                    <a:pt x="65239" y="27838"/>
                  </a:lnTo>
                  <a:lnTo>
                    <a:pt x="320548" y="27838"/>
                  </a:lnTo>
                  <a:lnTo>
                    <a:pt x="322834" y="25527"/>
                  </a:lnTo>
                  <a:lnTo>
                    <a:pt x="322834" y="22694"/>
                  </a:lnTo>
                  <a:lnTo>
                    <a:pt x="68084" y="22694"/>
                  </a:lnTo>
                  <a:lnTo>
                    <a:pt x="68084" y="5143"/>
                  </a:lnTo>
                  <a:close/>
                </a:path>
                <a:path w="386080" h="113664">
                  <a:moveTo>
                    <a:pt x="385775" y="0"/>
                  </a:moveTo>
                  <a:lnTo>
                    <a:pt x="317690" y="0"/>
                  </a:lnTo>
                  <a:lnTo>
                    <a:pt x="317690" y="22694"/>
                  </a:lnTo>
                  <a:lnTo>
                    <a:pt x="322834" y="22694"/>
                  </a:lnTo>
                  <a:lnTo>
                    <a:pt x="322834" y="5143"/>
                  </a:lnTo>
                  <a:lnTo>
                    <a:pt x="385775" y="5143"/>
                  </a:lnTo>
                  <a:lnTo>
                    <a:pt x="385775" y="0"/>
                  </a:lnTo>
                  <a:close/>
                </a:path>
              </a:pathLst>
            </a:custGeom>
            <a:solidFill>
              <a:srgbClr val="72707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7" name="object 7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574108" y="3569341"/>
              <a:ext cx="115917" cy="554016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636173" y="3400729"/>
              <a:ext cx="61332" cy="179158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4655344" y="3355525"/>
              <a:ext cx="29209" cy="53975"/>
            </a:xfrm>
            <a:custGeom>
              <a:avLst/>
              <a:gdLst/>
              <a:ahLst/>
              <a:cxnLst/>
              <a:rect l="l" t="t" r="r" b="b"/>
              <a:pathLst>
                <a:path w="29210" h="53975">
                  <a:moveTo>
                    <a:pt x="14503" y="0"/>
                  </a:moveTo>
                  <a:lnTo>
                    <a:pt x="6461" y="834"/>
                  </a:lnTo>
                  <a:lnTo>
                    <a:pt x="2270" y="6677"/>
                  </a:lnTo>
                  <a:lnTo>
                    <a:pt x="569" y="22534"/>
                  </a:lnTo>
                  <a:lnTo>
                    <a:pt x="0" y="53416"/>
                  </a:lnTo>
                  <a:lnTo>
                    <a:pt x="28943" y="53416"/>
                  </a:lnTo>
                  <a:lnTo>
                    <a:pt x="28640" y="45069"/>
                  </a:lnTo>
                  <a:lnTo>
                    <a:pt x="26933" y="26708"/>
                  </a:lnTo>
                  <a:lnTo>
                    <a:pt x="22621" y="8346"/>
                  </a:lnTo>
                  <a:lnTo>
                    <a:pt x="14503" y="0"/>
                  </a:lnTo>
                  <a:close/>
                </a:path>
              </a:pathLst>
            </a:custGeom>
            <a:solidFill>
              <a:srgbClr val="DAD8D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/>
            <p:cNvSpPr/>
            <p:nvPr/>
          </p:nvSpPr>
          <p:spPr>
            <a:xfrm>
              <a:off x="4655344" y="3355525"/>
              <a:ext cx="29209" cy="53975"/>
            </a:xfrm>
            <a:custGeom>
              <a:avLst/>
              <a:gdLst/>
              <a:ahLst/>
              <a:cxnLst/>
              <a:rect l="l" t="t" r="r" b="b"/>
              <a:pathLst>
                <a:path w="29210" h="53975">
                  <a:moveTo>
                    <a:pt x="14503" y="0"/>
                  </a:moveTo>
                  <a:lnTo>
                    <a:pt x="6461" y="834"/>
                  </a:lnTo>
                  <a:lnTo>
                    <a:pt x="2270" y="6677"/>
                  </a:lnTo>
                  <a:lnTo>
                    <a:pt x="569" y="22534"/>
                  </a:lnTo>
                  <a:lnTo>
                    <a:pt x="0" y="53416"/>
                  </a:lnTo>
                  <a:lnTo>
                    <a:pt x="28943" y="53416"/>
                  </a:lnTo>
                  <a:lnTo>
                    <a:pt x="28862" y="51181"/>
                  </a:lnTo>
                  <a:lnTo>
                    <a:pt x="2273" y="51181"/>
                  </a:lnTo>
                  <a:lnTo>
                    <a:pt x="2586" y="44090"/>
                  </a:lnTo>
                  <a:lnTo>
                    <a:pt x="9486" y="6451"/>
                  </a:lnTo>
                  <a:lnTo>
                    <a:pt x="13081" y="2222"/>
                  </a:lnTo>
                  <a:lnTo>
                    <a:pt x="16665" y="2222"/>
                  </a:lnTo>
                  <a:lnTo>
                    <a:pt x="14503" y="0"/>
                  </a:lnTo>
                  <a:close/>
                </a:path>
                <a:path w="29210" h="53975">
                  <a:moveTo>
                    <a:pt x="16665" y="2222"/>
                  </a:moveTo>
                  <a:lnTo>
                    <a:pt x="15925" y="2222"/>
                  </a:lnTo>
                  <a:lnTo>
                    <a:pt x="17068" y="3175"/>
                  </a:lnTo>
                  <a:lnTo>
                    <a:pt x="19519" y="6451"/>
                  </a:lnTo>
                  <a:lnTo>
                    <a:pt x="26360" y="44090"/>
                  </a:lnTo>
                  <a:lnTo>
                    <a:pt x="26670" y="51181"/>
                  </a:lnTo>
                  <a:lnTo>
                    <a:pt x="28862" y="51181"/>
                  </a:lnTo>
                  <a:lnTo>
                    <a:pt x="28640" y="45069"/>
                  </a:lnTo>
                  <a:lnTo>
                    <a:pt x="26933" y="26708"/>
                  </a:lnTo>
                  <a:lnTo>
                    <a:pt x="22621" y="8346"/>
                  </a:lnTo>
                  <a:lnTo>
                    <a:pt x="16665" y="2222"/>
                  </a:lnTo>
                  <a:close/>
                </a:path>
              </a:pathLst>
            </a:custGeom>
            <a:solidFill>
              <a:srgbClr val="98979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1" name="object 81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551591" y="4112831"/>
              <a:ext cx="61348" cy="179159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4570768" y="4283743"/>
              <a:ext cx="29209" cy="53975"/>
            </a:xfrm>
            <a:custGeom>
              <a:avLst/>
              <a:gdLst/>
              <a:ahLst/>
              <a:cxnLst/>
              <a:rect l="l" t="t" r="r" b="b"/>
              <a:pathLst>
                <a:path w="29210" h="53975">
                  <a:moveTo>
                    <a:pt x="28943" y="0"/>
                  </a:moveTo>
                  <a:lnTo>
                    <a:pt x="0" y="0"/>
                  </a:lnTo>
                  <a:lnTo>
                    <a:pt x="576" y="30888"/>
                  </a:lnTo>
                  <a:lnTo>
                    <a:pt x="2279" y="46750"/>
                  </a:lnTo>
                  <a:lnTo>
                    <a:pt x="6468" y="52594"/>
                  </a:lnTo>
                  <a:lnTo>
                    <a:pt x="14503" y="53428"/>
                  </a:lnTo>
                  <a:lnTo>
                    <a:pt x="22621" y="45080"/>
                  </a:lnTo>
                  <a:lnTo>
                    <a:pt x="26933" y="26714"/>
                  </a:lnTo>
                  <a:lnTo>
                    <a:pt x="28640" y="8348"/>
                  </a:lnTo>
                  <a:lnTo>
                    <a:pt x="28943" y="0"/>
                  </a:lnTo>
                  <a:close/>
                </a:path>
              </a:pathLst>
            </a:custGeom>
            <a:solidFill>
              <a:srgbClr val="DAD8D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/>
            <p:cNvSpPr/>
            <p:nvPr/>
          </p:nvSpPr>
          <p:spPr>
            <a:xfrm>
              <a:off x="4570768" y="4283743"/>
              <a:ext cx="29209" cy="53975"/>
            </a:xfrm>
            <a:custGeom>
              <a:avLst/>
              <a:gdLst/>
              <a:ahLst/>
              <a:cxnLst/>
              <a:rect l="l" t="t" r="r" b="b"/>
              <a:pathLst>
                <a:path w="29210" h="53975">
                  <a:moveTo>
                    <a:pt x="28943" y="0"/>
                  </a:moveTo>
                  <a:lnTo>
                    <a:pt x="0" y="0"/>
                  </a:lnTo>
                  <a:lnTo>
                    <a:pt x="576" y="30888"/>
                  </a:lnTo>
                  <a:lnTo>
                    <a:pt x="2279" y="46750"/>
                  </a:lnTo>
                  <a:lnTo>
                    <a:pt x="6468" y="52594"/>
                  </a:lnTo>
                  <a:lnTo>
                    <a:pt x="14503" y="53428"/>
                  </a:lnTo>
                  <a:lnTo>
                    <a:pt x="16664" y="51206"/>
                  </a:lnTo>
                  <a:lnTo>
                    <a:pt x="13081" y="51206"/>
                  </a:lnTo>
                  <a:lnTo>
                    <a:pt x="11938" y="50266"/>
                  </a:lnTo>
                  <a:lnTo>
                    <a:pt x="2594" y="9331"/>
                  </a:lnTo>
                  <a:lnTo>
                    <a:pt x="2286" y="2247"/>
                  </a:lnTo>
                  <a:lnTo>
                    <a:pt x="28861" y="2247"/>
                  </a:lnTo>
                  <a:lnTo>
                    <a:pt x="28943" y="0"/>
                  </a:lnTo>
                  <a:close/>
                </a:path>
                <a:path w="29210" h="53975">
                  <a:moveTo>
                    <a:pt x="28861" y="2247"/>
                  </a:moveTo>
                  <a:lnTo>
                    <a:pt x="26657" y="2247"/>
                  </a:lnTo>
                  <a:lnTo>
                    <a:pt x="26360" y="9331"/>
                  </a:lnTo>
                  <a:lnTo>
                    <a:pt x="25571" y="19442"/>
                  </a:lnTo>
                  <a:lnTo>
                    <a:pt x="15938" y="51206"/>
                  </a:lnTo>
                  <a:lnTo>
                    <a:pt x="16664" y="51206"/>
                  </a:lnTo>
                  <a:lnTo>
                    <a:pt x="22621" y="45080"/>
                  </a:lnTo>
                  <a:lnTo>
                    <a:pt x="26933" y="26714"/>
                  </a:lnTo>
                  <a:lnTo>
                    <a:pt x="28640" y="8348"/>
                  </a:lnTo>
                  <a:lnTo>
                    <a:pt x="28861" y="2247"/>
                  </a:lnTo>
                  <a:close/>
                </a:path>
              </a:pathLst>
            </a:custGeom>
            <a:solidFill>
              <a:srgbClr val="98979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4" name="object 8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609505" y="3573866"/>
              <a:ext cx="71158" cy="557366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582029" y="3410208"/>
              <a:ext cx="61011" cy="167563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4586131" y="3362262"/>
              <a:ext cx="34290" cy="55244"/>
            </a:xfrm>
            <a:custGeom>
              <a:avLst/>
              <a:gdLst/>
              <a:ahLst/>
              <a:cxnLst/>
              <a:rect l="l" t="t" r="r" b="b"/>
              <a:pathLst>
                <a:path w="34289" h="55245">
                  <a:moveTo>
                    <a:pt x="11023" y="0"/>
                  </a:moveTo>
                  <a:lnTo>
                    <a:pt x="3216" y="2088"/>
                  </a:lnTo>
                  <a:lnTo>
                    <a:pt x="0" y="8518"/>
                  </a:lnTo>
                  <a:lnTo>
                    <a:pt x="822" y="24449"/>
                  </a:lnTo>
                  <a:lnTo>
                    <a:pt x="5130" y="55041"/>
                  </a:lnTo>
                  <a:lnTo>
                    <a:pt x="33693" y="50469"/>
                  </a:lnTo>
                  <a:lnTo>
                    <a:pt x="32081" y="42274"/>
                  </a:lnTo>
                  <a:lnTo>
                    <a:pt x="27506" y="24410"/>
                  </a:lnTo>
                  <a:lnTo>
                    <a:pt x="20357" y="6959"/>
                  </a:lnTo>
                  <a:lnTo>
                    <a:pt x="11023" y="0"/>
                  </a:lnTo>
                  <a:close/>
                </a:path>
              </a:pathLst>
            </a:custGeom>
            <a:solidFill>
              <a:srgbClr val="DAD8D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/>
            <p:cNvSpPr/>
            <p:nvPr/>
          </p:nvSpPr>
          <p:spPr>
            <a:xfrm>
              <a:off x="4586256" y="3362262"/>
              <a:ext cx="33655" cy="55244"/>
            </a:xfrm>
            <a:custGeom>
              <a:avLst/>
              <a:gdLst/>
              <a:ahLst/>
              <a:cxnLst/>
              <a:rect l="l" t="t" r="r" b="b"/>
              <a:pathLst>
                <a:path w="33654" h="55245">
                  <a:moveTo>
                    <a:pt x="10898" y="0"/>
                  </a:moveTo>
                  <a:lnTo>
                    <a:pt x="3091" y="2088"/>
                  </a:lnTo>
                  <a:lnTo>
                    <a:pt x="121" y="8026"/>
                  </a:lnTo>
                  <a:lnTo>
                    <a:pt x="0" y="10934"/>
                  </a:lnTo>
                  <a:lnTo>
                    <a:pt x="697" y="24449"/>
                  </a:lnTo>
                  <a:lnTo>
                    <a:pt x="5006" y="55041"/>
                  </a:lnTo>
                  <a:lnTo>
                    <a:pt x="21032" y="52476"/>
                  </a:lnTo>
                  <a:lnTo>
                    <a:pt x="6911" y="52476"/>
                  </a:lnTo>
                  <a:lnTo>
                    <a:pt x="6102" y="45425"/>
                  </a:lnTo>
                  <a:lnTo>
                    <a:pt x="5298" y="35313"/>
                  </a:lnTo>
                  <a:lnTo>
                    <a:pt x="5017" y="23956"/>
                  </a:lnTo>
                  <a:lnTo>
                    <a:pt x="5780" y="13169"/>
                  </a:lnTo>
                  <a:lnTo>
                    <a:pt x="12664" y="1968"/>
                  </a:lnTo>
                  <a:lnTo>
                    <a:pt x="13539" y="1968"/>
                  </a:lnTo>
                  <a:lnTo>
                    <a:pt x="10898" y="0"/>
                  </a:lnTo>
                  <a:close/>
                </a:path>
                <a:path w="33654" h="55245">
                  <a:moveTo>
                    <a:pt x="13539" y="1968"/>
                  </a:moveTo>
                  <a:lnTo>
                    <a:pt x="12664" y="1968"/>
                  </a:lnTo>
                  <a:lnTo>
                    <a:pt x="13934" y="2730"/>
                  </a:lnTo>
                  <a:lnTo>
                    <a:pt x="16867" y="5588"/>
                  </a:lnTo>
                  <a:lnTo>
                    <a:pt x="29560" y="41683"/>
                  </a:lnTo>
                  <a:lnTo>
                    <a:pt x="30977" y="48641"/>
                  </a:lnTo>
                  <a:lnTo>
                    <a:pt x="6911" y="52476"/>
                  </a:lnTo>
                  <a:lnTo>
                    <a:pt x="21032" y="52476"/>
                  </a:lnTo>
                  <a:lnTo>
                    <a:pt x="33568" y="50469"/>
                  </a:lnTo>
                  <a:lnTo>
                    <a:pt x="31956" y="42274"/>
                  </a:lnTo>
                  <a:lnTo>
                    <a:pt x="27381" y="24410"/>
                  </a:lnTo>
                  <a:lnTo>
                    <a:pt x="20232" y="6959"/>
                  </a:lnTo>
                  <a:lnTo>
                    <a:pt x="13539" y="1968"/>
                  </a:lnTo>
                  <a:close/>
                </a:path>
              </a:pathLst>
            </a:custGeom>
            <a:solidFill>
              <a:srgbClr val="98979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8" name="object 8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620696" y="4127149"/>
              <a:ext cx="61889" cy="167774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4648554" y="4287230"/>
              <a:ext cx="31115" cy="55880"/>
            </a:xfrm>
            <a:custGeom>
              <a:avLst/>
              <a:gdLst/>
              <a:ahLst/>
              <a:cxnLst/>
              <a:rect l="l" t="t" r="r" b="b"/>
              <a:pathLst>
                <a:path w="31114" h="55879">
                  <a:moveTo>
                    <a:pt x="28575" y="0"/>
                  </a:moveTo>
                  <a:lnTo>
                    <a:pt x="0" y="4559"/>
                  </a:lnTo>
                  <a:lnTo>
                    <a:pt x="5427" y="34965"/>
                  </a:lnTo>
                  <a:lnTo>
                    <a:pt x="9605" y="50358"/>
                  </a:lnTo>
                  <a:lnTo>
                    <a:pt x="14667" y="55469"/>
                  </a:lnTo>
                  <a:lnTo>
                    <a:pt x="22745" y="55029"/>
                  </a:lnTo>
                  <a:lnTo>
                    <a:pt x="29442" y="45503"/>
                  </a:lnTo>
                  <a:lnTo>
                    <a:pt x="30803" y="26690"/>
                  </a:lnTo>
                  <a:lnTo>
                    <a:pt x="29592" y="8289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DAD8D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/>
            <p:cNvSpPr/>
            <p:nvPr/>
          </p:nvSpPr>
          <p:spPr>
            <a:xfrm>
              <a:off x="4648554" y="4287230"/>
              <a:ext cx="31115" cy="55880"/>
            </a:xfrm>
            <a:custGeom>
              <a:avLst/>
              <a:gdLst/>
              <a:ahLst/>
              <a:cxnLst/>
              <a:rect l="l" t="t" r="r" b="b"/>
              <a:pathLst>
                <a:path w="31114" h="55879">
                  <a:moveTo>
                    <a:pt x="28575" y="0"/>
                  </a:moveTo>
                  <a:lnTo>
                    <a:pt x="0" y="4559"/>
                  </a:lnTo>
                  <a:lnTo>
                    <a:pt x="5427" y="34965"/>
                  </a:lnTo>
                  <a:lnTo>
                    <a:pt x="9605" y="50358"/>
                  </a:lnTo>
                  <a:lnTo>
                    <a:pt x="14667" y="55469"/>
                  </a:lnTo>
                  <a:lnTo>
                    <a:pt x="22745" y="55029"/>
                  </a:lnTo>
                  <a:lnTo>
                    <a:pt x="24138" y="53047"/>
                  </a:lnTo>
                  <a:lnTo>
                    <a:pt x="20980" y="53047"/>
                  </a:lnTo>
                  <a:lnTo>
                    <a:pt x="19710" y="52298"/>
                  </a:lnTo>
                  <a:lnTo>
                    <a:pt x="4026" y="13354"/>
                  </a:lnTo>
                  <a:lnTo>
                    <a:pt x="2603" y="6388"/>
                  </a:lnTo>
                  <a:lnTo>
                    <a:pt x="26682" y="2565"/>
                  </a:lnTo>
                  <a:lnTo>
                    <a:pt x="28890" y="2565"/>
                  </a:lnTo>
                  <a:lnTo>
                    <a:pt x="28575" y="0"/>
                  </a:lnTo>
                  <a:close/>
                </a:path>
                <a:path w="31114" h="55879">
                  <a:moveTo>
                    <a:pt x="28890" y="2565"/>
                  </a:moveTo>
                  <a:lnTo>
                    <a:pt x="26682" y="2565"/>
                  </a:lnTo>
                  <a:lnTo>
                    <a:pt x="27502" y="9610"/>
                  </a:lnTo>
                  <a:lnTo>
                    <a:pt x="28319" y="19719"/>
                  </a:lnTo>
                  <a:lnTo>
                    <a:pt x="20980" y="53047"/>
                  </a:lnTo>
                  <a:lnTo>
                    <a:pt x="24138" y="53047"/>
                  </a:lnTo>
                  <a:lnTo>
                    <a:pt x="29442" y="45503"/>
                  </a:lnTo>
                  <a:lnTo>
                    <a:pt x="30803" y="26690"/>
                  </a:lnTo>
                  <a:lnTo>
                    <a:pt x="29592" y="8289"/>
                  </a:lnTo>
                  <a:lnTo>
                    <a:pt x="28890" y="2565"/>
                  </a:lnTo>
                  <a:close/>
                </a:path>
              </a:pathLst>
            </a:custGeom>
            <a:solidFill>
              <a:srgbClr val="98979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1" name="object 9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609706" y="3566698"/>
              <a:ext cx="100943" cy="556932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618470" y="3398889"/>
              <a:ext cx="61337" cy="178459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4629172" y="3353818"/>
              <a:ext cx="31750" cy="54610"/>
            </a:xfrm>
            <a:custGeom>
              <a:avLst/>
              <a:gdLst/>
              <a:ahLst/>
              <a:cxnLst/>
              <a:rect l="l" t="t" r="r" b="b"/>
              <a:pathLst>
                <a:path w="31750" h="54610">
                  <a:moveTo>
                    <a:pt x="11599" y="0"/>
                  </a:moveTo>
                  <a:lnTo>
                    <a:pt x="3678" y="1639"/>
                  </a:lnTo>
                  <a:lnTo>
                    <a:pt x="95" y="7874"/>
                  </a:lnTo>
                  <a:lnTo>
                    <a:pt x="0" y="23824"/>
                  </a:lnTo>
                  <a:lnTo>
                    <a:pt x="2544" y="54610"/>
                  </a:lnTo>
                  <a:lnTo>
                    <a:pt x="31335" y="51689"/>
                  </a:lnTo>
                  <a:lnTo>
                    <a:pt x="30194" y="43416"/>
                  </a:lnTo>
                  <a:lnTo>
                    <a:pt x="26649" y="25320"/>
                  </a:lnTo>
                  <a:lnTo>
                    <a:pt x="20512" y="7487"/>
                  </a:lnTo>
                  <a:lnTo>
                    <a:pt x="11599" y="0"/>
                  </a:lnTo>
                  <a:close/>
                </a:path>
              </a:pathLst>
            </a:custGeom>
            <a:solidFill>
              <a:srgbClr val="DAD8D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/>
            <p:cNvSpPr/>
            <p:nvPr/>
          </p:nvSpPr>
          <p:spPr>
            <a:xfrm>
              <a:off x="4629266" y="3353818"/>
              <a:ext cx="31750" cy="54610"/>
            </a:xfrm>
            <a:custGeom>
              <a:avLst/>
              <a:gdLst/>
              <a:ahLst/>
              <a:cxnLst/>
              <a:rect l="l" t="t" r="r" b="b"/>
              <a:pathLst>
                <a:path w="31750" h="54610">
                  <a:moveTo>
                    <a:pt x="11504" y="0"/>
                  </a:moveTo>
                  <a:lnTo>
                    <a:pt x="3583" y="1639"/>
                  </a:lnTo>
                  <a:lnTo>
                    <a:pt x="0" y="7874"/>
                  </a:lnTo>
                  <a:lnTo>
                    <a:pt x="28" y="25320"/>
                  </a:lnTo>
                  <a:lnTo>
                    <a:pt x="2449" y="54610"/>
                  </a:lnTo>
                  <a:lnTo>
                    <a:pt x="26608" y="52158"/>
                  </a:lnTo>
                  <a:lnTo>
                    <a:pt x="4481" y="52158"/>
                  </a:lnTo>
                  <a:lnTo>
                    <a:pt x="4083" y="45072"/>
                  </a:lnTo>
                  <a:lnTo>
                    <a:pt x="4032" y="42683"/>
                  </a:lnTo>
                  <a:lnTo>
                    <a:pt x="3941" y="32702"/>
                  </a:lnTo>
                  <a:lnTo>
                    <a:pt x="4243" y="23574"/>
                  </a:lnTo>
                  <a:lnTo>
                    <a:pt x="13142" y="2070"/>
                  </a:lnTo>
                  <a:lnTo>
                    <a:pt x="13968" y="2070"/>
                  </a:lnTo>
                  <a:lnTo>
                    <a:pt x="11504" y="0"/>
                  </a:lnTo>
                  <a:close/>
                </a:path>
                <a:path w="31750" h="54610">
                  <a:moveTo>
                    <a:pt x="13968" y="2070"/>
                  </a:moveTo>
                  <a:lnTo>
                    <a:pt x="13142" y="2070"/>
                  </a:lnTo>
                  <a:lnTo>
                    <a:pt x="14387" y="2895"/>
                  </a:lnTo>
                  <a:lnTo>
                    <a:pt x="17143" y="5905"/>
                  </a:lnTo>
                  <a:lnTo>
                    <a:pt x="27738" y="42683"/>
                  </a:lnTo>
                  <a:lnTo>
                    <a:pt x="28751" y="49707"/>
                  </a:lnTo>
                  <a:lnTo>
                    <a:pt x="4481" y="52158"/>
                  </a:lnTo>
                  <a:lnTo>
                    <a:pt x="26608" y="52158"/>
                  </a:lnTo>
                  <a:lnTo>
                    <a:pt x="31240" y="51689"/>
                  </a:lnTo>
                  <a:lnTo>
                    <a:pt x="30099" y="43416"/>
                  </a:lnTo>
                  <a:lnTo>
                    <a:pt x="26554" y="25320"/>
                  </a:lnTo>
                  <a:lnTo>
                    <a:pt x="20417" y="7487"/>
                  </a:lnTo>
                  <a:lnTo>
                    <a:pt x="13968" y="2070"/>
                  </a:lnTo>
                  <a:close/>
                </a:path>
              </a:pathLst>
            </a:custGeom>
            <a:solidFill>
              <a:srgbClr val="98979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5" name="object 95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615308" y="4113109"/>
              <a:ext cx="62459" cy="178465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4640888" y="4281619"/>
              <a:ext cx="29845" cy="54610"/>
            </a:xfrm>
            <a:custGeom>
              <a:avLst/>
              <a:gdLst/>
              <a:ahLst/>
              <a:cxnLst/>
              <a:rect l="l" t="t" r="r" b="b"/>
              <a:pathLst>
                <a:path w="29845" h="54610">
                  <a:moveTo>
                    <a:pt x="28803" y="0"/>
                  </a:moveTo>
                  <a:lnTo>
                    <a:pt x="0" y="2908"/>
                  </a:lnTo>
                  <a:lnTo>
                    <a:pt x="3674" y="33576"/>
                  </a:lnTo>
                  <a:lnTo>
                    <a:pt x="6964" y="49183"/>
                  </a:lnTo>
                  <a:lnTo>
                    <a:pt x="11728" y="54575"/>
                  </a:lnTo>
                  <a:lnTo>
                    <a:pt x="19824" y="54597"/>
                  </a:lnTo>
                  <a:lnTo>
                    <a:pt x="27062" y="45482"/>
                  </a:lnTo>
                  <a:lnTo>
                    <a:pt x="29500" y="26779"/>
                  </a:lnTo>
                  <a:lnTo>
                    <a:pt x="29345" y="8336"/>
                  </a:lnTo>
                  <a:lnTo>
                    <a:pt x="28803" y="0"/>
                  </a:lnTo>
                  <a:close/>
                </a:path>
              </a:pathLst>
            </a:custGeom>
            <a:solidFill>
              <a:srgbClr val="DAD8D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/>
            <p:cNvSpPr/>
            <p:nvPr/>
          </p:nvSpPr>
          <p:spPr>
            <a:xfrm>
              <a:off x="4640888" y="4281619"/>
              <a:ext cx="29845" cy="54610"/>
            </a:xfrm>
            <a:custGeom>
              <a:avLst/>
              <a:gdLst/>
              <a:ahLst/>
              <a:cxnLst/>
              <a:rect l="l" t="t" r="r" b="b"/>
              <a:pathLst>
                <a:path w="29845" h="54610">
                  <a:moveTo>
                    <a:pt x="28803" y="0"/>
                  </a:moveTo>
                  <a:lnTo>
                    <a:pt x="0" y="2908"/>
                  </a:lnTo>
                  <a:lnTo>
                    <a:pt x="3674" y="33576"/>
                  </a:lnTo>
                  <a:lnTo>
                    <a:pt x="6964" y="49183"/>
                  </a:lnTo>
                  <a:lnTo>
                    <a:pt x="11728" y="54575"/>
                  </a:lnTo>
                  <a:lnTo>
                    <a:pt x="19824" y="54597"/>
                  </a:lnTo>
                  <a:lnTo>
                    <a:pt x="21468" y="52527"/>
                  </a:lnTo>
                  <a:lnTo>
                    <a:pt x="18173" y="52527"/>
                  </a:lnTo>
                  <a:lnTo>
                    <a:pt x="16929" y="51701"/>
                  </a:lnTo>
                  <a:lnTo>
                    <a:pt x="3511" y="11922"/>
                  </a:lnTo>
                  <a:lnTo>
                    <a:pt x="2489" y="4889"/>
                  </a:lnTo>
                  <a:lnTo>
                    <a:pt x="26771" y="2451"/>
                  </a:lnTo>
                  <a:lnTo>
                    <a:pt x="28962" y="2451"/>
                  </a:lnTo>
                  <a:lnTo>
                    <a:pt x="28803" y="0"/>
                  </a:lnTo>
                  <a:close/>
                </a:path>
                <a:path w="29845" h="54610">
                  <a:moveTo>
                    <a:pt x="28962" y="2451"/>
                  </a:moveTo>
                  <a:lnTo>
                    <a:pt x="26771" y="2451"/>
                  </a:lnTo>
                  <a:lnTo>
                    <a:pt x="27107" y="8336"/>
                  </a:lnTo>
                  <a:lnTo>
                    <a:pt x="27229" y="11922"/>
                  </a:lnTo>
                  <a:lnTo>
                    <a:pt x="22936" y="49682"/>
                  </a:lnTo>
                  <a:lnTo>
                    <a:pt x="22059" y="51180"/>
                  </a:lnTo>
                  <a:lnTo>
                    <a:pt x="21005" y="52247"/>
                  </a:lnTo>
                  <a:lnTo>
                    <a:pt x="18173" y="52527"/>
                  </a:lnTo>
                  <a:lnTo>
                    <a:pt x="21468" y="52527"/>
                  </a:lnTo>
                  <a:lnTo>
                    <a:pt x="27062" y="45482"/>
                  </a:lnTo>
                  <a:lnTo>
                    <a:pt x="29500" y="26779"/>
                  </a:lnTo>
                  <a:lnTo>
                    <a:pt x="29345" y="8336"/>
                  </a:lnTo>
                  <a:lnTo>
                    <a:pt x="28962" y="2451"/>
                  </a:lnTo>
                  <a:close/>
                </a:path>
              </a:pathLst>
            </a:custGeom>
            <a:solidFill>
              <a:srgbClr val="98979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8" name="object 98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563465" y="3584130"/>
              <a:ext cx="172110" cy="535259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706363" y="3416465"/>
              <a:ext cx="63647" cy="177723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4734868" y="3371817"/>
              <a:ext cx="30480" cy="55244"/>
            </a:xfrm>
            <a:custGeom>
              <a:avLst/>
              <a:gdLst/>
              <a:ahLst/>
              <a:cxnLst/>
              <a:rect l="l" t="t" r="r" b="b"/>
              <a:pathLst>
                <a:path w="30479" h="55245">
                  <a:moveTo>
                    <a:pt x="13503" y="0"/>
                  </a:moveTo>
                  <a:lnTo>
                    <a:pt x="8564" y="5223"/>
                  </a:lnTo>
                  <a:lnTo>
                    <a:pt x="4737" y="20709"/>
                  </a:lnTo>
                  <a:lnTo>
                    <a:pt x="0" y="51238"/>
                  </a:lnTo>
                  <a:lnTo>
                    <a:pt x="28663" y="55137"/>
                  </a:lnTo>
                  <a:lnTo>
                    <a:pt x="29494" y="46825"/>
                  </a:lnTo>
                  <a:lnTo>
                    <a:pt x="30287" y="28399"/>
                  </a:lnTo>
                  <a:lnTo>
                    <a:pt x="28497" y="9622"/>
                  </a:lnTo>
                  <a:lnTo>
                    <a:pt x="21577" y="260"/>
                  </a:lnTo>
                  <a:lnTo>
                    <a:pt x="13503" y="0"/>
                  </a:lnTo>
                  <a:close/>
                </a:path>
              </a:pathLst>
            </a:custGeom>
            <a:solidFill>
              <a:srgbClr val="DAD8D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/>
            <p:cNvSpPr/>
            <p:nvPr/>
          </p:nvSpPr>
          <p:spPr>
            <a:xfrm>
              <a:off x="4734868" y="3371817"/>
              <a:ext cx="30480" cy="55244"/>
            </a:xfrm>
            <a:custGeom>
              <a:avLst/>
              <a:gdLst/>
              <a:ahLst/>
              <a:cxnLst/>
              <a:rect l="l" t="t" r="r" b="b"/>
              <a:pathLst>
                <a:path w="30479" h="55245">
                  <a:moveTo>
                    <a:pt x="13503" y="0"/>
                  </a:moveTo>
                  <a:lnTo>
                    <a:pt x="8564" y="5223"/>
                  </a:lnTo>
                  <a:lnTo>
                    <a:pt x="4737" y="20709"/>
                  </a:lnTo>
                  <a:lnTo>
                    <a:pt x="0" y="51238"/>
                  </a:lnTo>
                  <a:lnTo>
                    <a:pt x="28663" y="55137"/>
                  </a:lnTo>
                  <a:lnTo>
                    <a:pt x="28915" y="52622"/>
                  </a:lnTo>
                  <a:lnTo>
                    <a:pt x="26720" y="52622"/>
                  </a:lnTo>
                  <a:lnTo>
                    <a:pt x="2565" y="49333"/>
                  </a:lnTo>
                  <a:lnTo>
                    <a:pt x="12852" y="11385"/>
                  </a:lnTo>
                  <a:lnTo>
                    <a:pt x="19862" y="2267"/>
                  </a:lnTo>
                  <a:lnTo>
                    <a:pt x="23060" y="2267"/>
                  </a:lnTo>
                  <a:lnTo>
                    <a:pt x="21577" y="260"/>
                  </a:lnTo>
                  <a:lnTo>
                    <a:pt x="13503" y="0"/>
                  </a:lnTo>
                  <a:close/>
                </a:path>
                <a:path w="30479" h="55245">
                  <a:moveTo>
                    <a:pt x="23060" y="2267"/>
                  </a:moveTo>
                  <a:lnTo>
                    <a:pt x="19862" y="2267"/>
                  </a:lnTo>
                  <a:lnTo>
                    <a:pt x="21272" y="2470"/>
                  </a:lnTo>
                  <a:lnTo>
                    <a:pt x="22694" y="2648"/>
                  </a:lnTo>
                  <a:lnTo>
                    <a:pt x="23698" y="3753"/>
                  </a:lnTo>
                  <a:lnTo>
                    <a:pt x="25679" y="7321"/>
                  </a:lnTo>
                  <a:lnTo>
                    <a:pt x="26441" y="10115"/>
                  </a:lnTo>
                  <a:lnTo>
                    <a:pt x="26987" y="13316"/>
                  </a:lnTo>
                  <a:lnTo>
                    <a:pt x="27988" y="24074"/>
                  </a:lnTo>
                  <a:lnTo>
                    <a:pt x="27959" y="35431"/>
                  </a:lnTo>
                  <a:lnTo>
                    <a:pt x="27376" y="45557"/>
                  </a:lnTo>
                  <a:lnTo>
                    <a:pt x="26720" y="52622"/>
                  </a:lnTo>
                  <a:lnTo>
                    <a:pt x="28915" y="52622"/>
                  </a:lnTo>
                  <a:lnTo>
                    <a:pt x="29494" y="46825"/>
                  </a:lnTo>
                  <a:lnTo>
                    <a:pt x="30287" y="28399"/>
                  </a:lnTo>
                  <a:lnTo>
                    <a:pt x="28497" y="9622"/>
                  </a:lnTo>
                  <a:lnTo>
                    <a:pt x="23060" y="2267"/>
                  </a:lnTo>
                  <a:close/>
                </a:path>
              </a:pathLst>
            </a:custGeom>
            <a:solidFill>
              <a:srgbClr val="98979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2" name="object 102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4525873" y="4108995"/>
              <a:ext cx="61786" cy="177726"/>
            </a:xfrm>
            <a:prstGeom prst="rect">
              <a:avLst/>
            </a:prstGeom>
          </p:spPr>
        </p:pic>
        <p:sp>
          <p:nvSpPr>
            <p:cNvPr id="103" name="object 103"/>
            <p:cNvSpPr/>
            <p:nvPr/>
          </p:nvSpPr>
          <p:spPr>
            <a:xfrm>
              <a:off x="4533711" y="4276852"/>
              <a:ext cx="33020" cy="55244"/>
            </a:xfrm>
            <a:custGeom>
              <a:avLst/>
              <a:gdLst/>
              <a:ahLst/>
              <a:cxnLst/>
              <a:rect l="l" t="t" r="r" b="b"/>
              <a:pathLst>
                <a:path w="33020" h="55245">
                  <a:moveTo>
                    <a:pt x="4067" y="0"/>
                  </a:moveTo>
                  <a:lnTo>
                    <a:pt x="457" y="30682"/>
                  </a:lnTo>
                  <a:lnTo>
                    <a:pt x="0" y="46628"/>
                  </a:lnTo>
                  <a:lnTo>
                    <a:pt x="3367" y="52981"/>
                  </a:lnTo>
                  <a:lnTo>
                    <a:pt x="11229" y="54889"/>
                  </a:lnTo>
                  <a:lnTo>
                    <a:pt x="20397" y="47717"/>
                  </a:lnTo>
                  <a:lnTo>
                    <a:pt x="27143" y="30105"/>
                  </a:lnTo>
                  <a:lnTo>
                    <a:pt x="31307" y="12141"/>
                  </a:lnTo>
                  <a:lnTo>
                    <a:pt x="32731" y="3911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DAD8D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/>
            <p:cNvSpPr/>
            <p:nvPr/>
          </p:nvSpPr>
          <p:spPr>
            <a:xfrm>
              <a:off x="4533748" y="4276852"/>
              <a:ext cx="33020" cy="55244"/>
            </a:xfrm>
            <a:custGeom>
              <a:avLst/>
              <a:gdLst/>
              <a:ahLst/>
              <a:cxnLst/>
              <a:rect l="l" t="t" r="r" b="b"/>
              <a:pathLst>
                <a:path w="33020" h="55245">
                  <a:moveTo>
                    <a:pt x="4030" y="0"/>
                  </a:moveTo>
                  <a:lnTo>
                    <a:pt x="420" y="30682"/>
                  </a:lnTo>
                  <a:lnTo>
                    <a:pt x="100" y="41833"/>
                  </a:lnTo>
                  <a:lnTo>
                    <a:pt x="0" y="46697"/>
                  </a:lnTo>
                  <a:lnTo>
                    <a:pt x="3330" y="52981"/>
                  </a:lnTo>
                  <a:lnTo>
                    <a:pt x="11192" y="54889"/>
                  </a:lnTo>
                  <a:lnTo>
                    <a:pt x="13757" y="52882"/>
                  </a:lnTo>
                  <a:lnTo>
                    <a:pt x="12894" y="52882"/>
                  </a:lnTo>
                  <a:lnTo>
                    <a:pt x="10075" y="52501"/>
                  </a:lnTo>
                  <a:lnTo>
                    <a:pt x="4757" y="31075"/>
                  </a:lnTo>
                  <a:lnTo>
                    <a:pt x="4771" y="19716"/>
                  </a:lnTo>
                  <a:lnTo>
                    <a:pt x="5336" y="9586"/>
                  </a:lnTo>
                  <a:lnTo>
                    <a:pt x="5973" y="2514"/>
                  </a:lnTo>
                  <a:lnTo>
                    <a:pt x="22456" y="2514"/>
                  </a:lnTo>
                  <a:lnTo>
                    <a:pt x="4030" y="0"/>
                  </a:lnTo>
                  <a:close/>
                </a:path>
                <a:path w="33020" h="55245">
                  <a:moveTo>
                    <a:pt x="22456" y="2514"/>
                  </a:moveTo>
                  <a:lnTo>
                    <a:pt x="5973" y="2514"/>
                  </a:lnTo>
                  <a:lnTo>
                    <a:pt x="30154" y="5803"/>
                  </a:lnTo>
                  <a:lnTo>
                    <a:pt x="28891" y="12787"/>
                  </a:lnTo>
                  <a:lnTo>
                    <a:pt x="17034" y="49174"/>
                  </a:lnTo>
                  <a:lnTo>
                    <a:pt x="12894" y="52882"/>
                  </a:lnTo>
                  <a:lnTo>
                    <a:pt x="13757" y="52882"/>
                  </a:lnTo>
                  <a:lnTo>
                    <a:pt x="20360" y="47717"/>
                  </a:lnTo>
                  <a:lnTo>
                    <a:pt x="27106" y="30105"/>
                  </a:lnTo>
                  <a:lnTo>
                    <a:pt x="31270" y="12141"/>
                  </a:lnTo>
                  <a:lnTo>
                    <a:pt x="32694" y="3911"/>
                  </a:lnTo>
                  <a:lnTo>
                    <a:pt x="22456" y="2514"/>
                  </a:lnTo>
                  <a:close/>
                </a:path>
              </a:pathLst>
            </a:custGeom>
            <a:solidFill>
              <a:srgbClr val="98979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5" name="object 105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619678" y="3576017"/>
              <a:ext cx="115917" cy="554016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681753" y="3407416"/>
              <a:ext cx="61334" cy="179174"/>
            </a:xfrm>
            <a:prstGeom prst="rect">
              <a:avLst/>
            </a:prstGeom>
          </p:spPr>
        </p:pic>
        <p:sp>
          <p:nvSpPr>
            <p:cNvPr id="107" name="object 107"/>
            <p:cNvSpPr/>
            <p:nvPr/>
          </p:nvSpPr>
          <p:spPr>
            <a:xfrm>
              <a:off x="4700913" y="3362201"/>
              <a:ext cx="29209" cy="53975"/>
            </a:xfrm>
            <a:custGeom>
              <a:avLst/>
              <a:gdLst/>
              <a:ahLst/>
              <a:cxnLst/>
              <a:rect l="l" t="t" r="r" b="b"/>
              <a:pathLst>
                <a:path w="29210" h="53975">
                  <a:moveTo>
                    <a:pt x="14503" y="0"/>
                  </a:moveTo>
                  <a:lnTo>
                    <a:pt x="6468" y="834"/>
                  </a:lnTo>
                  <a:lnTo>
                    <a:pt x="2279" y="6677"/>
                  </a:lnTo>
                  <a:lnTo>
                    <a:pt x="576" y="22534"/>
                  </a:lnTo>
                  <a:lnTo>
                    <a:pt x="0" y="53416"/>
                  </a:lnTo>
                  <a:lnTo>
                    <a:pt x="28943" y="53416"/>
                  </a:lnTo>
                  <a:lnTo>
                    <a:pt x="28642" y="45069"/>
                  </a:lnTo>
                  <a:lnTo>
                    <a:pt x="26938" y="26708"/>
                  </a:lnTo>
                  <a:lnTo>
                    <a:pt x="22626" y="8346"/>
                  </a:lnTo>
                  <a:lnTo>
                    <a:pt x="14503" y="0"/>
                  </a:lnTo>
                  <a:close/>
                </a:path>
              </a:pathLst>
            </a:custGeom>
            <a:solidFill>
              <a:srgbClr val="DAD8D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/>
            <p:cNvSpPr/>
            <p:nvPr/>
          </p:nvSpPr>
          <p:spPr>
            <a:xfrm>
              <a:off x="4700913" y="3362201"/>
              <a:ext cx="29209" cy="53975"/>
            </a:xfrm>
            <a:custGeom>
              <a:avLst/>
              <a:gdLst/>
              <a:ahLst/>
              <a:cxnLst/>
              <a:rect l="l" t="t" r="r" b="b"/>
              <a:pathLst>
                <a:path w="29210" h="53975">
                  <a:moveTo>
                    <a:pt x="14503" y="0"/>
                  </a:moveTo>
                  <a:lnTo>
                    <a:pt x="6468" y="834"/>
                  </a:lnTo>
                  <a:lnTo>
                    <a:pt x="2279" y="6677"/>
                  </a:lnTo>
                  <a:lnTo>
                    <a:pt x="576" y="22534"/>
                  </a:lnTo>
                  <a:lnTo>
                    <a:pt x="0" y="53416"/>
                  </a:lnTo>
                  <a:lnTo>
                    <a:pt x="28943" y="53416"/>
                  </a:lnTo>
                  <a:lnTo>
                    <a:pt x="28863" y="51193"/>
                  </a:lnTo>
                  <a:lnTo>
                    <a:pt x="2286" y="51193"/>
                  </a:lnTo>
                  <a:lnTo>
                    <a:pt x="2592" y="44095"/>
                  </a:lnTo>
                  <a:lnTo>
                    <a:pt x="9499" y="6451"/>
                  </a:lnTo>
                  <a:lnTo>
                    <a:pt x="13081" y="2222"/>
                  </a:lnTo>
                  <a:lnTo>
                    <a:pt x="16666" y="2222"/>
                  </a:lnTo>
                  <a:lnTo>
                    <a:pt x="14503" y="0"/>
                  </a:lnTo>
                  <a:close/>
                </a:path>
                <a:path w="29210" h="53975">
                  <a:moveTo>
                    <a:pt x="16666" y="2222"/>
                  </a:moveTo>
                  <a:lnTo>
                    <a:pt x="15938" y="2222"/>
                  </a:lnTo>
                  <a:lnTo>
                    <a:pt x="17081" y="3175"/>
                  </a:lnTo>
                  <a:lnTo>
                    <a:pt x="19519" y="6451"/>
                  </a:lnTo>
                  <a:lnTo>
                    <a:pt x="26362" y="44095"/>
                  </a:lnTo>
                  <a:lnTo>
                    <a:pt x="26670" y="51193"/>
                  </a:lnTo>
                  <a:lnTo>
                    <a:pt x="28863" y="51193"/>
                  </a:lnTo>
                  <a:lnTo>
                    <a:pt x="28642" y="45069"/>
                  </a:lnTo>
                  <a:lnTo>
                    <a:pt x="26938" y="26708"/>
                  </a:lnTo>
                  <a:lnTo>
                    <a:pt x="22626" y="8346"/>
                  </a:lnTo>
                  <a:lnTo>
                    <a:pt x="16666" y="2222"/>
                  </a:lnTo>
                  <a:close/>
                </a:path>
              </a:pathLst>
            </a:custGeom>
            <a:solidFill>
              <a:srgbClr val="98979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9" name="object 109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4597171" y="4119474"/>
              <a:ext cx="61337" cy="179171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4616347" y="4290434"/>
              <a:ext cx="29209" cy="53975"/>
            </a:xfrm>
            <a:custGeom>
              <a:avLst/>
              <a:gdLst/>
              <a:ahLst/>
              <a:cxnLst/>
              <a:rect l="l" t="t" r="r" b="b"/>
              <a:pathLst>
                <a:path w="29210" h="53975">
                  <a:moveTo>
                    <a:pt x="28943" y="0"/>
                  </a:moveTo>
                  <a:lnTo>
                    <a:pt x="0" y="0"/>
                  </a:lnTo>
                  <a:lnTo>
                    <a:pt x="569" y="30881"/>
                  </a:lnTo>
                  <a:lnTo>
                    <a:pt x="2270" y="46739"/>
                  </a:lnTo>
                  <a:lnTo>
                    <a:pt x="6461" y="52581"/>
                  </a:lnTo>
                  <a:lnTo>
                    <a:pt x="14503" y="53416"/>
                  </a:lnTo>
                  <a:lnTo>
                    <a:pt x="22621" y="45069"/>
                  </a:lnTo>
                  <a:lnTo>
                    <a:pt x="26933" y="26708"/>
                  </a:lnTo>
                  <a:lnTo>
                    <a:pt x="28640" y="8346"/>
                  </a:lnTo>
                  <a:lnTo>
                    <a:pt x="28943" y="0"/>
                  </a:lnTo>
                  <a:close/>
                </a:path>
              </a:pathLst>
            </a:custGeom>
            <a:solidFill>
              <a:srgbClr val="DAD8D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/>
            <p:cNvSpPr/>
            <p:nvPr/>
          </p:nvSpPr>
          <p:spPr>
            <a:xfrm>
              <a:off x="4616347" y="4290434"/>
              <a:ext cx="29209" cy="53975"/>
            </a:xfrm>
            <a:custGeom>
              <a:avLst/>
              <a:gdLst/>
              <a:ahLst/>
              <a:cxnLst/>
              <a:rect l="l" t="t" r="r" b="b"/>
              <a:pathLst>
                <a:path w="29210" h="53975">
                  <a:moveTo>
                    <a:pt x="28943" y="0"/>
                  </a:moveTo>
                  <a:lnTo>
                    <a:pt x="0" y="0"/>
                  </a:lnTo>
                  <a:lnTo>
                    <a:pt x="569" y="30881"/>
                  </a:lnTo>
                  <a:lnTo>
                    <a:pt x="2270" y="46739"/>
                  </a:lnTo>
                  <a:lnTo>
                    <a:pt x="6461" y="52581"/>
                  </a:lnTo>
                  <a:lnTo>
                    <a:pt x="14503" y="53416"/>
                  </a:lnTo>
                  <a:lnTo>
                    <a:pt x="16665" y="51193"/>
                  </a:lnTo>
                  <a:lnTo>
                    <a:pt x="13068" y="51193"/>
                  </a:lnTo>
                  <a:lnTo>
                    <a:pt x="11938" y="50241"/>
                  </a:lnTo>
                  <a:lnTo>
                    <a:pt x="2586" y="9314"/>
                  </a:lnTo>
                  <a:lnTo>
                    <a:pt x="2273" y="2222"/>
                  </a:lnTo>
                  <a:lnTo>
                    <a:pt x="28862" y="2222"/>
                  </a:lnTo>
                  <a:lnTo>
                    <a:pt x="28943" y="0"/>
                  </a:lnTo>
                  <a:close/>
                </a:path>
                <a:path w="29210" h="53975">
                  <a:moveTo>
                    <a:pt x="28862" y="2222"/>
                  </a:moveTo>
                  <a:lnTo>
                    <a:pt x="26657" y="2222"/>
                  </a:lnTo>
                  <a:lnTo>
                    <a:pt x="26355" y="9314"/>
                  </a:lnTo>
                  <a:lnTo>
                    <a:pt x="25566" y="19431"/>
                  </a:lnTo>
                  <a:lnTo>
                    <a:pt x="15925" y="51193"/>
                  </a:lnTo>
                  <a:lnTo>
                    <a:pt x="16665" y="51193"/>
                  </a:lnTo>
                  <a:lnTo>
                    <a:pt x="22621" y="45069"/>
                  </a:lnTo>
                  <a:lnTo>
                    <a:pt x="26933" y="26708"/>
                  </a:lnTo>
                  <a:lnTo>
                    <a:pt x="28640" y="8346"/>
                  </a:lnTo>
                  <a:lnTo>
                    <a:pt x="28862" y="2222"/>
                  </a:lnTo>
                  <a:close/>
                </a:path>
              </a:pathLst>
            </a:custGeom>
            <a:solidFill>
              <a:srgbClr val="98979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2" name="object 112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4536782" y="3573553"/>
              <a:ext cx="167613" cy="537170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4678329" y="3409340"/>
              <a:ext cx="60533" cy="168013"/>
            </a:xfrm>
            <a:prstGeom prst="rect">
              <a:avLst/>
            </a:prstGeom>
          </p:spPr>
        </p:pic>
        <p:sp>
          <p:nvSpPr>
            <p:cNvPr id="114" name="object 114"/>
            <p:cNvSpPr/>
            <p:nvPr/>
          </p:nvSpPr>
          <p:spPr>
            <a:xfrm>
              <a:off x="4703273" y="3361460"/>
              <a:ext cx="30480" cy="55244"/>
            </a:xfrm>
            <a:custGeom>
              <a:avLst/>
              <a:gdLst/>
              <a:ahLst/>
              <a:cxnLst/>
              <a:rect l="l" t="t" r="r" b="b"/>
              <a:pathLst>
                <a:path w="30479" h="55245">
                  <a:moveTo>
                    <a:pt x="13019" y="0"/>
                  </a:moveTo>
                  <a:lnTo>
                    <a:pt x="8124" y="5271"/>
                  </a:lnTo>
                  <a:lnTo>
                    <a:pt x="4444" y="20792"/>
                  </a:lnTo>
                  <a:lnTo>
                    <a:pt x="0" y="51359"/>
                  </a:lnTo>
                  <a:lnTo>
                    <a:pt x="28714" y="55004"/>
                  </a:lnTo>
                  <a:lnTo>
                    <a:pt x="29465" y="46684"/>
                  </a:lnTo>
                  <a:lnTo>
                    <a:pt x="30083" y="28249"/>
                  </a:lnTo>
                  <a:lnTo>
                    <a:pt x="28114" y="9484"/>
                  </a:lnTo>
                  <a:lnTo>
                    <a:pt x="21107" y="178"/>
                  </a:lnTo>
                  <a:lnTo>
                    <a:pt x="13019" y="0"/>
                  </a:lnTo>
                  <a:close/>
                </a:path>
              </a:pathLst>
            </a:custGeom>
            <a:solidFill>
              <a:srgbClr val="DAD8D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/>
            <p:cNvSpPr/>
            <p:nvPr/>
          </p:nvSpPr>
          <p:spPr>
            <a:xfrm>
              <a:off x="4703273" y="3361460"/>
              <a:ext cx="30480" cy="55244"/>
            </a:xfrm>
            <a:custGeom>
              <a:avLst/>
              <a:gdLst/>
              <a:ahLst/>
              <a:cxnLst/>
              <a:rect l="l" t="t" r="r" b="b"/>
              <a:pathLst>
                <a:path w="30479" h="55245">
                  <a:moveTo>
                    <a:pt x="13019" y="0"/>
                  </a:moveTo>
                  <a:lnTo>
                    <a:pt x="8124" y="5271"/>
                  </a:lnTo>
                  <a:lnTo>
                    <a:pt x="4444" y="20792"/>
                  </a:lnTo>
                  <a:lnTo>
                    <a:pt x="0" y="51359"/>
                  </a:lnTo>
                  <a:lnTo>
                    <a:pt x="28714" y="55004"/>
                  </a:lnTo>
                  <a:lnTo>
                    <a:pt x="28940" y="52502"/>
                  </a:lnTo>
                  <a:lnTo>
                    <a:pt x="26733" y="52502"/>
                  </a:lnTo>
                  <a:lnTo>
                    <a:pt x="2539" y="49442"/>
                  </a:lnTo>
                  <a:lnTo>
                    <a:pt x="12484" y="11393"/>
                  </a:lnTo>
                  <a:lnTo>
                    <a:pt x="19405" y="2223"/>
                  </a:lnTo>
                  <a:lnTo>
                    <a:pt x="22647" y="2223"/>
                  </a:lnTo>
                  <a:lnTo>
                    <a:pt x="21107" y="178"/>
                  </a:lnTo>
                  <a:lnTo>
                    <a:pt x="13019" y="0"/>
                  </a:lnTo>
                  <a:close/>
                </a:path>
                <a:path w="30479" h="55245">
                  <a:moveTo>
                    <a:pt x="22647" y="2223"/>
                  </a:moveTo>
                  <a:lnTo>
                    <a:pt x="19405" y="2223"/>
                  </a:lnTo>
                  <a:lnTo>
                    <a:pt x="22237" y="2566"/>
                  </a:lnTo>
                  <a:lnTo>
                    <a:pt x="23253" y="3658"/>
                  </a:lnTo>
                  <a:lnTo>
                    <a:pt x="27811" y="35296"/>
                  </a:lnTo>
                  <a:lnTo>
                    <a:pt x="27323" y="45428"/>
                  </a:lnTo>
                  <a:lnTo>
                    <a:pt x="26733" y="52502"/>
                  </a:lnTo>
                  <a:lnTo>
                    <a:pt x="28940" y="52502"/>
                  </a:lnTo>
                  <a:lnTo>
                    <a:pt x="29465" y="46684"/>
                  </a:lnTo>
                  <a:lnTo>
                    <a:pt x="30083" y="28249"/>
                  </a:lnTo>
                  <a:lnTo>
                    <a:pt x="28114" y="9484"/>
                  </a:lnTo>
                  <a:lnTo>
                    <a:pt x="22647" y="2223"/>
                  </a:lnTo>
                  <a:close/>
                </a:path>
              </a:pathLst>
            </a:custGeom>
            <a:solidFill>
              <a:srgbClr val="98979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6" name="object 116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4502345" y="4107066"/>
              <a:ext cx="60035" cy="167740"/>
            </a:xfrm>
            <a:prstGeom prst="rect">
              <a:avLst/>
            </a:prstGeom>
          </p:spPr>
        </p:pic>
        <p:sp>
          <p:nvSpPr>
            <p:cNvPr id="117" name="object 117"/>
            <p:cNvSpPr/>
            <p:nvPr/>
          </p:nvSpPr>
          <p:spPr>
            <a:xfrm>
              <a:off x="4509382" y="4268273"/>
              <a:ext cx="32384" cy="55244"/>
            </a:xfrm>
            <a:custGeom>
              <a:avLst/>
              <a:gdLst/>
              <a:ahLst/>
              <a:cxnLst/>
              <a:rect l="l" t="t" r="r" b="b"/>
              <a:pathLst>
                <a:path w="32385" h="55245">
                  <a:moveTo>
                    <a:pt x="3611" y="0"/>
                  </a:moveTo>
                  <a:lnTo>
                    <a:pt x="302" y="30717"/>
                  </a:lnTo>
                  <a:lnTo>
                    <a:pt x="0" y="46666"/>
                  </a:lnTo>
                  <a:lnTo>
                    <a:pt x="3424" y="52985"/>
                  </a:lnTo>
                  <a:lnTo>
                    <a:pt x="11295" y="54813"/>
                  </a:lnTo>
                  <a:lnTo>
                    <a:pt x="20394" y="47557"/>
                  </a:lnTo>
                  <a:lnTo>
                    <a:pt x="26977" y="29886"/>
                  </a:lnTo>
                  <a:lnTo>
                    <a:pt x="30977" y="11886"/>
                  </a:lnTo>
                  <a:lnTo>
                    <a:pt x="32326" y="3644"/>
                  </a:lnTo>
                  <a:lnTo>
                    <a:pt x="3611" y="0"/>
                  </a:lnTo>
                  <a:close/>
                </a:path>
              </a:pathLst>
            </a:custGeom>
            <a:solidFill>
              <a:srgbClr val="DAD8D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/>
            <p:cNvSpPr/>
            <p:nvPr/>
          </p:nvSpPr>
          <p:spPr>
            <a:xfrm>
              <a:off x="4509382" y="4268273"/>
              <a:ext cx="32384" cy="55244"/>
            </a:xfrm>
            <a:custGeom>
              <a:avLst/>
              <a:gdLst/>
              <a:ahLst/>
              <a:cxnLst/>
              <a:rect l="l" t="t" r="r" b="b"/>
              <a:pathLst>
                <a:path w="32385" h="55245">
                  <a:moveTo>
                    <a:pt x="3611" y="0"/>
                  </a:moveTo>
                  <a:lnTo>
                    <a:pt x="302" y="30717"/>
                  </a:lnTo>
                  <a:lnTo>
                    <a:pt x="0" y="46666"/>
                  </a:lnTo>
                  <a:lnTo>
                    <a:pt x="3424" y="52985"/>
                  </a:lnTo>
                  <a:lnTo>
                    <a:pt x="11295" y="54813"/>
                  </a:lnTo>
                  <a:lnTo>
                    <a:pt x="13827" y="52793"/>
                  </a:lnTo>
                  <a:lnTo>
                    <a:pt x="12984" y="52793"/>
                  </a:lnTo>
                  <a:lnTo>
                    <a:pt x="10152" y="52438"/>
                  </a:lnTo>
                  <a:lnTo>
                    <a:pt x="4540" y="19704"/>
                  </a:lnTo>
                  <a:lnTo>
                    <a:pt x="5014" y="9570"/>
                  </a:lnTo>
                  <a:lnTo>
                    <a:pt x="5592" y="2501"/>
                  </a:lnTo>
                  <a:lnTo>
                    <a:pt x="23321" y="2501"/>
                  </a:lnTo>
                  <a:lnTo>
                    <a:pt x="3611" y="0"/>
                  </a:lnTo>
                  <a:close/>
                </a:path>
                <a:path w="32385" h="55245">
                  <a:moveTo>
                    <a:pt x="23321" y="2501"/>
                  </a:moveTo>
                  <a:lnTo>
                    <a:pt x="5592" y="2501"/>
                  </a:lnTo>
                  <a:lnTo>
                    <a:pt x="29786" y="5562"/>
                  </a:lnTo>
                  <a:lnTo>
                    <a:pt x="28592" y="12565"/>
                  </a:lnTo>
                  <a:lnTo>
                    <a:pt x="17073" y="49060"/>
                  </a:lnTo>
                  <a:lnTo>
                    <a:pt x="12984" y="52793"/>
                  </a:lnTo>
                  <a:lnTo>
                    <a:pt x="13827" y="52793"/>
                  </a:lnTo>
                  <a:lnTo>
                    <a:pt x="20394" y="47557"/>
                  </a:lnTo>
                  <a:lnTo>
                    <a:pt x="26977" y="29886"/>
                  </a:lnTo>
                  <a:lnTo>
                    <a:pt x="30977" y="11886"/>
                  </a:lnTo>
                  <a:lnTo>
                    <a:pt x="32326" y="3644"/>
                  </a:lnTo>
                  <a:lnTo>
                    <a:pt x="23321" y="2501"/>
                  </a:lnTo>
                  <a:close/>
                </a:path>
              </a:pathLst>
            </a:custGeom>
            <a:solidFill>
              <a:srgbClr val="98979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9" name="object 119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4646193" y="3564601"/>
              <a:ext cx="100943" cy="556932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4654968" y="3396758"/>
              <a:ext cx="61321" cy="178456"/>
            </a:xfrm>
            <a:prstGeom prst="rect">
              <a:avLst/>
            </a:prstGeom>
          </p:spPr>
        </p:pic>
        <p:sp>
          <p:nvSpPr>
            <p:cNvPr id="121" name="object 121"/>
            <p:cNvSpPr/>
            <p:nvPr/>
          </p:nvSpPr>
          <p:spPr>
            <a:xfrm>
              <a:off x="4665666" y="3351700"/>
              <a:ext cx="31750" cy="54610"/>
            </a:xfrm>
            <a:custGeom>
              <a:avLst/>
              <a:gdLst/>
              <a:ahLst/>
              <a:cxnLst/>
              <a:rect l="l" t="t" r="r" b="b"/>
              <a:pathLst>
                <a:path w="31750" h="54610">
                  <a:moveTo>
                    <a:pt x="11605" y="0"/>
                  </a:moveTo>
                  <a:lnTo>
                    <a:pt x="3683" y="1639"/>
                  </a:lnTo>
                  <a:lnTo>
                    <a:pt x="98" y="7874"/>
                  </a:lnTo>
                  <a:lnTo>
                    <a:pt x="0" y="23824"/>
                  </a:lnTo>
                  <a:lnTo>
                    <a:pt x="2537" y="54610"/>
                  </a:lnTo>
                  <a:lnTo>
                    <a:pt x="31328" y="51701"/>
                  </a:lnTo>
                  <a:lnTo>
                    <a:pt x="30187" y="43426"/>
                  </a:lnTo>
                  <a:lnTo>
                    <a:pt x="26643" y="25326"/>
                  </a:lnTo>
                  <a:lnTo>
                    <a:pt x="20510" y="7489"/>
                  </a:lnTo>
                  <a:lnTo>
                    <a:pt x="11605" y="0"/>
                  </a:lnTo>
                  <a:close/>
                </a:path>
              </a:pathLst>
            </a:custGeom>
            <a:solidFill>
              <a:srgbClr val="DAD8D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/>
            <p:cNvSpPr/>
            <p:nvPr/>
          </p:nvSpPr>
          <p:spPr>
            <a:xfrm>
              <a:off x="4665765" y="3351700"/>
              <a:ext cx="31750" cy="54610"/>
            </a:xfrm>
            <a:custGeom>
              <a:avLst/>
              <a:gdLst/>
              <a:ahLst/>
              <a:cxnLst/>
              <a:rect l="l" t="t" r="r" b="b"/>
              <a:pathLst>
                <a:path w="31750" h="54610">
                  <a:moveTo>
                    <a:pt x="11506" y="0"/>
                  </a:moveTo>
                  <a:lnTo>
                    <a:pt x="3584" y="1639"/>
                  </a:lnTo>
                  <a:lnTo>
                    <a:pt x="0" y="7874"/>
                  </a:lnTo>
                  <a:lnTo>
                    <a:pt x="25" y="25326"/>
                  </a:lnTo>
                  <a:lnTo>
                    <a:pt x="2438" y="54610"/>
                  </a:lnTo>
                  <a:lnTo>
                    <a:pt x="26703" y="52158"/>
                  </a:lnTo>
                  <a:lnTo>
                    <a:pt x="4483" y="52158"/>
                  </a:lnTo>
                  <a:lnTo>
                    <a:pt x="4083" y="45072"/>
                  </a:lnTo>
                  <a:lnTo>
                    <a:pt x="4032" y="42689"/>
                  </a:lnTo>
                  <a:lnTo>
                    <a:pt x="3939" y="32707"/>
                  </a:lnTo>
                  <a:lnTo>
                    <a:pt x="4245" y="23574"/>
                  </a:lnTo>
                  <a:lnTo>
                    <a:pt x="13131" y="2070"/>
                  </a:lnTo>
                  <a:lnTo>
                    <a:pt x="13967" y="2070"/>
                  </a:lnTo>
                  <a:lnTo>
                    <a:pt x="11506" y="0"/>
                  </a:lnTo>
                  <a:close/>
                </a:path>
                <a:path w="31750" h="54610">
                  <a:moveTo>
                    <a:pt x="13967" y="2070"/>
                  </a:moveTo>
                  <a:lnTo>
                    <a:pt x="13131" y="2070"/>
                  </a:lnTo>
                  <a:lnTo>
                    <a:pt x="14376" y="2895"/>
                  </a:lnTo>
                  <a:lnTo>
                    <a:pt x="17132" y="5905"/>
                  </a:lnTo>
                  <a:lnTo>
                    <a:pt x="27727" y="42689"/>
                  </a:lnTo>
                  <a:lnTo>
                    <a:pt x="28740" y="49707"/>
                  </a:lnTo>
                  <a:lnTo>
                    <a:pt x="4483" y="52158"/>
                  </a:lnTo>
                  <a:lnTo>
                    <a:pt x="26703" y="52158"/>
                  </a:lnTo>
                  <a:lnTo>
                    <a:pt x="31229" y="51701"/>
                  </a:lnTo>
                  <a:lnTo>
                    <a:pt x="30088" y="43426"/>
                  </a:lnTo>
                  <a:lnTo>
                    <a:pt x="26544" y="25326"/>
                  </a:lnTo>
                  <a:lnTo>
                    <a:pt x="20411" y="7489"/>
                  </a:lnTo>
                  <a:lnTo>
                    <a:pt x="13967" y="2070"/>
                  </a:lnTo>
                  <a:close/>
                </a:path>
              </a:pathLst>
            </a:custGeom>
            <a:solidFill>
              <a:srgbClr val="98979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3" name="object 123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4651805" y="4110979"/>
              <a:ext cx="62450" cy="178465"/>
            </a:xfrm>
            <a:prstGeom prst="rect">
              <a:avLst/>
            </a:prstGeom>
          </p:spPr>
        </p:pic>
        <p:sp>
          <p:nvSpPr>
            <p:cNvPr id="124" name="object 124"/>
            <p:cNvSpPr/>
            <p:nvPr/>
          </p:nvSpPr>
          <p:spPr>
            <a:xfrm>
              <a:off x="4677385" y="4279508"/>
              <a:ext cx="29845" cy="54610"/>
            </a:xfrm>
            <a:custGeom>
              <a:avLst/>
              <a:gdLst/>
              <a:ahLst/>
              <a:cxnLst/>
              <a:rect l="l" t="t" r="r" b="b"/>
              <a:pathLst>
                <a:path w="29845" h="54610">
                  <a:moveTo>
                    <a:pt x="28790" y="0"/>
                  </a:moveTo>
                  <a:lnTo>
                    <a:pt x="0" y="2908"/>
                  </a:lnTo>
                  <a:lnTo>
                    <a:pt x="3674" y="33576"/>
                  </a:lnTo>
                  <a:lnTo>
                    <a:pt x="6962" y="49183"/>
                  </a:lnTo>
                  <a:lnTo>
                    <a:pt x="11722" y="54575"/>
                  </a:lnTo>
                  <a:lnTo>
                    <a:pt x="19812" y="54597"/>
                  </a:lnTo>
                  <a:lnTo>
                    <a:pt x="27049" y="45482"/>
                  </a:lnTo>
                  <a:lnTo>
                    <a:pt x="29487" y="26779"/>
                  </a:lnTo>
                  <a:lnTo>
                    <a:pt x="29332" y="8336"/>
                  </a:lnTo>
                  <a:lnTo>
                    <a:pt x="28790" y="0"/>
                  </a:lnTo>
                  <a:close/>
                </a:path>
              </a:pathLst>
            </a:custGeom>
            <a:solidFill>
              <a:srgbClr val="DAD8D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/>
            <p:cNvSpPr/>
            <p:nvPr/>
          </p:nvSpPr>
          <p:spPr>
            <a:xfrm>
              <a:off x="4677385" y="4279508"/>
              <a:ext cx="29845" cy="54610"/>
            </a:xfrm>
            <a:custGeom>
              <a:avLst/>
              <a:gdLst/>
              <a:ahLst/>
              <a:cxnLst/>
              <a:rect l="l" t="t" r="r" b="b"/>
              <a:pathLst>
                <a:path w="29845" h="54610">
                  <a:moveTo>
                    <a:pt x="28790" y="0"/>
                  </a:moveTo>
                  <a:lnTo>
                    <a:pt x="0" y="2908"/>
                  </a:lnTo>
                  <a:lnTo>
                    <a:pt x="3674" y="33576"/>
                  </a:lnTo>
                  <a:lnTo>
                    <a:pt x="6962" y="49183"/>
                  </a:lnTo>
                  <a:lnTo>
                    <a:pt x="11722" y="54575"/>
                  </a:lnTo>
                  <a:lnTo>
                    <a:pt x="19812" y="54597"/>
                  </a:lnTo>
                  <a:lnTo>
                    <a:pt x="21455" y="52527"/>
                  </a:lnTo>
                  <a:lnTo>
                    <a:pt x="18161" y="52527"/>
                  </a:lnTo>
                  <a:lnTo>
                    <a:pt x="16929" y="51688"/>
                  </a:lnTo>
                  <a:lnTo>
                    <a:pt x="3501" y="11915"/>
                  </a:lnTo>
                  <a:lnTo>
                    <a:pt x="2476" y="4889"/>
                  </a:lnTo>
                  <a:lnTo>
                    <a:pt x="26758" y="2438"/>
                  </a:lnTo>
                  <a:lnTo>
                    <a:pt x="28949" y="2438"/>
                  </a:lnTo>
                  <a:lnTo>
                    <a:pt x="28790" y="0"/>
                  </a:lnTo>
                  <a:close/>
                </a:path>
                <a:path w="29845" h="54610">
                  <a:moveTo>
                    <a:pt x="28949" y="2438"/>
                  </a:moveTo>
                  <a:lnTo>
                    <a:pt x="26758" y="2438"/>
                  </a:lnTo>
                  <a:lnTo>
                    <a:pt x="27095" y="8336"/>
                  </a:lnTo>
                  <a:lnTo>
                    <a:pt x="27217" y="11915"/>
                  </a:lnTo>
                  <a:lnTo>
                    <a:pt x="22923" y="49682"/>
                  </a:lnTo>
                  <a:lnTo>
                    <a:pt x="22047" y="51180"/>
                  </a:lnTo>
                  <a:lnTo>
                    <a:pt x="20993" y="52235"/>
                  </a:lnTo>
                  <a:lnTo>
                    <a:pt x="18161" y="52527"/>
                  </a:lnTo>
                  <a:lnTo>
                    <a:pt x="21455" y="52527"/>
                  </a:lnTo>
                  <a:lnTo>
                    <a:pt x="27049" y="45482"/>
                  </a:lnTo>
                  <a:lnTo>
                    <a:pt x="29487" y="26779"/>
                  </a:lnTo>
                  <a:lnTo>
                    <a:pt x="29332" y="8336"/>
                  </a:lnTo>
                  <a:lnTo>
                    <a:pt x="28949" y="2438"/>
                  </a:lnTo>
                  <a:close/>
                </a:path>
              </a:pathLst>
            </a:custGeom>
            <a:solidFill>
              <a:srgbClr val="98979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6" name="object 126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4597877" y="3574299"/>
              <a:ext cx="172121" cy="535263"/>
            </a:xfrm>
            <a:prstGeom prst="rect">
              <a:avLst/>
            </a:prstGeom>
          </p:spPr>
        </p:pic>
        <p:pic>
          <p:nvPicPr>
            <p:cNvPr id="127" name="object 127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4740757" y="3406635"/>
              <a:ext cx="63655" cy="177723"/>
            </a:xfrm>
            <a:prstGeom prst="rect">
              <a:avLst/>
            </a:prstGeom>
          </p:spPr>
        </p:pic>
        <p:sp>
          <p:nvSpPr>
            <p:cNvPr id="128" name="object 128"/>
            <p:cNvSpPr/>
            <p:nvPr/>
          </p:nvSpPr>
          <p:spPr>
            <a:xfrm>
              <a:off x="4769275" y="3361982"/>
              <a:ext cx="30480" cy="55244"/>
            </a:xfrm>
            <a:custGeom>
              <a:avLst/>
              <a:gdLst/>
              <a:ahLst/>
              <a:cxnLst/>
              <a:rect l="l" t="t" r="r" b="b"/>
              <a:pathLst>
                <a:path w="30479" h="55245">
                  <a:moveTo>
                    <a:pt x="13496" y="0"/>
                  </a:moveTo>
                  <a:lnTo>
                    <a:pt x="8555" y="5223"/>
                  </a:lnTo>
                  <a:lnTo>
                    <a:pt x="4730" y="20709"/>
                  </a:lnTo>
                  <a:lnTo>
                    <a:pt x="0" y="51238"/>
                  </a:lnTo>
                  <a:lnTo>
                    <a:pt x="28676" y="55150"/>
                  </a:lnTo>
                  <a:lnTo>
                    <a:pt x="29503" y="46837"/>
                  </a:lnTo>
                  <a:lnTo>
                    <a:pt x="30289" y="28410"/>
                  </a:lnTo>
                  <a:lnTo>
                    <a:pt x="28494" y="9630"/>
                  </a:lnTo>
                  <a:lnTo>
                    <a:pt x="21577" y="260"/>
                  </a:lnTo>
                  <a:lnTo>
                    <a:pt x="13496" y="0"/>
                  </a:lnTo>
                  <a:close/>
                </a:path>
              </a:pathLst>
            </a:custGeom>
            <a:solidFill>
              <a:srgbClr val="DAD8D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" name="object 129"/>
            <p:cNvSpPr/>
            <p:nvPr/>
          </p:nvSpPr>
          <p:spPr>
            <a:xfrm>
              <a:off x="4769275" y="3361982"/>
              <a:ext cx="30480" cy="55244"/>
            </a:xfrm>
            <a:custGeom>
              <a:avLst/>
              <a:gdLst/>
              <a:ahLst/>
              <a:cxnLst/>
              <a:rect l="l" t="t" r="r" b="b"/>
              <a:pathLst>
                <a:path w="30479" h="55245">
                  <a:moveTo>
                    <a:pt x="13496" y="0"/>
                  </a:moveTo>
                  <a:lnTo>
                    <a:pt x="8555" y="5223"/>
                  </a:lnTo>
                  <a:lnTo>
                    <a:pt x="4730" y="20709"/>
                  </a:lnTo>
                  <a:lnTo>
                    <a:pt x="0" y="51238"/>
                  </a:lnTo>
                  <a:lnTo>
                    <a:pt x="28676" y="55150"/>
                  </a:lnTo>
                  <a:lnTo>
                    <a:pt x="28927" y="52622"/>
                  </a:lnTo>
                  <a:lnTo>
                    <a:pt x="26720" y="52622"/>
                  </a:lnTo>
                  <a:lnTo>
                    <a:pt x="2565" y="49346"/>
                  </a:lnTo>
                  <a:lnTo>
                    <a:pt x="12865" y="11398"/>
                  </a:lnTo>
                  <a:lnTo>
                    <a:pt x="19862" y="2267"/>
                  </a:lnTo>
                  <a:lnTo>
                    <a:pt x="23058" y="2267"/>
                  </a:lnTo>
                  <a:lnTo>
                    <a:pt x="21577" y="260"/>
                  </a:lnTo>
                  <a:lnTo>
                    <a:pt x="13496" y="0"/>
                  </a:lnTo>
                  <a:close/>
                </a:path>
                <a:path w="30479" h="55245">
                  <a:moveTo>
                    <a:pt x="23058" y="2267"/>
                  </a:moveTo>
                  <a:lnTo>
                    <a:pt x="19862" y="2267"/>
                  </a:lnTo>
                  <a:lnTo>
                    <a:pt x="22694" y="2661"/>
                  </a:lnTo>
                  <a:lnTo>
                    <a:pt x="23685" y="3753"/>
                  </a:lnTo>
                  <a:lnTo>
                    <a:pt x="25679" y="7334"/>
                  </a:lnTo>
                  <a:lnTo>
                    <a:pt x="26441" y="10115"/>
                  </a:lnTo>
                  <a:lnTo>
                    <a:pt x="26987" y="13316"/>
                  </a:lnTo>
                  <a:lnTo>
                    <a:pt x="27988" y="24076"/>
                  </a:lnTo>
                  <a:lnTo>
                    <a:pt x="27959" y="35436"/>
                  </a:lnTo>
                  <a:lnTo>
                    <a:pt x="27376" y="45563"/>
                  </a:lnTo>
                  <a:lnTo>
                    <a:pt x="26720" y="52622"/>
                  </a:lnTo>
                  <a:lnTo>
                    <a:pt x="28927" y="52622"/>
                  </a:lnTo>
                  <a:lnTo>
                    <a:pt x="29503" y="46837"/>
                  </a:lnTo>
                  <a:lnTo>
                    <a:pt x="30289" y="28410"/>
                  </a:lnTo>
                  <a:lnTo>
                    <a:pt x="28494" y="9630"/>
                  </a:lnTo>
                  <a:lnTo>
                    <a:pt x="23058" y="2267"/>
                  </a:lnTo>
                  <a:close/>
                </a:path>
              </a:pathLst>
            </a:custGeom>
            <a:solidFill>
              <a:srgbClr val="98979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0" name="object 130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4560277" y="4099140"/>
              <a:ext cx="61790" cy="177740"/>
            </a:xfrm>
            <a:prstGeom prst="rect">
              <a:avLst/>
            </a:prstGeom>
          </p:spPr>
        </p:pic>
        <p:sp>
          <p:nvSpPr>
            <p:cNvPr id="131" name="object 131"/>
            <p:cNvSpPr/>
            <p:nvPr/>
          </p:nvSpPr>
          <p:spPr>
            <a:xfrm>
              <a:off x="4568129" y="4267017"/>
              <a:ext cx="33020" cy="55244"/>
            </a:xfrm>
            <a:custGeom>
              <a:avLst/>
              <a:gdLst/>
              <a:ahLst/>
              <a:cxnLst/>
              <a:rect l="l" t="t" r="r" b="b"/>
              <a:pathLst>
                <a:path w="33020" h="55245">
                  <a:moveTo>
                    <a:pt x="4056" y="0"/>
                  </a:moveTo>
                  <a:lnTo>
                    <a:pt x="453" y="30682"/>
                  </a:lnTo>
                  <a:lnTo>
                    <a:pt x="0" y="46628"/>
                  </a:lnTo>
                  <a:lnTo>
                    <a:pt x="3368" y="52981"/>
                  </a:lnTo>
                  <a:lnTo>
                    <a:pt x="11231" y="54889"/>
                  </a:lnTo>
                  <a:lnTo>
                    <a:pt x="20391" y="47724"/>
                  </a:lnTo>
                  <a:lnTo>
                    <a:pt x="27133" y="30116"/>
                  </a:lnTo>
                  <a:lnTo>
                    <a:pt x="31296" y="12153"/>
                  </a:lnTo>
                  <a:lnTo>
                    <a:pt x="32719" y="3924"/>
                  </a:lnTo>
                  <a:lnTo>
                    <a:pt x="4056" y="0"/>
                  </a:lnTo>
                  <a:close/>
                </a:path>
              </a:pathLst>
            </a:custGeom>
            <a:solidFill>
              <a:srgbClr val="DAD8D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" name="object 132"/>
            <p:cNvSpPr/>
            <p:nvPr/>
          </p:nvSpPr>
          <p:spPr>
            <a:xfrm>
              <a:off x="4568166" y="4267017"/>
              <a:ext cx="33020" cy="55244"/>
            </a:xfrm>
            <a:custGeom>
              <a:avLst/>
              <a:gdLst/>
              <a:ahLst/>
              <a:cxnLst/>
              <a:rect l="l" t="t" r="r" b="b"/>
              <a:pathLst>
                <a:path w="33020" h="55245">
                  <a:moveTo>
                    <a:pt x="4019" y="0"/>
                  </a:moveTo>
                  <a:lnTo>
                    <a:pt x="416" y="30682"/>
                  </a:lnTo>
                  <a:lnTo>
                    <a:pt x="99" y="41833"/>
                  </a:lnTo>
                  <a:lnTo>
                    <a:pt x="0" y="46697"/>
                  </a:lnTo>
                  <a:lnTo>
                    <a:pt x="3331" y="52981"/>
                  </a:lnTo>
                  <a:lnTo>
                    <a:pt x="11194" y="54889"/>
                  </a:lnTo>
                  <a:lnTo>
                    <a:pt x="13743" y="52895"/>
                  </a:lnTo>
                  <a:lnTo>
                    <a:pt x="12896" y="52895"/>
                  </a:lnTo>
                  <a:lnTo>
                    <a:pt x="10064" y="52501"/>
                  </a:lnTo>
                  <a:lnTo>
                    <a:pt x="4746" y="31077"/>
                  </a:lnTo>
                  <a:lnTo>
                    <a:pt x="4761" y="19721"/>
                  </a:lnTo>
                  <a:lnTo>
                    <a:pt x="5330" y="9592"/>
                  </a:lnTo>
                  <a:lnTo>
                    <a:pt x="5974" y="2514"/>
                  </a:lnTo>
                  <a:lnTo>
                    <a:pt x="22386" y="2514"/>
                  </a:lnTo>
                  <a:lnTo>
                    <a:pt x="4019" y="0"/>
                  </a:lnTo>
                  <a:close/>
                </a:path>
                <a:path w="33020" h="55245">
                  <a:moveTo>
                    <a:pt x="22386" y="2514"/>
                  </a:moveTo>
                  <a:lnTo>
                    <a:pt x="5974" y="2514"/>
                  </a:lnTo>
                  <a:lnTo>
                    <a:pt x="30142" y="5803"/>
                  </a:lnTo>
                  <a:lnTo>
                    <a:pt x="28886" y="12787"/>
                  </a:lnTo>
                  <a:lnTo>
                    <a:pt x="17023" y="49187"/>
                  </a:lnTo>
                  <a:lnTo>
                    <a:pt x="12896" y="52895"/>
                  </a:lnTo>
                  <a:lnTo>
                    <a:pt x="13743" y="52895"/>
                  </a:lnTo>
                  <a:lnTo>
                    <a:pt x="20354" y="47724"/>
                  </a:lnTo>
                  <a:lnTo>
                    <a:pt x="27096" y="30116"/>
                  </a:lnTo>
                  <a:lnTo>
                    <a:pt x="31259" y="12153"/>
                  </a:lnTo>
                  <a:lnTo>
                    <a:pt x="32682" y="3924"/>
                  </a:lnTo>
                  <a:lnTo>
                    <a:pt x="22386" y="2514"/>
                  </a:lnTo>
                  <a:close/>
                </a:path>
              </a:pathLst>
            </a:custGeom>
            <a:solidFill>
              <a:srgbClr val="98979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3" name="object 133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4574108" y="3569341"/>
              <a:ext cx="115917" cy="554016"/>
            </a:xfrm>
            <a:prstGeom prst="rect">
              <a:avLst/>
            </a:prstGeom>
          </p:spPr>
        </p:pic>
        <p:pic>
          <p:nvPicPr>
            <p:cNvPr id="134" name="object 134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4636173" y="3400729"/>
              <a:ext cx="61332" cy="179158"/>
            </a:xfrm>
            <a:prstGeom prst="rect">
              <a:avLst/>
            </a:prstGeom>
          </p:spPr>
        </p:pic>
        <p:sp>
          <p:nvSpPr>
            <p:cNvPr id="135" name="object 135"/>
            <p:cNvSpPr/>
            <p:nvPr/>
          </p:nvSpPr>
          <p:spPr>
            <a:xfrm>
              <a:off x="4655344" y="3355525"/>
              <a:ext cx="29209" cy="53975"/>
            </a:xfrm>
            <a:custGeom>
              <a:avLst/>
              <a:gdLst/>
              <a:ahLst/>
              <a:cxnLst/>
              <a:rect l="l" t="t" r="r" b="b"/>
              <a:pathLst>
                <a:path w="29210" h="53975">
                  <a:moveTo>
                    <a:pt x="14503" y="0"/>
                  </a:moveTo>
                  <a:lnTo>
                    <a:pt x="6461" y="834"/>
                  </a:lnTo>
                  <a:lnTo>
                    <a:pt x="2270" y="6677"/>
                  </a:lnTo>
                  <a:lnTo>
                    <a:pt x="569" y="22534"/>
                  </a:lnTo>
                  <a:lnTo>
                    <a:pt x="0" y="53416"/>
                  </a:lnTo>
                  <a:lnTo>
                    <a:pt x="28943" y="53416"/>
                  </a:lnTo>
                  <a:lnTo>
                    <a:pt x="28640" y="45069"/>
                  </a:lnTo>
                  <a:lnTo>
                    <a:pt x="26933" y="26708"/>
                  </a:lnTo>
                  <a:lnTo>
                    <a:pt x="22621" y="8346"/>
                  </a:lnTo>
                  <a:lnTo>
                    <a:pt x="14503" y="0"/>
                  </a:lnTo>
                  <a:close/>
                </a:path>
              </a:pathLst>
            </a:custGeom>
            <a:solidFill>
              <a:srgbClr val="DAD8D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" name="object 136"/>
            <p:cNvSpPr/>
            <p:nvPr/>
          </p:nvSpPr>
          <p:spPr>
            <a:xfrm>
              <a:off x="4655344" y="3355525"/>
              <a:ext cx="29209" cy="53975"/>
            </a:xfrm>
            <a:custGeom>
              <a:avLst/>
              <a:gdLst/>
              <a:ahLst/>
              <a:cxnLst/>
              <a:rect l="l" t="t" r="r" b="b"/>
              <a:pathLst>
                <a:path w="29210" h="53975">
                  <a:moveTo>
                    <a:pt x="14503" y="0"/>
                  </a:moveTo>
                  <a:lnTo>
                    <a:pt x="6461" y="834"/>
                  </a:lnTo>
                  <a:lnTo>
                    <a:pt x="2270" y="6677"/>
                  </a:lnTo>
                  <a:lnTo>
                    <a:pt x="569" y="22534"/>
                  </a:lnTo>
                  <a:lnTo>
                    <a:pt x="0" y="53416"/>
                  </a:lnTo>
                  <a:lnTo>
                    <a:pt x="28943" y="53416"/>
                  </a:lnTo>
                  <a:lnTo>
                    <a:pt x="28862" y="51181"/>
                  </a:lnTo>
                  <a:lnTo>
                    <a:pt x="2273" y="51181"/>
                  </a:lnTo>
                  <a:lnTo>
                    <a:pt x="2586" y="44090"/>
                  </a:lnTo>
                  <a:lnTo>
                    <a:pt x="9486" y="6451"/>
                  </a:lnTo>
                  <a:lnTo>
                    <a:pt x="13081" y="2222"/>
                  </a:lnTo>
                  <a:lnTo>
                    <a:pt x="16665" y="2222"/>
                  </a:lnTo>
                  <a:lnTo>
                    <a:pt x="14503" y="0"/>
                  </a:lnTo>
                  <a:close/>
                </a:path>
                <a:path w="29210" h="53975">
                  <a:moveTo>
                    <a:pt x="16665" y="2222"/>
                  </a:moveTo>
                  <a:lnTo>
                    <a:pt x="15925" y="2222"/>
                  </a:lnTo>
                  <a:lnTo>
                    <a:pt x="17068" y="3175"/>
                  </a:lnTo>
                  <a:lnTo>
                    <a:pt x="19519" y="6451"/>
                  </a:lnTo>
                  <a:lnTo>
                    <a:pt x="26360" y="44090"/>
                  </a:lnTo>
                  <a:lnTo>
                    <a:pt x="26670" y="51181"/>
                  </a:lnTo>
                  <a:lnTo>
                    <a:pt x="28862" y="51181"/>
                  </a:lnTo>
                  <a:lnTo>
                    <a:pt x="28640" y="45069"/>
                  </a:lnTo>
                  <a:lnTo>
                    <a:pt x="26933" y="26708"/>
                  </a:lnTo>
                  <a:lnTo>
                    <a:pt x="22621" y="8346"/>
                  </a:lnTo>
                  <a:lnTo>
                    <a:pt x="16665" y="2222"/>
                  </a:lnTo>
                  <a:close/>
                </a:path>
              </a:pathLst>
            </a:custGeom>
            <a:solidFill>
              <a:srgbClr val="98979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7" name="object 137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4551591" y="4112831"/>
              <a:ext cx="61348" cy="179159"/>
            </a:xfrm>
            <a:prstGeom prst="rect">
              <a:avLst/>
            </a:prstGeom>
          </p:spPr>
        </p:pic>
        <p:sp>
          <p:nvSpPr>
            <p:cNvPr id="138" name="object 138"/>
            <p:cNvSpPr/>
            <p:nvPr/>
          </p:nvSpPr>
          <p:spPr>
            <a:xfrm>
              <a:off x="4570768" y="4283743"/>
              <a:ext cx="29209" cy="53975"/>
            </a:xfrm>
            <a:custGeom>
              <a:avLst/>
              <a:gdLst/>
              <a:ahLst/>
              <a:cxnLst/>
              <a:rect l="l" t="t" r="r" b="b"/>
              <a:pathLst>
                <a:path w="29210" h="53975">
                  <a:moveTo>
                    <a:pt x="28943" y="0"/>
                  </a:moveTo>
                  <a:lnTo>
                    <a:pt x="0" y="0"/>
                  </a:lnTo>
                  <a:lnTo>
                    <a:pt x="576" y="30888"/>
                  </a:lnTo>
                  <a:lnTo>
                    <a:pt x="2279" y="46750"/>
                  </a:lnTo>
                  <a:lnTo>
                    <a:pt x="6468" y="52594"/>
                  </a:lnTo>
                  <a:lnTo>
                    <a:pt x="14503" y="53428"/>
                  </a:lnTo>
                  <a:lnTo>
                    <a:pt x="22621" y="45080"/>
                  </a:lnTo>
                  <a:lnTo>
                    <a:pt x="26933" y="26714"/>
                  </a:lnTo>
                  <a:lnTo>
                    <a:pt x="28640" y="8348"/>
                  </a:lnTo>
                  <a:lnTo>
                    <a:pt x="28943" y="0"/>
                  </a:lnTo>
                  <a:close/>
                </a:path>
              </a:pathLst>
            </a:custGeom>
            <a:solidFill>
              <a:srgbClr val="DAD8D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9" name="object 139"/>
            <p:cNvSpPr/>
            <p:nvPr/>
          </p:nvSpPr>
          <p:spPr>
            <a:xfrm>
              <a:off x="4570768" y="4283743"/>
              <a:ext cx="29209" cy="53975"/>
            </a:xfrm>
            <a:custGeom>
              <a:avLst/>
              <a:gdLst/>
              <a:ahLst/>
              <a:cxnLst/>
              <a:rect l="l" t="t" r="r" b="b"/>
              <a:pathLst>
                <a:path w="29210" h="53975">
                  <a:moveTo>
                    <a:pt x="28943" y="0"/>
                  </a:moveTo>
                  <a:lnTo>
                    <a:pt x="0" y="0"/>
                  </a:lnTo>
                  <a:lnTo>
                    <a:pt x="576" y="30888"/>
                  </a:lnTo>
                  <a:lnTo>
                    <a:pt x="2279" y="46750"/>
                  </a:lnTo>
                  <a:lnTo>
                    <a:pt x="6468" y="52594"/>
                  </a:lnTo>
                  <a:lnTo>
                    <a:pt x="14503" y="53428"/>
                  </a:lnTo>
                  <a:lnTo>
                    <a:pt x="16664" y="51206"/>
                  </a:lnTo>
                  <a:lnTo>
                    <a:pt x="13081" y="51206"/>
                  </a:lnTo>
                  <a:lnTo>
                    <a:pt x="11938" y="50266"/>
                  </a:lnTo>
                  <a:lnTo>
                    <a:pt x="2594" y="9331"/>
                  </a:lnTo>
                  <a:lnTo>
                    <a:pt x="2286" y="2247"/>
                  </a:lnTo>
                  <a:lnTo>
                    <a:pt x="28861" y="2247"/>
                  </a:lnTo>
                  <a:lnTo>
                    <a:pt x="28943" y="0"/>
                  </a:lnTo>
                  <a:close/>
                </a:path>
                <a:path w="29210" h="53975">
                  <a:moveTo>
                    <a:pt x="28861" y="2247"/>
                  </a:moveTo>
                  <a:lnTo>
                    <a:pt x="26657" y="2247"/>
                  </a:lnTo>
                  <a:lnTo>
                    <a:pt x="26360" y="9331"/>
                  </a:lnTo>
                  <a:lnTo>
                    <a:pt x="25571" y="19442"/>
                  </a:lnTo>
                  <a:lnTo>
                    <a:pt x="15938" y="51206"/>
                  </a:lnTo>
                  <a:lnTo>
                    <a:pt x="16664" y="51206"/>
                  </a:lnTo>
                  <a:lnTo>
                    <a:pt x="22621" y="45080"/>
                  </a:lnTo>
                  <a:lnTo>
                    <a:pt x="26933" y="26714"/>
                  </a:lnTo>
                  <a:lnTo>
                    <a:pt x="28640" y="8348"/>
                  </a:lnTo>
                  <a:lnTo>
                    <a:pt x="28861" y="2247"/>
                  </a:lnTo>
                  <a:close/>
                </a:path>
              </a:pathLst>
            </a:custGeom>
            <a:solidFill>
              <a:srgbClr val="98979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0" name="object 140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4578705" y="3580447"/>
              <a:ext cx="147269" cy="542988"/>
            </a:xfrm>
            <a:prstGeom prst="rect">
              <a:avLst/>
            </a:prstGeom>
          </p:spPr>
        </p:pic>
        <p:pic>
          <p:nvPicPr>
            <p:cNvPr id="141" name="object 141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4691891" y="3415423"/>
              <a:ext cx="60115" cy="168061"/>
            </a:xfrm>
            <a:prstGeom prst="rect">
              <a:avLst/>
            </a:prstGeom>
          </p:spPr>
        </p:pic>
        <p:sp>
          <p:nvSpPr>
            <p:cNvPr id="142" name="object 142"/>
            <p:cNvSpPr/>
            <p:nvPr/>
          </p:nvSpPr>
          <p:spPr>
            <a:xfrm>
              <a:off x="4714324" y="3367317"/>
              <a:ext cx="29209" cy="54610"/>
            </a:xfrm>
            <a:custGeom>
              <a:avLst/>
              <a:gdLst/>
              <a:ahLst/>
              <a:cxnLst/>
              <a:rect l="l" t="t" r="r" b="b"/>
              <a:pathLst>
                <a:path w="29210" h="54610">
                  <a:moveTo>
                    <a:pt x="18796" y="0"/>
                  </a:moveTo>
                  <a:lnTo>
                    <a:pt x="10708" y="170"/>
                  </a:lnTo>
                  <a:lnTo>
                    <a:pt x="6054" y="5649"/>
                  </a:lnTo>
                  <a:lnTo>
                    <a:pt x="3072" y="21318"/>
                  </a:lnTo>
                  <a:lnTo>
                    <a:pt x="0" y="52057"/>
                  </a:lnTo>
                  <a:lnTo>
                    <a:pt x="28829" y="54406"/>
                  </a:lnTo>
                  <a:lnTo>
                    <a:pt x="29209" y="46064"/>
                  </a:lnTo>
                  <a:lnTo>
                    <a:pt x="29008" y="27627"/>
                  </a:lnTo>
                  <a:lnTo>
                    <a:pt x="26209" y="8977"/>
                  </a:lnTo>
                  <a:lnTo>
                    <a:pt x="18796" y="0"/>
                  </a:lnTo>
                  <a:close/>
                </a:path>
              </a:pathLst>
            </a:custGeom>
            <a:solidFill>
              <a:srgbClr val="DAD8D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" name="object 143"/>
            <p:cNvSpPr/>
            <p:nvPr/>
          </p:nvSpPr>
          <p:spPr>
            <a:xfrm>
              <a:off x="4714324" y="3367317"/>
              <a:ext cx="29209" cy="54610"/>
            </a:xfrm>
            <a:custGeom>
              <a:avLst/>
              <a:gdLst/>
              <a:ahLst/>
              <a:cxnLst/>
              <a:rect l="l" t="t" r="r" b="b"/>
              <a:pathLst>
                <a:path w="29210" h="54610">
                  <a:moveTo>
                    <a:pt x="18796" y="0"/>
                  </a:moveTo>
                  <a:lnTo>
                    <a:pt x="10708" y="170"/>
                  </a:lnTo>
                  <a:lnTo>
                    <a:pt x="6054" y="5649"/>
                  </a:lnTo>
                  <a:lnTo>
                    <a:pt x="3072" y="21318"/>
                  </a:lnTo>
                  <a:lnTo>
                    <a:pt x="0" y="52057"/>
                  </a:lnTo>
                  <a:lnTo>
                    <a:pt x="28829" y="54406"/>
                  </a:lnTo>
                  <a:lnTo>
                    <a:pt x="28938" y="52006"/>
                  </a:lnTo>
                  <a:lnTo>
                    <a:pt x="26758" y="52006"/>
                  </a:lnTo>
                  <a:lnTo>
                    <a:pt x="2438" y="50025"/>
                  </a:lnTo>
                  <a:lnTo>
                    <a:pt x="10693" y="11582"/>
                  </a:lnTo>
                  <a:lnTo>
                    <a:pt x="17183" y="2095"/>
                  </a:lnTo>
                  <a:lnTo>
                    <a:pt x="20526" y="2095"/>
                  </a:lnTo>
                  <a:lnTo>
                    <a:pt x="18796" y="0"/>
                  </a:lnTo>
                  <a:close/>
                </a:path>
                <a:path w="29210" h="54610">
                  <a:moveTo>
                    <a:pt x="20526" y="2095"/>
                  </a:moveTo>
                  <a:lnTo>
                    <a:pt x="17183" y="2095"/>
                  </a:lnTo>
                  <a:lnTo>
                    <a:pt x="20027" y="2324"/>
                  </a:lnTo>
                  <a:lnTo>
                    <a:pt x="21094" y="3365"/>
                  </a:lnTo>
                  <a:lnTo>
                    <a:pt x="26983" y="46064"/>
                  </a:lnTo>
                  <a:lnTo>
                    <a:pt x="26758" y="52006"/>
                  </a:lnTo>
                  <a:lnTo>
                    <a:pt x="28938" y="52006"/>
                  </a:lnTo>
                  <a:lnTo>
                    <a:pt x="29209" y="46064"/>
                  </a:lnTo>
                  <a:lnTo>
                    <a:pt x="29008" y="27627"/>
                  </a:lnTo>
                  <a:lnTo>
                    <a:pt x="26209" y="8977"/>
                  </a:lnTo>
                  <a:lnTo>
                    <a:pt x="20526" y="2095"/>
                  </a:lnTo>
                  <a:close/>
                </a:path>
              </a:pathLst>
            </a:custGeom>
            <a:solidFill>
              <a:srgbClr val="98979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4" name="object 144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4549402" y="4120517"/>
              <a:ext cx="59931" cy="167878"/>
            </a:xfrm>
            <a:prstGeom prst="rect">
              <a:avLst/>
            </a:prstGeom>
          </p:spPr>
        </p:pic>
        <p:sp>
          <p:nvSpPr>
            <p:cNvPr id="145" name="object 145"/>
            <p:cNvSpPr/>
            <p:nvPr/>
          </p:nvSpPr>
          <p:spPr>
            <a:xfrm>
              <a:off x="4560485" y="4282467"/>
              <a:ext cx="31115" cy="54610"/>
            </a:xfrm>
            <a:custGeom>
              <a:avLst/>
              <a:gdLst/>
              <a:ahLst/>
              <a:cxnLst/>
              <a:rect l="l" t="t" r="r" b="b"/>
              <a:pathLst>
                <a:path w="31114" h="54610">
                  <a:moveTo>
                    <a:pt x="1935" y="0"/>
                  </a:moveTo>
                  <a:lnTo>
                    <a:pt x="0" y="30832"/>
                  </a:lnTo>
                  <a:lnTo>
                    <a:pt x="407" y="46780"/>
                  </a:lnTo>
                  <a:lnTo>
                    <a:pt x="4106" y="52945"/>
                  </a:lnTo>
                  <a:lnTo>
                    <a:pt x="12044" y="54432"/>
                  </a:lnTo>
                  <a:lnTo>
                    <a:pt x="20811" y="46771"/>
                  </a:lnTo>
                  <a:lnTo>
                    <a:pt x="26601" y="28814"/>
                  </a:lnTo>
                  <a:lnTo>
                    <a:pt x="29796" y="10646"/>
                  </a:lnTo>
                  <a:lnTo>
                    <a:pt x="30776" y="2349"/>
                  </a:lnTo>
                  <a:lnTo>
                    <a:pt x="1935" y="0"/>
                  </a:lnTo>
                  <a:close/>
                </a:path>
              </a:pathLst>
            </a:custGeom>
            <a:solidFill>
              <a:srgbClr val="DAD8D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6" name="object 146"/>
            <p:cNvSpPr/>
            <p:nvPr/>
          </p:nvSpPr>
          <p:spPr>
            <a:xfrm>
              <a:off x="4560529" y="4282467"/>
              <a:ext cx="31115" cy="54610"/>
            </a:xfrm>
            <a:custGeom>
              <a:avLst/>
              <a:gdLst/>
              <a:ahLst/>
              <a:cxnLst/>
              <a:rect l="l" t="t" r="r" b="b"/>
              <a:pathLst>
                <a:path w="31114" h="54610">
                  <a:moveTo>
                    <a:pt x="1891" y="0"/>
                  </a:moveTo>
                  <a:lnTo>
                    <a:pt x="82" y="28814"/>
                  </a:lnTo>
                  <a:lnTo>
                    <a:pt x="0" y="32551"/>
                  </a:lnTo>
                  <a:lnTo>
                    <a:pt x="364" y="46780"/>
                  </a:lnTo>
                  <a:lnTo>
                    <a:pt x="4062" y="52945"/>
                  </a:lnTo>
                  <a:lnTo>
                    <a:pt x="12000" y="54432"/>
                  </a:lnTo>
                  <a:lnTo>
                    <a:pt x="14412" y="52324"/>
                  </a:lnTo>
                  <a:lnTo>
                    <a:pt x="13613" y="52324"/>
                  </a:lnTo>
                  <a:lnTo>
                    <a:pt x="10755" y="52095"/>
                  </a:lnTo>
                  <a:lnTo>
                    <a:pt x="3714" y="9502"/>
                  </a:lnTo>
                  <a:lnTo>
                    <a:pt x="3973" y="2412"/>
                  </a:lnTo>
                  <a:lnTo>
                    <a:pt x="30725" y="2412"/>
                  </a:lnTo>
                  <a:lnTo>
                    <a:pt x="1891" y="0"/>
                  </a:lnTo>
                  <a:close/>
                </a:path>
                <a:path w="31114" h="54610">
                  <a:moveTo>
                    <a:pt x="30725" y="2412"/>
                  </a:moveTo>
                  <a:lnTo>
                    <a:pt x="3973" y="2413"/>
                  </a:lnTo>
                  <a:lnTo>
                    <a:pt x="28281" y="4394"/>
                  </a:lnTo>
                  <a:lnTo>
                    <a:pt x="27405" y="11436"/>
                  </a:lnTo>
                  <a:lnTo>
                    <a:pt x="17537" y="48399"/>
                  </a:lnTo>
                  <a:lnTo>
                    <a:pt x="13613" y="52324"/>
                  </a:lnTo>
                  <a:lnTo>
                    <a:pt x="14412" y="52324"/>
                  </a:lnTo>
                  <a:lnTo>
                    <a:pt x="20767" y="46771"/>
                  </a:lnTo>
                  <a:lnTo>
                    <a:pt x="26557" y="28814"/>
                  </a:lnTo>
                  <a:lnTo>
                    <a:pt x="29752" y="10646"/>
                  </a:lnTo>
                  <a:lnTo>
                    <a:pt x="30725" y="2412"/>
                  </a:lnTo>
                  <a:close/>
                </a:path>
              </a:pathLst>
            </a:custGeom>
            <a:solidFill>
              <a:srgbClr val="98979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7" name="object 147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4637633" y="3564026"/>
              <a:ext cx="80810" cy="556717"/>
            </a:xfrm>
            <a:prstGeom prst="rect">
              <a:avLst/>
            </a:prstGeom>
          </p:spPr>
        </p:pic>
        <p:pic>
          <p:nvPicPr>
            <p:cNvPr id="148" name="object 148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4597261" y="3398672"/>
              <a:ext cx="67816" cy="176225"/>
            </a:xfrm>
            <a:prstGeom prst="rect">
              <a:avLst/>
            </a:prstGeom>
          </p:spPr>
        </p:pic>
        <p:sp>
          <p:nvSpPr>
            <p:cNvPr id="149" name="object 149"/>
            <p:cNvSpPr/>
            <p:nvPr/>
          </p:nvSpPr>
          <p:spPr>
            <a:xfrm>
              <a:off x="4598745" y="3354264"/>
              <a:ext cx="35560" cy="55244"/>
            </a:xfrm>
            <a:custGeom>
              <a:avLst/>
              <a:gdLst/>
              <a:ahLst/>
              <a:cxnLst/>
              <a:rect l="l" t="t" r="r" b="b"/>
              <a:pathLst>
                <a:path w="35560" h="55245">
                  <a:moveTo>
                    <a:pt x="10672" y="0"/>
                  </a:moveTo>
                  <a:lnTo>
                    <a:pt x="2950" y="2413"/>
                  </a:lnTo>
                  <a:lnTo>
                    <a:pt x="0" y="8972"/>
                  </a:lnTo>
                  <a:lnTo>
                    <a:pt x="1480" y="24856"/>
                  </a:lnTo>
                  <a:lnTo>
                    <a:pt x="7053" y="55245"/>
                  </a:lnTo>
                  <a:lnTo>
                    <a:pt x="35425" y="49491"/>
                  </a:lnTo>
                  <a:lnTo>
                    <a:pt x="33473" y="41371"/>
                  </a:lnTo>
                  <a:lnTo>
                    <a:pt x="28159" y="23712"/>
                  </a:lnTo>
                  <a:lnTo>
                    <a:pt x="20289" y="6570"/>
                  </a:lnTo>
                  <a:lnTo>
                    <a:pt x="10672" y="0"/>
                  </a:lnTo>
                  <a:close/>
                </a:path>
              </a:pathLst>
            </a:custGeom>
            <a:solidFill>
              <a:srgbClr val="DAD8D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0" name="object 150"/>
            <p:cNvSpPr/>
            <p:nvPr/>
          </p:nvSpPr>
          <p:spPr>
            <a:xfrm>
              <a:off x="4598745" y="3354264"/>
              <a:ext cx="35560" cy="55244"/>
            </a:xfrm>
            <a:custGeom>
              <a:avLst/>
              <a:gdLst/>
              <a:ahLst/>
              <a:cxnLst/>
              <a:rect l="l" t="t" r="r" b="b"/>
              <a:pathLst>
                <a:path w="35560" h="55245">
                  <a:moveTo>
                    <a:pt x="10672" y="0"/>
                  </a:moveTo>
                  <a:lnTo>
                    <a:pt x="2950" y="2413"/>
                  </a:lnTo>
                  <a:lnTo>
                    <a:pt x="0" y="8972"/>
                  </a:lnTo>
                  <a:lnTo>
                    <a:pt x="1480" y="24856"/>
                  </a:lnTo>
                  <a:lnTo>
                    <a:pt x="7053" y="55245"/>
                  </a:lnTo>
                  <a:lnTo>
                    <a:pt x="20017" y="52616"/>
                  </a:lnTo>
                  <a:lnTo>
                    <a:pt x="8856" y="52616"/>
                  </a:lnTo>
                  <a:lnTo>
                    <a:pt x="7752" y="45600"/>
                  </a:lnTo>
                  <a:lnTo>
                    <a:pt x="6530" y="35525"/>
                  </a:lnTo>
                  <a:lnTo>
                    <a:pt x="5827" y="24856"/>
                  </a:lnTo>
                  <a:lnTo>
                    <a:pt x="5895" y="20380"/>
                  </a:lnTo>
                  <a:lnTo>
                    <a:pt x="12501" y="1892"/>
                  </a:lnTo>
                  <a:lnTo>
                    <a:pt x="13442" y="1892"/>
                  </a:lnTo>
                  <a:lnTo>
                    <a:pt x="10672" y="0"/>
                  </a:lnTo>
                  <a:close/>
                </a:path>
                <a:path w="35560" h="55245">
                  <a:moveTo>
                    <a:pt x="13442" y="1892"/>
                  </a:moveTo>
                  <a:lnTo>
                    <a:pt x="12501" y="1892"/>
                  </a:lnTo>
                  <a:lnTo>
                    <a:pt x="13809" y="2603"/>
                  </a:lnTo>
                  <a:lnTo>
                    <a:pt x="16870" y="5334"/>
                  </a:lnTo>
                  <a:lnTo>
                    <a:pt x="31048" y="40873"/>
                  </a:lnTo>
                  <a:lnTo>
                    <a:pt x="32745" y="47764"/>
                  </a:lnTo>
                  <a:lnTo>
                    <a:pt x="8856" y="52616"/>
                  </a:lnTo>
                  <a:lnTo>
                    <a:pt x="20017" y="52616"/>
                  </a:lnTo>
                  <a:lnTo>
                    <a:pt x="35425" y="49491"/>
                  </a:lnTo>
                  <a:lnTo>
                    <a:pt x="33473" y="41371"/>
                  </a:lnTo>
                  <a:lnTo>
                    <a:pt x="28159" y="23712"/>
                  </a:lnTo>
                  <a:lnTo>
                    <a:pt x="20289" y="6570"/>
                  </a:lnTo>
                  <a:lnTo>
                    <a:pt x="13442" y="1892"/>
                  </a:lnTo>
                  <a:close/>
                </a:path>
              </a:pathLst>
            </a:custGeom>
            <a:solidFill>
              <a:srgbClr val="98979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1" name="object 151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4666762" y="4110054"/>
              <a:ext cx="66881" cy="176239"/>
            </a:xfrm>
            <a:prstGeom prst="rect">
              <a:avLst/>
            </a:prstGeom>
          </p:spPr>
        </p:pic>
        <p:sp>
          <p:nvSpPr>
            <p:cNvPr id="152" name="object 152"/>
            <p:cNvSpPr/>
            <p:nvPr/>
          </p:nvSpPr>
          <p:spPr>
            <a:xfrm>
              <a:off x="4701576" y="4274652"/>
              <a:ext cx="31750" cy="56515"/>
            </a:xfrm>
            <a:custGeom>
              <a:avLst/>
              <a:gdLst/>
              <a:ahLst/>
              <a:cxnLst/>
              <a:rect l="l" t="t" r="r" b="b"/>
              <a:pathLst>
                <a:path w="31750" h="56514">
                  <a:moveTo>
                    <a:pt x="28359" y="0"/>
                  </a:moveTo>
                  <a:lnTo>
                    <a:pt x="0" y="5765"/>
                  </a:lnTo>
                  <a:lnTo>
                    <a:pt x="6688" y="35921"/>
                  </a:lnTo>
                  <a:lnTo>
                    <a:pt x="11504" y="51127"/>
                  </a:lnTo>
                  <a:lnTo>
                    <a:pt x="16775" y="56022"/>
                  </a:lnTo>
                  <a:lnTo>
                    <a:pt x="24828" y="55245"/>
                  </a:lnTo>
                  <a:lnTo>
                    <a:pt x="31123" y="45450"/>
                  </a:lnTo>
                  <a:lnTo>
                    <a:pt x="31699" y="26589"/>
                  </a:lnTo>
                  <a:lnTo>
                    <a:pt x="29721" y="8244"/>
                  </a:lnTo>
                  <a:lnTo>
                    <a:pt x="28359" y="0"/>
                  </a:lnTo>
                  <a:close/>
                </a:path>
              </a:pathLst>
            </a:custGeom>
            <a:solidFill>
              <a:srgbClr val="DAD8D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" name="object 153"/>
            <p:cNvSpPr/>
            <p:nvPr/>
          </p:nvSpPr>
          <p:spPr>
            <a:xfrm>
              <a:off x="4701576" y="4274652"/>
              <a:ext cx="31750" cy="56515"/>
            </a:xfrm>
            <a:custGeom>
              <a:avLst/>
              <a:gdLst/>
              <a:ahLst/>
              <a:cxnLst/>
              <a:rect l="l" t="t" r="r" b="b"/>
              <a:pathLst>
                <a:path w="31750" h="56514">
                  <a:moveTo>
                    <a:pt x="28359" y="0"/>
                  </a:moveTo>
                  <a:lnTo>
                    <a:pt x="0" y="5765"/>
                  </a:lnTo>
                  <a:lnTo>
                    <a:pt x="6688" y="35921"/>
                  </a:lnTo>
                  <a:lnTo>
                    <a:pt x="11504" y="51127"/>
                  </a:lnTo>
                  <a:lnTo>
                    <a:pt x="16775" y="56022"/>
                  </a:lnTo>
                  <a:lnTo>
                    <a:pt x="24828" y="55245"/>
                  </a:lnTo>
                  <a:lnTo>
                    <a:pt x="26052" y="53340"/>
                  </a:lnTo>
                  <a:lnTo>
                    <a:pt x="22987" y="53340"/>
                  </a:lnTo>
                  <a:lnTo>
                    <a:pt x="21678" y="52641"/>
                  </a:lnTo>
                  <a:lnTo>
                    <a:pt x="4393" y="14382"/>
                  </a:lnTo>
                  <a:lnTo>
                    <a:pt x="2679" y="7493"/>
                  </a:lnTo>
                  <a:lnTo>
                    <a:pt x="26581" y="2641"/>
                  </a:lnTo>
                  <a:lnTo>
                    <a:pt x="28795" y="2641"/>
                  </a:lnTo>
                  <a:lnTo>
                    <a:pt x="28359" y="0"/>
                  </a:lnTo>
                  <a:close/>
                </a:path>
                <a:path w="31750" h="56514">
                  <a:moveTo>
                    <a:pt x="28795" y="2641"/>
                  </a:moveTo>
                  <a:lnTo>
                    <a:pt x="26581" y="2641"/>
                  </a:lnTo>
                  <a:lnTo>
                    <a:pt x="27690" y="9657"/>
                  </a:lnTo>
                  <a:lnTo>
                    <a:pt x="28925" y="19732"/>
                  </a:lnTo>
                  <a:lnTo>
                    <a:pt x="29686" y="31070"/>
                  </a:lnTo>
                  <a:lnTo>
                    <a:pt x="29375" y="41871"/>
                  </a:lnTo>
                  <a:lnTo>
                    <a:pt x="29085" y="44691"/>
                  </a:lnTo>
                  <a:lnTo>
                    <a:pt x="22987" y="53340"/>
                  </a:lnTo>
                  <a:lnTo>
                    <a:pt x="26052" y="53340"/>
                  </a:lnTo>
                  <a:lnTo>
                    <a:pt x="31123" y="45450"/>
                  </a:lnTo>
                  <a:lnTo>
                    <a:pt x="31699" y="26589"/>
                  </a:lnTo>
                  <a:lnTo>
                    <a:pt x="29721" y="8244"/>
                  </a:lnTo>
                  <a:lnTo>
                    <a:pt x="28795" y="2641"/>
                  </a:lnTo>
                  <a:close/>
                </a:path>
              </a:pathLst>
            </a:custGeom>
            <a:solidFill>
              <a:srgbClr val="98979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4" name="object 154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4585737" y="3569384"/>
              <a:ext cx="172121" cy="535263"/>
            </a:xfrm>
            <a:prstGeom prst="rect">
              <a:avLst/>
            </a:prstGeom>
          </p:spPr>
        </p:pic>
        <p:pic>
          <p:nvPicPr>
            <p:cNvPr id="155" name="object 155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4728616" y="3401733"/>
              <a:ext cx="63653" cy="177723"/>
            </a:xfrm>
            <a:prstGeom prst="rect">
              <a:avLst/>
            </a:prstGeom>
          </p:spPr>
        </p:pic>
        <p:sp>
          <p:nvSpPr>
            <p:cNvPr id="156" name="object 156"/>
            <p:cNvSpPr/>
            <p:nvPr/>
          </p:nvSpPr>
          <p:spPr>
            <a:xfrm>
              <a:off x="4757130" y="3357085"/>
              <a:ext cx="30480" cy="55244"/>
            </a:xfrm>
            <a:custGeom>
              <a:avLst/>
              <a:gdLst/>
              <a:ahLst/>
              <a:cxnLst/>
              <a:rect l="l" t="t" r="r" b="b"/>
              <a:pathLst>
                <a:path w="30479" h="55245">
                  <a:moveTo>
                    <a:pt x="13496" y="0"/>
                  </a:moveTo>
                  <a:lnTo>
                    <a:pt x="8555" y="5223"/>
                  </a:lnTo>
                  <a:lnTo>
                    <a:pt x="4730" y="20709"/>
                  </a:lnTo>
                  <a:lnTo>
                    <a:pt x="0" y="51238"/>
                  </a:lnTo>
                  <a:lnTo>
                    <a:pt x="28663" y="55137"/>
                  </a:lnTo>
                  <a:lnTo>
                    <a:pt x="29492" y="46825"/>
                  </a:lnTo>
                  <a:lnTo>
                    <a:pt x="30283" y="28399"/>
                  </a:lnTo>
                  <a:lnTo>
                    <a:pt x="28492" y="9622"/>
                  </a:lnTo>
                  <a:lnTo>
                    <a:pt x="21577" y="260"/>
                  </a:lnTo>
                  <a:lnTo>
                    <a:pt x="13496" y="0"/>
                  </a:lnTo>
                  <a:close/>
                </a:path>
              </a:pathLst>
            </a:custGeom>
            <a:solidFill>
              <a:srgbClr val="DAD8D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7" name="object 157"/>
            <p:cNvSpPr/>
            <p:nvPr/>
          </p:nvSpPr>
          <p:spPr>
            <a:xfrm>
              <a:off x="4757130" y="3357085"/>
              <a:ext cx="30480" cy="55244"/>
            </a:xfrm>
            <a:custGeom>
              <a:avLst/>
              <a:gdLst/>
              <a:ahLst/>
              <a:cxnLst/>
              <a:rect l="l" t="t" r="r" b="b"/>
              <a:pathLst>
                <a:path w="30479" h="55245">
                  <a:moveTo>
                    <a:pt x="13496" y="0"/>
                  </a:moveTo>
                  <a:lnTo>
                    <a:pt x="8555" y="5223"/>
                  </a:lnTo>
                  <a:lnTo>
                    <a:pt x="4730" y="20709"/>
                  </a:lnTo>
                  <a:lnTo>
                    <a:pt x="0" y="51238"/>
                  </a:lnTo>
                  <a:lnTo>
                    <a:pt x="28663" y="55137"/>
                  </a:lnTo>
                  <a:lnTo>
                    <a:pt x="28914" y="52622"/>
                  </a:lnTo>
                  <a:lnTo>
                    <a:pt x="26720" y="52622"/>
                  </a:lnTo>
                  <a:lnTo>
                    <a:pt x="2552" y="49333"/>
                  </a:lnTo>
                  <a:lnTo>
                    <a:pt x="12865" y="11385"/>
                  </a:lnTo>
                  <a:lnTo>
                    <a:pt x="19862" y="2267"/>
                  </a:lnTo>
                  <a:lnTo>
                    <a:pt x="23059" y="2267"/>
                  </a:lnTo>
                  <a:lnTo>
                    <a:pt x="21577" y="260"/>
                  </a:lnTo>
                  <a:lnTo>
                    <a:pt x="13496" y="0"/>
                  </a:lnTo>
                  <a:close/>
                </a:path>
                <a:path w="30479" h="55245">
                  <a:moveTo>
                    <a:pt x="23059" y="2267"/>
                  </a:moveTo>
                  <a:lnTo>
                    <a:pt x="19862" y="2267"/>
                  </a:lnTo>
                  <a:lnTo>
                    <a:pt x="22682" y="2648"/>
                  </a:lnTo>
                  <a:lnTo>
                    <a:pt x="23685" y="3753"/>
                  </a:lnTo>
                  <a:lnTo>
                    <a:pt x="27988" y="24074"/>
                  </a:lnTo>
                  <a:lnTo>
                    <a:pt x="27959" y="35431"/>
                  </a:lnTo>
                  <a:lnTo>
                    <a:pt x="27376" y="45557"/>
                  </a:lnTo>
                  <a:lnTo>
                    <a:pt x="26720" y="52622"/>
                  </a:lnTo>
                  <a:lnTo>
                    <a:pt x="28914" y="52622"/>
                  </a:lnTo>
                  <a:lnTo>
                    <a:pt x="29492" y="46825"/>
                  </a:lnTo>
                  <a:lnTo>
                    <a:pt x="30283" y="28399"/>
                  </a:lnTo>
                  <a:lnTo>
                    <a:pt x="28492" y="9622"/>
                  </a:lnTo>
                  <a:lnTo>
                    <a:pt x="23059" y="2267"/>
                  </a:lnTo>
                  <a:close/>
                </a:path>
              </a:pathLst>
            </a:custGeom>
            <a:solidFill>
              <a:srgbClr val="98979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8" name="object 158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4548137" y="4094276"/>
              <a:ext cx="61784" cy="177723"/>
            </a:xfrm>
            <a:prstGeom prst="rect">
              <a:avLst/>
            </a:prstGeom>
          </p:spPr>
        </p:pic>
        <p:sp>
          <p:nvSpPr>
            <p:cNvPr id="159" name="object 159"/>
            <p:cNvSpPr/>
            <p:nvPr/>
          </p:nvSpPr>
          <p:spPr>
            <a:xfrm>
              <a:off x="4555973" y="4262123"/>
              <a:ext cx="33020" cy="55244"/>
            </a:xfrm>
            <a:custGeom>
              <a:avLst/>
              <a:gdLst/>
              <a:ahLst/>
              <a:cxnLst/>
              <a:rect l="l" t="t" r="r" b="b"/>
              <a:pathLst>
                <a:path w="33020" h="55245">
                  <a:moveTo>
                    <a:pt x="4067" y="0"/>
                  </a:moveTo>
                  <a:lnTo>
                    <a:pt x="457" y="30682"/>
                  </a:lnTo>
                  <a:lnTo>
                    <a:pt x="0" y="46628"/>
                  </a:lnTo>
                  <a:lnTo>
                    <a:pt x="3367" y="52981"/>
                  </a:lnTo>
                  <a:lnTo>
                    <a:pt x="11229" y="54889"/>
                  </a:lnTo>
                  <a:lnTo>
                    <a:pt x="20397" y="47717"/>
                  </a:lnTo>
                  <a:lnTo>
                    <a:pt x="27143" y="30105"/>
                  </a:lnTo>
                  <a:lnTo>
                    <a:pt x="31307" y="12141"/>
                  </a:lnTo>
                  <a:lnTo>
                    <a:pt x="32731" y="3911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DAD8D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0" name="object 160"/>
            <p:cNvSpPr/>
            <p:nvPr/>
          </p:nvSpPr>
          <p:spPr>
            <a:xfrm>
              <a:off x="4556010" y="4262123"/>
              <a:ext cx="33020" cy="55244"/>
            </a:xfrm>
            <a:custGeom>
              <a:avLst/>
              <a:gdLst/>
              <a:ahLst/>
              <a:cxnLst/>
              <a:rect l="l" t="t" r="r" b="b"/>
              <a:pathLst>
                <a:path w="33020" h="55245">
                  <a:moveTo>
                    <a:pt x="4030" y="0"/>
                  </a:moveTo>
                  <a:lnTo>
                    <a:pt x="420" y="30682"/>
                  </a:lnTo>
                  <a:lnTo>
                    <a:pt x="100" y="41833"/>
                  </a:lnTo>
                  <a:lnTo>
                    <a:pt x="0" y="46697"/>
                  </a:lnTo>
                  <a:lnTo>
                    <a:pt x="3330" y="52981"/>
                  </a:lnTo>
                  <a:lnTo>
                    <a:pt x="11192" y="54889"/>
                  </a:lnTo>
                  <a:lnTo>
                    <a:pt x="13773" y="52870"/>
                  </a:lnTo>
                  <a:lnTo>
                    <a:pt x="12894" y="52870"/>
                  </a:lnTo>
                  <a:lnTo>
                    <a:pt x="10075" y="52489"/>
                  </a:lnTo>
                  <a:lnTo>
                    <a:pt x="4751" y="31073"/>
                  </a:lnTo>
                  <a:lnTo>
                    <a:pt x="4766" y="19711"/>
                  </a:lnTo>
                  <a:lnTo>
                    <a:pt x="5334" y="9581"/>
                  </a:lnTo>
                  <a:lnTo>
                    <a:pt x="5973" y="2514"/>
                  </a:lnTo>
                  <a:lnTo>
                    <a:pt x="22456" y="2514"/>
                  </a:lnTo>
                  <a:lnTo>
                    <a:pt x="4030" y="0"/>
                  </a:lnTo>
                  <a:close/>
                </a:path>
                <a:path w="33020" h="55245">
                  <a:moveTo>
                    <a:pt x="22456" y="2514"/>
                  </a:moveTo>
                  <a:lnTo>
                    <a:pt x="5973" y="2514"/>
                  </a:lnTo>
                  <a:lnTo>
                    <a:pt x="30154" y="5803"/>
                  </a:lnTo>
                  <a:lnTo>
                    <a:pt x="28891" y="12787"/>
                  </a:lnTo>
                  <a:lnTo>
                    <a:pt x="17034" y="49174"/>
                  </a:lnTo>
                  <a:lnTo>
                    <a:pt x="12894" y="52870"/>
                  </a:lnTo>
                  <a:lnTo>
                    <a:pt x="13773" y="52870"/>
                  </a:lnTo>
                  <a:lnTo>
                    <a:pt x="20360" y="47717"/>
                  </a:lnTo>
                  <a:lnTo>
                    <a:pt x="27106" y="30105"/>
                  </a:lnTo>
                  <a:lnTo>
                    <a:pt x="31270" y="12141"/>
                  </a:lnTo>
                  <a:lnTo>
                    <a:pt x="32694" y="3911"/>
                  </a:lnTo>
                  <a:lnTo>
                    <a:pt x="22456" y="2514"/>
                  </a:lnTo>
                  <a:close/>
                </a:path>
              </a:pathLst>
            </a:custGeom>
            <a:solidFill>
              <a:srgbClr val="98979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1" name="object 161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4617013" y="3793502"/>
              <a:ext cx="88768" cy="86131"/>
            </a:xfrm>
            <a:prstGeom prst="rect">
              <a:avLst/>
            </a:prstGeom>
          </p:spPr>
        </p:pic>
        <p:pic>
          <p:nvPicPr>
            <p:cNvPr id="162" name="object 162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4885829" y="3385019"/>
              <a:ext cx="14350" cy="66288"/>
            </a:xfrm>
            <a:prstGeom prst="rect">
              <a:avLst/>
            </a:prstGeom>
          </p:spPr>
        </p:pic>
        <p:pic>
          <p:nvPicPr>
            <p:cNvPr id="163" name="object 163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4864544" y="3445588"/>
              <a:ext cx="345213" cy="898903"/>
            </a:xfrm>
            <a:prstGeom prst="rect">
              <a:avLst/>
            </a:prstGeom>
          </p:spPr>
        </p:pic>
        <p:pic>
          <p:nvPicPr>
            <p:cNvPr id="164" name="object 164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1387751" y="4158028"/>
              <a:ext cx="202233" cy="106249"/>
            </a:xfrm>
            <a:prstGeom prst="rect">
              <a:avLst/>
            </a:prstGeom>
          </p:spPr>
        </p:pic>
        <p:sp>
          <p:nvSpPr>
            <p:cNvPr id="165" name="object 165"/>
            <p:cNvSpPr/>
            <p:nvPr/>
          </p:nvSpPr>
          <p:spPr>
            <a:xfrm>
              <a:off x="474344" y="1153985"/>
              <a:ext cx="5045710" cy="5680075"/>
            </a:xfrm>
            <a:custGeom>
              <a:avLst/>
              <a:gdLst/>
              <a:ahLst/>
              <a:cxnLst/>
              <a:rect l="l" t="t" r="r" b="b"/>
              <a:pathLst>
                <a:path w="5045710" h="5680075">
                  <a:moveTo>
                    <a:pt x="0" y="5679668"/>
                  </a:moveTo>
                  <a:lnTo>
                    <a:pt x="5045303" y="5679668"/>
                  </a:lnTo>
                  <a:lnTo>
                    <a:pt x="5045303" y="0"/>
                  </a:lnTo>
                  <a:lnTo>
                    <a:pt x="0" y="0"/>
                  </a:lnTo>
                  <a:lnTo>
                    <a:pt x="0" y="5679668"/>
                  </a:lnTo>
                  <a:close/>
                </a:path>
              </a:pathLst>
            </a:custGeom>
            <a:ln w="12700">
              <a:solidFill>
                <a:srgbClr val="0093D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6" name="object 166"/>
            <p:cNvSpPr/>
            <p:nvPr/>
          </p:nvSpPr>
          <p:spPr>
            <a:xfrm>
              <a:off x="3234080" y="4750485"/>
              <a:ext cx="161925" cy="161925"/>
            </a:xfrm>
            <a:custGeom>
              <a:avLst/>
              <a:gdLst/>
              <a:ahLst/>
              <a:cxnLst/>
              <a:rect l="l" t="t" r="r" b="b"/>
              <a:pathLst>
                <a:path w="161925" h="161925">
                  <a:moveTo>
                    <a:pt x="161645" y="0"/>
                  </a:moveTo>
                  <a:lnTo>
                    <a:pt x="0" y="0"/>
                  </a:lnTo>
                  <a:lnTo>
                    <a:pt x="0" y="161658"/>
                  </a:lnTo>
                  <a:lnTo>
                    <a:pt x="161645" y="161658"/>
                  </a:lnTo>
                  <a:lnTo>
                    <a:pt x="16164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7" name="object 167"/>
          <p:cNvSpPr txBox="1">
            <a:spLocks noGrp="1"/>
          </p:cNvSpPr>
          <p:nvPr>
            <p:ph type="title"/>
          </p:nvPr>
        </p:nvSpPr>
        <p:spPr>
          <a:xfrm>
            <a:off x="455300" y="444733"/>
            <a:ext cx="2950845" cy="4216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600" spc="-10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</a:rPr>
              <a:t>What’s</a:t>
            </a:r>
            <a:r>
              <a:rPr dirty="0" u="heavy" sz="2600" spc="-25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</a:rPr>
              <a:t> </a:t>
            </a:r>
            <a:r>
              <a:rPr dirty="0" u="heavy" sz="2600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</a:rPr>
              <a:t>in</a:t>
            </a:r>
            <a:r>
              <a:rPr dirty="0" u="heavy" sz="2600" spc="-20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</a:rPr>
              <a:t> </a:t>
            </a:r>
            <a:r>
              <a:rPr dirty="0" u="heavy" sz="2600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</a:rPr>
              <a:t>the</a:t>
            </a:r>
            <a:r>
              <a:rPr dirty="0" u="heavy" sz="2600" spc="-25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</a:rPr>
              <a:t> </a:t>
            </a:r>
            <a:r>
              <a:rPr dirty="0" u="heavy" sz="2600" spc="-20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</a:rPr>
              <a:t>box</a:t>
            </a:r>
            <a:endParaRPr sz="2600">
              <a:latin typeface="Montserrat Medium"/>
              <a:cs typeface="Montserrat Medium"/>
            </a:endParaRPr>
          </a:p>
        </p:txBody>
      </p:sp>
      <p:sp>
        <p:nvSpPr>
          <p:cNvPr id="168" name="object 168"/>
          <p:cNvSpPr txBox="1"/>
          <p:nvPr/>
        </p:nvSpPr>
        <p:spPr>
          <a:xfrm>
            <a:off x="5873300" y="2589906"/>
            <a:ext cx="4281805" cy="1295400"/>
          </a:xfrm>
          <a:prstGeom prst="rect">
            <a:avLst/>
          </a:prstGeom>
        </p:spPr>
        <p:txBody>
          <a:bodyPr wrap="square" lIns="0" tIns="1054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dirty="0" sz="1100" b="1">
                <a:solidFill>
                  <a:srgbClr val="002D5A"/>
                </a:solidFill>
                <a:latin typeface="Montserrat"/>
                <a:cs typeface="Montserrat"/>
              </a:rPr>
              <a:t>The Crumble </a:t>
            </a:r>
            <a:r>
              <a:rPr dirty="0" sz="1100" spc="-5" b="1">
                <a:solidFill>
                  <a:srgbClr val="002D5A"/>
                </a:solidFill>
                <a:latin typeface="Montserrat"/>
                <a:cs typeface="Montserrat"/>
              </a:rPr>
              <a:t>controller</a:t>
            </a:r>
            <a:r>
              <a:rPr dirty="0" sz="1100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1100" spc="-10" b="1">
                <a:solidFill>
                  <a:srgbClr val="002D5A"/>
                </a:solidFill>
                <a:latin typeface="Montserrat"/>
                <a:cs typeface="Montserrat"/>
              </a:rPr>
              <a:t>by</a:t>
            </a:r>
            <a:r>
              <a:rPr dirty="0" sz="1100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1100" spc="-5" b="1">
                <a:solidFill>
                  <a:srgbClr val="002D5A"/>
                </a:solidFill>
                <a:latin typeface="Montserrat"/>
                <a:cs typeface="Montserrat"/>
              </a:rPr>
              <a:t>Redfern</a:t>
            </a:r>
            <a:r>
              <a:rPr dirty="0" sz="1100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1100" spc="-5" b="1">
                <a:solidFill>
                  <a:srgbClr val="002D5A"/>
                </a:solidFill>
                <a:latin typeface="Montserrat"/>
                <a:cs typeface="Montserrat"/>
              </a:rPr>
              <a:t>Electronics</a:t>
            </a:r>
            <a:endParaRPr sz="1100">
              <a:latin typeface="Montserrat"/>
              <a:cs typeface="Montserrat"/>
            </a:endParaRPr>
          </a:p>
          <a:p>
            <a:pPr marL="12700" marR="5080">
              <a:lnSpc>
                <a:spcPct val="108300"/>
              </a:lnSpc>
              <a:spcBef>
                <a:spcPts val="540"/>
              </a:spcBef>
            </a:pPr>
            <a:r>
              <a:rPr dirty="0" sz="950">
                <a:latin typeface="Montserrat"/>
                <a:cs typeface="Montserrat"/>
              </a:rPr>
              <a:t>The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Crumble is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a </a:t>
            </a:r>
            <a:r>
              <a:rPr dirty="0" sz="950" spc="-5">
                <a:latin typeface="Montserrat"/>
                <a:cs typeface="Montserrat"/>
              </a:rPr>
              <a:t>programmable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controller </a:t>
            </a:r>
            <a:r>
              <a:rPr dirty="0" sz="950">
                <a:latin typeface="Montserrat"/>
                <a:cs typeface="Montserrat"/>
              </a:rPr>
              <a:t>that can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be </a:t>
            </a:r>
            <a:r>
              <a:rPr dirty="0" sz="950" spc="-5">
                <a:latin typeface="Montserrat"/>
                <a:cs typeface="Montserrat"/>
              </a:rPr>
              <a:t>coded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to</a:t>
            </a:r>
            <a:r>
              <a:rPr dirty="0" sz="950" spc="-5">
                <a:latin typeface="Montserrat"/>
                <a:cs typeface="Montserrat"/>
              </a:rPr>
              <a:t> drive </a:t>
            </a:r>
            <a:r>
              <a:rPr dirty="0" sz="950">
                <a:latin typeface="Montserrat"/>
                <a:cs typeface="Montserrat"/>
              </a:rPr>
              <a:t> outputs </a:t>
            </a:r>
            <a:r>
              <a:rPr dirty="0" sz="950" spc="-5">
                <a:latin typeface="Montserrat"/>
                <a:cs typeface="Montserrat"/>
              </a:rPr>
              <a:t>such </a:t>
            </a:r>
            <a:r>
              <a:rPr dirty="0" sz="950">
                <a:latin typeface="Montserrat"/>
                <a:cs typeface="Montserrat"/>
              </a:rPr>
              <a:t>as </a:t>
            </a:r>
            <a:r>
              <a:rPr dirty="0" sz="950" spc="-5">
                <a:latin typeface="Montserrat"/>
                <a:cs typeface="Montserrat"/>
              </a:rPr>
              <a:t>motors </a:t>
            </a:r>
            <a:r>
              <a:rPr dirty="0" sz="950">
                <a:latin typeface="Montserrat"/>
                <a:cs typeface="Montserrat"/>
              </a:rPr>
              <a:t>and lights </a:t>
            </a:r>
            <a:r>
              <a:rPr dirty="0" sz="950" spc="-5">
                <a:latin typeface="Montserrat"/>
                <a:cs typeface="Montserrat"/>
              </a:rPr>
              <a:t>known </a:t>
            </a:r>
            <a:r>
              <a:rPr dirty="0" sz="950">
                <a:latin typeface="Montserrat"/>
                <a:cs typeface="Montserrat"/>
              </a:rPr>
              <a:t>as </a:t>
            </a:r>
            <a:r>
              <a:rPr dirty="0" sz="950" spc="-5">
                <a:latin typeface="Montserrat"/>
                <a:cs typeface="Montserrat"/>
              </a:rPr>
              <a:t>Sparkles. </a:t>
            </a:r>
            <a:r>
              <a:rPr dirty="0" sz="950">
                <a:latin typeface="Montserrat"/>
                <a:cs typeface="Montserrat"/>
              </a:rPr>
              <a:t>It uses </a:t>
            </a:r>
            <a:r>
              <a:rPr dirty="0" sz="950" spc="-5">
                <a:latin typeface="Montserrat"/>
                <a:cs typeface="Montserrat"/>
              </a:rPr>
              <a:t>crocodile </a:t>
            </a:r>
            <a:r>
              <a:rPr dirty="0" sz="950" spc="-23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leads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for</a:t>
            </a:r>
            <a:r>
              <a:rPr dirty="0" sz="950">
                <a:latin typeface="Montserrat"/>
                <a:cs typeface="Montserrat"/>
              </a:rPr>
              <a:t> simple </a:t>
            </a:r>
            <a:r>
              <a:rPr dirty="0" sz="950" spc="-5">
                <a:latin typeface="Montserrat"/>
                <a:cs typeface="Montserrat"/>
              </a:rPr>
              <a:t>connections</a:t>
            </a:r>
            <a:r>
              <a:rPr dirty="0" sz="950">
                <a:latin typeface="Montserrat"/>
                <a:cs typeface="Montserrat"/>
              </a:rPr>
              <a:t> and </a:t>
            </a:r>
            <a:r>
              <a:rPr dirty="0" sz="950" spc="-5">
                <a:latin typeface="Montserrat"/>
                <a:cs typeface="Montserrat"/>
              </a:rPr>
              <a:t>once</a:t>
            </a:r>
            <a:r>
              <a:rPr dirty="0" sz="950" spc="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programmed</a:t>
            </a:r>
            <a:r>
              <a:rPr dirty="0" sz="950">
                <a:latin typeface="Montserrat"/>
                <a:cs typeface="Montserrat"/>
              </a:rPr>
              <a:t> it can be </a:t>
            </a:r>
            <a:r>
              <a:rPr dirty="0" sz="950" spc="-5">
                <a:latin typeface="Montserrat"/>
                <a:cs typeface="Montserrat"/>
              </a:rPr>
              <a:t>easily </a:t>
            </a:r>
            <a:r>
              <a:rPr dirty="0" sz="950">
                <a:latin typeface="Montserrat"/>
                <a:cs typeface="Montserrat"/>
              </a:rPr>
              <a:t> embedded </a:t>
            </a:r>
            <a:r>
              <a:rPr dirty="0" sz="950" spc="-5">
                <a:latin typeface="Montserrat"/>
                <a:cs typeface="Montserrat"/>
              </a:rPr>
              <a:t>into </a:t>
            </a:r>
            <a:r>
              <a:rPr dirty="0" sz="950">
                <a:latin typeface="Montserrat"/>
                <a:cs typeface="Montserrat"/>
              </a:rPr>
              <a:t>a design or </a:t>
            </a:r>
            <a:r>
              <a:rPr dirty="0" sz="950" spc="-5">
                <a:latin typeface="Montserrat"/>
                <a:cs typeface="Montserrat"/>
              </a:rPr>
              <a:t>product. </a:t>
            </a:r>
            <a:r>
              <a:rPr dirty="0" sz="950">
                <a:latin typeface="Montserrat"/>
                <a:cs typeface="Montserrat"/>
              </a:rPr>
              <a:t>A useful output </a:t>
            </a:r>
            <a:r>
              <a:rPr dirty="0" sz="950" spc="-5">
                <a:latin typeface="Montserrat"/>
                <a:cs typeface="Montserrat"/>
              </a:rPr>
              <a:t>component </a:t>
            </a:r>
            <a:r>
              <a:rPr dirty="0" sz="950">
                <a:latin typeface="Montserrat"/>
                <a:cs typeface="Montserrat"/>
              </a:rPr>
              <a:t>is the </a:t>
            </a:r>
            <a:r>
              <a:rPr dirty="0" sz="950" spc="-24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Sparkle Baton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consisting</a:t>
            </a:r>
            <a:r>
              <a:rPr dirty="0" sz="950">
                <a:latin typeface="Montserrat"/>
                <a:cs typeface="Montserrat"/>
              </a:rPr>
              <a:t> of eight LEDs that can be</a:t>
            </a:r>
            <a:r>
              <a:rPr dirty="0" sz="950" spc="-5">
                <a:latin typeface="Montserrat"/>
                <a:cs typeface="Montserrat"/>
              </a:rPr>
              <a:t> programmed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to </a:t>
            </a:r>
            <a:r>
              <a:rPr dirty="0" sz="950" spc="-5">
                <a:latin typeface="Montserrat"/>
                <a:cs typeface="Montserrat"/>
              </a:rPr>
              <a:t> display interesting</a:t>
            </a:r>
            <a:r>
              <a:rPr dirty="0" sz="950">
                <a:latin typeface="Montserrat"/>
                <a:cs typeface="Montserrat"/>
              </a:rPr>
              <a:t> light </a:t>
            </a:r>
            <a:r>
              <a:rPr dirty="0" sz="950" spc="-5">
                <a:latin typeface="Montserrat"/>
                <a:cs typeface="Montserrat"/>
              </a:rPr>
              <a:t>sequences.</a:t>
            </a:r>
            <a:endParaRPr sz="950">
              <a:latin typeface="Montserrat"/>
              <a:cs typeface="Montserrat"/>
            </a:endParaRPr>
          </a:p>
        </p:txBody>
      </p:sp>
      <p:sp>
        <p:nvSpPr>
          <p:cNvPr id="169" name="object 169"/>
          <p:cNvSpPr txBox="1"/>
          <p:nvPr/>
        </p:nvSpPr>
        <p:spPr>
          <a:xfrm>
            <a:off x="5873300" y="6031245"/>
            <a:ext cx="3912235" cy="749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950" spc="-10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  <a:hlinkClick r:id="rId68"/>
              </a:rPr>
              <a:t>https://redfernelectronics.co.uk/crumble/</a:t>
            </a:r>
            <a:endParaRPr sz="950">
              <a:latin typeface="Montserrat Medium"/>
              <a:cs typeface="Montserrat Medium"/>
            </a:endParaRPr>
          </a:p>
          <a:p>
            <a:pPr marL="12700" marR="5080">
              <a:lnSpc>
                <a:spcPct val="108300"/>
              </a:lnSpc>
              <a:spcBef>
                <a:spcPts val="850"/>
              </a:spcBef>
            </a:pPr>
            <a:r>
              <a:rPr dirty="0" sz="950">
                <a:latin typeface="Montserrat"/>
                <a:cs typeface="Montserrat"/>
              </a:rPr>
              <a:t>The </a:t>
            </a:r>
            <a:r>
              <a:rPr dirty="0" sz="950" spc="-5">
                <a:latin typeface="Montserrat"/>
                <a:cs typeface="Montserrat"/>
              </a:rPr>
              <a:t>‘</a:t>
            </a:r>
            <a:r>
              <a:rPr dirty="0" u="sng" sz="950" spc="-5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  <a:hlinkClick r:id="rId69"/>
              </a:rPr>
              <a:t>getting started </a:t>
            </a:r>
            <a:r>
              <a:rPr dirty="0" u="sng" sz="950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  <a:hlinkClick r:id="rId69"/>
              </a:rPr>
              <a:t>guide</a:t>
            </a:r>
            <a:r>
              <a:rPr dirty="0" sz="950">
                <a:latin typeface="Montserrat"/>
                <a:cs typeface="Montserrat"/>
              </a:rPr>
              <a:t>’ </a:t>
            </a:r>
            <a:r>
              <a:rPr dirty="0" sz="950" spc="-5">
                <a:latin typeface="Montserrat"/>
                <a:cs typeface="Montserrat"/>
              </a:rPr>
              <a:t>available </a:t>
            </a:r>
            <a:r>
              <a:rPr dirty="0" sz="950" spc="15">
                <a:latin typeface="Montserrat"/>
                <a:cs typeface="Montserrat"/>
              </a:rPr>
              <a:t>from </a:t>
            </a:r>
            <a:r>
              <a:rPr dirty="0" sz="950">
                <a:latin typeface="Montserrat"/>
                <a:cs typeface="Montserrat"/>
              </a:rPr>
              <a:t>the </a:t>
            </a:r>
            <a:r>
              <a:rPr dirty="0" sz="950" spc="-5">
                <a:latin typeface="Montserrat"/>
                <a:cs typeface="Montserrat"/>
              </a:rPr>
              <a:t>Redfern website </a:t>
            </a:r>
            <a:r>
              <a:rPr dirty="0" sz="950">
                <a:latin typeface="Montserrat"/>
                <a:cs typeface="Montserrat"/>
              </a:rPr>
              <a:t>is </a:t>
            </a:r>
            <a:r>
              <a:rPr dirty="0" sz="950" spc="-23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an </a:t>
            </a:r>
            <a:r>
              <a:rPr dirty="0" sz="950" spc="-5">
                <a:latin typeface="Montserrat"/>
                <a:cs typeface="Montserrat"/>
              </a:rPr>
              <a:t>excellent </a:t>
            </a:r>
            <a:r>
              <a:rPr dirty="0" sz="950">
                <a:latin typeface="Montserrat"/>
                <a:cs typeface="Montserrat"/>
              </a:rPr>
              <a:t>starting point </a:t>
            </a:r>
            <a:r>
              <a:rPr dirty="0" sz="950" spc="-5">
                <a:latin typeface="Montserrat"/>
                <a:cs typeface="Montserrat"/>
              </a:rPr>
              <a:t>for </a:t>
            </a:r>
            <a:r>
              <a:rPr dirty="0" sz="950">
                <a:latin typeface="Montserrat"/>
                <a:cs typeface="Montserrat"/>
              </a:rPr>
              <a:t>those that </a:t>
            </a:r>
            <a:r>
              <a:rPr dirty="0" sz="950" spc="-5">
                <a:latin typeface="Montserrat"/>
                <a:cs typeface="Montserrat"/>
              </a:rPr>
              <a:t>haven’t </a:t>
            </a:r>
            <a:r>
              <a:rPr dirty="0" sz="950">
                <a:latin typeface="Montserrat"/>
                <a:cs typeface="Montserrat"/>
              </a:rPr>
              <a:t>used Crumble </a:t>
            </a:r>
            <a:r>
              <a:rPr dirty="0" sz="950" spc="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before </a:t>
            </a:r>
            <a:r>
              <a:rPr dirty="0" sz="950">
                <a:latin typeface="Montserrat"/>
                <a:cs typeface="Montserrat"/>
              </a:rPr>
              <a:t>or need a refresher!</a:t>
            </a:r>
            <a:endParaRPr sz="950">
              <a:latin typeface="Montserrat"/>
              <a:cs typeface="Montserrat"/>
            </a:endParaRPr>
          </a:p>
        </p:txBody>
      </p:sp>
      <p:sp>
        <p:nvSpPr>
          <p:cNvPr id="170" name="object 170"/>
          <p:cNvSpPr txBox="1"/>
          <p:nvPr/>
        </p:nvSpPr>
        <p:spPr>
          <a:xfrm>
            <a:off x="6131126" y="1120535"/>
            <a:ext cx="162052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solidFill>
                  <a:srgbClr val="002D5A"/>
                </a:solidFill>
                <a:latin typeface="Montserrat"/>
                <a:cs typeface="Montserrat"/>
              </a:rPr>
              <a:t>What</a:t>
            </a:r>
            <a:r>
              <a:rPr dirty="0" sz="1100" spc="-20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1100" b="1">
                <a:solidFill>
                  <a:srgbClr val="002D5A"/>
                </a:solidFill>
                <a:latin typeface="Montserrat"/>
                <a:cs typeface="Montserrat"/>
              </a:rPr>
              <a:t>is</a:t>
            </a:r>
            <a:r>
              <a:rPr dirty="0" sz="1100" spc="-20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1100" b="1">
                <a:solidFill>
                  <a:srgbClr val="002D5A"/>
                </a:solidFill>
                <a:latin typeface="Montserrat"/>
                <a:cs typeface="Montserrat"/>
              </a:rPr>
              <a:t>the</a:t>
            </a:r>
            <a:r>
              <a:rPr dirty="0" sz="1100" spc="-20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1100" spc="-10" b="1">
                <a:solidFill>
                  <a:srgbClr val="002D5A"/>
                </a:solidFill>
                <a:latin typeface="Montserrat"/>
                <a:cs typeface="Montserrat"/>
              </a:rPr>
              <a:t>Crumble?</a:t>
            </a:r>
            <a:endParaRPr sz="1100">
              <a:latin typeface="Montserrat"/>
              <a:cs typeface="Montserrat"/>
            </a:endParaRPr>
          </a:p>
        </p:txBody>
      </p:sp>
      <p:sp>
        <p:nvSpPr>
          <p:cNvPr id="171" name="object 171"/>
          <p:cNvSpPr txBox="1"/>
          <p:nvPr/>
        </p:nvSpPr>
        <p:spPr>
          <a:xfrm>
            <a:off x="5873300" y="1446364"/>
            <a:ext cx="4254500" cy="1075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100"/>
              </a:spcBef>
            </a:pPr>
            <a:r>
              <a:rPr dirty="0" sz="950">
                <a:latin typeface="Montserrat"/>
                <a:cs typeface="Montserrat"/>
              </a:rPr>
              <a:t>Some of the </a:t>
            </a:r>
            <a:r>
              <a:rPr dirty="0" sz="950" spc="-5">
                <a:latin typeface="Montserrat"/>
                <a:cs typeface="Montserrat"/>
              </a:rPr>
              <a:t>challenges </a:t>
            </a:r>
            <a:r>
              <a:rPr dirty="0" sz="950">
                <a:latin typeface="Montserrat"/>
                <a:cs typeface="Montserrat"/>
              </a:rPr>
              <a:t>in this </a:t>
            </a:r>
            <a:r>
              <a:rPr dirty="0" sz="950" spc="-5">
                <a:latin typeface="Montserrat"/>
                <a:cs typeface="Montserrat"/>
              </a:rPr>
              <a:t>resource </a:t>
            </a:r>
            <a:r>
              <a:rPr dirty="0" sz="950">
                <a:latin typeface="Montserrat"/>
                <a:cs typeface="Montserrat"/>
              </a:rPr>
              <a:t>use the </a:t>
            </a:r>
            <a:r>
              <a:rPr dirty="0" sz="950" spc="-5">
                <a:latin typeface="Montserrat"/>
                <a:cs typeface="Montserrat"/>
              </a:rPr>
              <a:t>‘Crumble’. </a:t>
            </a:r>
            <a:r>
              <a:rPr dirty="0" sz="950">
                <a:latin typeface="Montserrat"/>
                <a:cs typeface="Montserrat"/>
              </a:rPr>
              <a:t>All the </a:t>
            </a:r>
            <a:r>
              <a:rPr dirty="0" sz="950" spc="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Crumble activities </a:t>
            </a:r>
            <a:r>
              <a:rPr dirty="0" sz="950" spc="-5">
                <a:latin typeface="Montserrat"/>
                <a:cs typeface="Montserrat"/>
              </a:rPr>
              <a:t>are </a:t>
            </a:r>
            <a:r>
              <a:rPr dirty="0" sz="950">
                <a:latin typeface="Montserrat"/>
                <a:cs typeface="Montserrat"/>
              </a:rPr>
              <a:t>designed </a:t>
            </a:r>
            <a:r>
              <a:rPr dirty="0" sz="950" spc="-10">
                <a:latin typeface="Montserrat"/>
                <a:cs typeface="Montserrat"/>
              </a:rPr>
              <a:t>to </a:t>
            </a:r>
            <a:r>
              <a:rPr dirty="0" sz="950">
                <a:latin typeface="Montserrat"/>
                <a:cs typeface="Montserrat"/>
              </a:rPr>
              <a:t>be used as </a:t>
            </a:r>
            <a:r>
              <a:rPr dirty="0" sz="950" spc="-5">
                <a:latin typeface="Montserrat"/>
                <a:cs typeface="Montserrat"/>
              </a:rPr>
              <a:t>group </a:t>
            </a:r>
            <a:r>
              <a:rPr dirty="0" sz="950">
                <a:latin typeface="Montserrat"/>
                <a:cs typeface="Montserrat"/>
              </a:rPr>
              <a:t>activities, so only </a:t>
            </a:r>
            <a:r>
              <a:rPr dirty="0" sz="950" spc="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one</a:t>
            </a:r>
            <a:r>
              <a:rPr dirty="0" sz="950" spc="-5">
                <a:latin typeface="Montserrat"/>
                <a:cs typeface="Montserrat"/>
              </a:rPr>
              <a:t> group </a:t>
            </a:r>
            <a:r>
              <a:rPr dirty="0" sz="950">
                <a:latin typeface="Montserrat"/>
                <a:cs typeface="Montserrat"/>
              </a:rPr>
              <a:t>of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pupils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need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to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do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the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actual</a:t>
            </a:r>
            <a:r>
              <a:rPr dirty="0" sz="950" spc="-5">
                <a:latin typeface="Montserrat"/>
                <a:cs typeface="Montserrat"/>
              </a:rPr>
              <a:t> programming </a:t>
            </a:r>
            <a:r>
              <a:rPr dirty="0" sz="950">
                <a:latin typeface="Montserrat"/>
                <a:cs typeface="Montserrat"/>
              </a:rPr>
              <a:t>and all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pupils </a:t>
            </a:r>
            <a:r>
              <a:rPr dirty="0" sz="950" spc="-23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can</a:t>
            </a:r>
            <a:r>
              <a:rPr dirty="0" sz="950" spc="-5">
                <a:latin typeface="Montserrat"/>
                <a:cs typeface="Montserrat"/>
              </a:rPr>
              <a:t> take</a:t>
            </a:r>
            <a:r>
              <a:rPr dirty="0" sz="950">
                <a:latin typeface="Montserrat"/>
                <a:cs typeface="Montserrat"/>
              </a:rPr>
              <a:t> part in the </a:t>
            </a:r>
            <a:r>
              <a:rPr dirty="0" sz="950" spc="-5">
                <a:latin typeface="Montserrat"/>
                <a:cs typeface="Montserrat"/>
              </a:rPr>
              <a:t>associated activity.</a:t>
            </a:r>
            <a:endParaRPr sz="950">
              <a:latin typeface="Montserrat"/>
              <a:cs typeface="Montserrat"/>
            </a:endParaRPr>
          </a:p>
          <a:p>
            <a:pPr marL="12700" marR="287655">
              <a:lnSpc>
                <a:spcPct val="108300"/>
              </a:lnSpc>
              <a:spcBef>
                <a:spcPts val="850"/>
              </a:spcBef>
            </a:pPr>
            <a:r>
              <a:rPr dirty="0" sz="950" spc="-20">
                <a:latin typeface="Montserrat"/>
                <a:cs typeface="Montserrat"/>
              </a:rPr>
              <a:t>You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will </a:t>
            </a:r>
            <a:r>
              <a:rPr dirty="0" sz="950" spc="-5">
                <a:latin typeface="Montserrat"/>
                <a:cs typeface="Montserrat"/>
              </a:rPr>
              <a:t>notice</a:t>
            </a:r>
            <a:r>
              <a:rPr dirty="0" sz="950">
                <a:latin typeface="Montserrat"/>
                <a:cs typeface="Montserrat"/>
              </a:rPr>
              <a:t> a ‘Plugged </a:t>
            </a:r>
            <a:r>
              <a:rPr dirty="0" sz="950" spc="-5">
                <a:latin typeface="Montserrat"/>
                <a:cs typeface="Montserrat"/>
              </a:rPr>
              <a:t>in’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symbol next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to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any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activity</a:t>
            </a:r>
            <a:r>
              <a:rPr dirty="0" sz="950">
                <a:latin typeface="Montserrat"/>
                <a:cs typeface="Montserrat"/>
              </a:rPr>
              <a:t> that uses </a:t>
            </a:r>
            <a:r>
              <a:rPr dirty="0" sz="950" spc="-23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the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Crumble.</a:t>
            </a:r>
            <a:endParaRPr sz="950">
              <a:latin typeface="Montserrat"/>
              <a:cs typeface="Montserrat"/>
            </a:endParaRPr>
          </a:p>
        </p:txBody>
      </p:sp>
      <p:sp>
        <p:nvSpPr>
          <p:cNvPr id="172" name="object 172"/>
          <p:cNvSpPr txBox="1"/>
          <p:nvPr/>
        </p:nvSpPr>
        <p:spPr>
          <a:xfrm>
            <a:off x="3284582" y="4773050"/>
            <a:ext cx="73660" cy="1206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dirty="0" sz="600" spc="15" b="1">
                <a:solidFill>
                  <a:srgbClr val="FFFFFF"/>
                </a:solidFill>
                <a:latin typeface="Montserrat"/>
                <a:cs typeface="Montserrat"/>
              </a:rPr>
              <a:t>A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173" name="object 173"/>
          <p:cNvSpPr/>
          <p:nvPr/>
        </p:nvSpPr>
        <p:spPr>
          <a:xfrm>
            <a:off x="3234080" y="4945481"/>
            <a:ext cx="161925" cy="1281430"/>
          </a:xfrm>
          <a:custGeom>
            <a:avLst/>
            <a:gdLst/>
            <a:ahLst/>
            <a:cxnLst/>
            <a:rect l="l" t="t" r="r" b="b"/>
            <a:pathLst>
              <a:path w="161925" h="1281429">
                <a:moveTo>
                  <a:pt x="161645" y="1119428"/>
                </a:moveTo>
                <a:lnTo>
                  <a:pt x="0" y="1119428"/>
                </a:lnTo>
                <a:lnTo>
                  <a:pt x="0" y="1281087"/>
                </a:lnTo>
                <a:lnTo>
                  <a:pt x="161645" y="1281087"/>
                </a:lnTo>
                <a:lnTo>
                  <a:pt x="161645" y="1119428"/>
                </a:lnTo>
                <a:close/>
              </a:path>
              <a:path w="161925" h="1281429">
                <a:moveTo>
                  <a:pt x="161645" y="924433"/>
                </a:moveTo>
                <a:lnTo>
                  <a:pt x="0" y="924433"/>
                </a:lnTo>
                <a:lnTo>
                  <a:pt x="0" y="1086091"/>
                </a:lnTo>
                <a:lnTo>
                  <a:pt x="161645" y="1086091"/>
                </a:lnTo>
                <a:lnTo>
                  <a:pt x="161645" y="924433"/>
                </a:lnTo>
                <a:close/>
              </a:path>
              <a:path w="161925" h="1281429">
                <a:moveTo>
                  <a:pt x="161645" y="729437"/>
                </a:moveTo>
                <a:lnTo>
                  <a:pt x="0" y="729437"/>
                </a:lnTo>
                <a:lnTo>
                  <a:pt x="0" y="891095"/>
                </a:lnTo>
                <a:lnTo>
                  <a:pt x="161645" y="891095"/>
                </a:lnTo>
                <a:lnTo>
                  <a:pt x="161645" y="729437"/>
                </a:lnTo>
                <a:close/>
              </a:path>
              <a:path w="161925" h="1281429">
                <a:moveTo>
                  <a:pt x="161645" y="534441"/>
                </a:moveTo>
                <a:lnTo>
                  <a:pt x="0" y="534441"/>
                </a:lnTo>
                <a:lnTo>
                  <a:pt x="0" y="696099"/>
                </a:lnTo>
                <a:lnTo>
                  <a:pt x="161645" y="696099"/>
                </a:lnTo>
                <a:lnTo>
                  <a:pt x="161645" y="534441"/>
                </a:lnTo>
                <a:close/>
              </a:path>
              <a:path w="161925" h="1281429">
                <a:moveTo>
                  <a:pt x="161645" y="339458"/>
                </a:moveTo>
                <a:lnTo>
                  <a:pt x="0" y="339458"/>
                </a:lnTo>
                <a:lnTo>
                  <a:pt x="0" y="501116"/>
                </a:lnTo>
                <a:lnTo>
                  <a:pt x="161645" y="501116"/>
                </a:lnTo>
                <a:lnTo>
                  <a:pt x="161645" y="339458"/>
                </a:lnTo>
                <a:close/>
              </a:path>
              <a:path w="161925" h="1281429">
                <a:moveTo>
                  <a:pt x="161645" y="0"/>
                </a:moveTo>
                <a:lnTo>
                  <a:pt x="0" y="0"/>
                </a:lnTo>
                <a:lnTo>
                  <a:pt x="0" y="161658"/>
                </a:lnTo>
                <a:lnTo>
                  <a:pt x="161645" y="161658"/>
                </a:lnTo>
                <a:lnTo>
                  <a:pt x="1616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4" name="object 174"/>
          <p:cNvSpPr txBox="1"/>
          <p:nvPr/>
        </p:nvSpPr>
        <p:spPr>
          <a:xfrm>
            <a:off x="3282207" y="4685532"/>
            <a:ext cx="2085339" cy="1968500"/>
          </a:xfrm>
          <a:prstGeom prst="rect">
            <a:avLst/>
          </a:prstGeom>
        </p:spPr>
        <p:txBody>
          <a:bodyPr wrap="square" lIns="0" tIns="77470" rIns="0" bIns="0" rtlCol="0" vert="horz">
            <a:spAutoFit/>
          </a:bodyPr>
          <a:lstStyle/>
          <a:p>
            <a:pPr marL="167640">
              <a:lnSpc>
                <a:spcPct val="100000"/>
              </a:lnSpc>
              <a:spcBef>
                <a:spcPts val="610"/>
              </a:spcBef>
            </a:pPr>
            <a:r>
              <a:rPr dirty="0" sz="850" spc="10">
                <a:latin typeface="Montserrat"/>
                <a:cs typeface="Montserrat"/>
              </a:rPr>
              <a:t>10</a:t>
            </a:r>
            <a:r>
              <a:rPr dirty="0" sz="850" spc="-10">
                <a:latin typeface="Montserrat"/>
                <a:cs typeface="Montserrat"/>
              </a:rPr>
              <a:t> </a:t>
            </a:r>
            <a:r>
              <a:rPr dirty="0" sz="850" spc="10">
                <a:latin typeface="Montserrat"/>
                <a:cs typeface="Montserrat"/>
              </a:rPr>
              <a:t>x</a:t>
            </a:r>
            <a:r>
              <a:rPr dirty="0" sz="850" spc="-10">
                <a:latin typeface="Montserrat"/>
                <a:cs typeface="Montserrat"/>
              </a:rPr>
              <a:t> </a:t>
            </a:r>
            <a:r>
              <a:rPr dirty="0" sz="850" spc="10">
                <a:latin typeface="Montserrat"/>
                <a:cs typeface="Montserrat"/>
              </a:rPr>
              <a:t>Laminated</a:t>
            </a:r>
            <a:r>
              <a:rPr dirty="0" sz="850" spc="-5">
                <a:latin typeface="Montserrat"/>
                <a:cs typeface="Montserrat"/>
              </a:rPr>
              <a:t> </a:t>
            </a:r>
            <a:r>
              <a:rPr dirty="0" sz="850" spc="10">
                <a:latin typeface="Montserrat"/>
                <a:cs typeface="Montserrat"/>
              </a:rPr>
              <a:t>gliders</a:t>
            </a:r>
            <a:endParaRPr sz="850">
              <a:latin typeface="Montserrat"/>
              <a:cs typeface="Montserrat"/>
            </a:endParaRPr>
          </a:p>
          <a:p>
            <a:pPr marL="167640" marR="330200" indent="-165735">
              <a:lnSpc>
                <a:spcPct val="111500"/>
              </a:lnSpc>
              <a:spcBef>
                <a:spcPts val="395"/>
              </a:spcBef>
            </a:pPr>
            <a:r>
              <a:rPr dirty="0" baseline="4629" sz="900" spc="22" b="1">
                <a:solidFill>
                  <a:srgbClr val="FFFFFF"/>
                </a:solidFill>
                <a:latin typeface="Montserrat"/>
                <a:cs typeface="Montserrat"/>
              </a:rPr>
              <a:t>B   </a:t>
            </a:r>
            <a:r>
              <a:rPr dirty="0" baseline="4629" sz="900" spc="150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850" spc="5">
                <a:latin typeface="Montserrat"/>
                <a:cs typeface="Montserrat"/>
              </a:rPr>
              <a:t>1</a:t>
            </a:r>
            <a:r>
              <a:rPr dirty="0" sz="850" spc="-5">
                <a:latin typeface="Montserrat"/>
                <a:cs typeface="Montserrat"/>
              </a:rPr>
              <a:t> </a:t>
            </a:r>
            <a:r>
              <a:rPr dirty="0" sz="850" spc="10">
                <a:latin typeface="Montserrat"/>
                <a:cs typeface="Montserrat"/>
              </a:rPr>
              <a:t>x</a:t>
            </a:r>
            <a:r>
              <a:rPr dirty="0" sz="850">
                <a:latin typeface="Montserrat"/>
                <a:cs typeface="Montserrat"/>
              </a:rPr>
              <a:t> </a:t>
            </a:r>
            <a:r>
              <a:rPr dirty="0" sz="850" spc="10">
                <a:latin typeface="Montserrat"/>
                <a:cs typeface="Montserrat"/>
              </a:rPr>
              <a:t>Wind</a:t>
            </a:r>
            <a:r>
              <a:rPr dirty="0" sz="850" spc="-5">
                <a:latin typeface="Montserrat"/>
                <a:cs typeface="Montserrat"/>
              </a:rPr>
              <a:t> </a:t>
            </a:r>
            <a:r>
              <a:rPr dirty="0" sz="850" spc="10">
                <a:latin typeface="Montserrat"/>
                <a:cs typeface="Montserrat"/>
              </a:rPr>
              <a:t>tunnel</a:t>
            </a:r>
            <a:r>
              <a:rPr dirty="0" sz="850">
                <a:latin typeface="Montserrat"/>
                <a:cs typeface="Montserrat"/>
              </a:rPr>
              <a:t> </a:t>
            </a:r>
            <a:r>
              <a:rPr dirty="0" sz="850" spc="5">
                <a:latin typeface="Montserrat"/>
                <a:cs typeface="Montserrat"/>
              </a:rPr>
              <a:t>kit</a:t>
            </a:r>
            <a:r>
              <a:rPr dirty="0" sz="850" spc="-5">
                <a:latin typeface="Montserrat"/>
                <a:cs typeface="Montserrat"/>
              </a:rPr>
              <a:t> </a:t>
            </a:r>
            <a:r>
              <a:rPr dirty="0" sz="850" spc="15">
                <a:latin typeface="Montserrat"/>
                <a:cs typeface="Montserrat"/>
              </a:rPr>
              <a:t>and</a:t>
            </a:r>
            <a:r>
              <a:rPr dirty="0" sz="850">
                <a:latin typeface="Montserrat"/>
                <a:cs typeface="Montserrat"/>
              </a:rPr>
              <a:t> </a:t>
            </a:r>
            <a:r>
              <a:rPr dirty="0" sz="850" spc="5">
                <a:latin typeface="Montserrat"/>
                <a:cs typeface="Montserrat"/>
              </a:rPr>
              <a:t>force </a:t>
            </a:r>
            <a:r>
              <a:rPr dirty="0" sz="850" spc="-210">
                <a:latin typeface="Montserrat"/>
                <a:cs typeface="Montserrat"/>
              </a:rPr>
              <a:t> </a:t>
            </a:r>
            <a:r>
              <a:rPr dirty="0" sz="850" spc="10">
                <a:latin typeface="Montserrat"/>
                <a:cs typeface="Montserrat"/>
              </a:rPr>
              <a:t>sensor</a:t>
            </a:r>
            <a:r>
              <a:rPr dirty="0" sz="850">
                <a:latin typeface="Montserrat"/>
                <a:cs typeface="Montserrat"/>
              </a:rPr>
              <a:t> </a:t>
            </a:r>
            <a:r>
              <a:rPr dirty="0" sz="850" spc="10">
                <a:latin typeface="Montserrat"/>
                <a:cs typeface="Montserrat"/>
              </a:rPr>
              <a:t>jig</a:t>
            </a:r>
            <a:endParaRPr sz="850">
              <a:latin typeface="Montserrat"/>
              <a:cs typeface="Montserrat"/>
            </a:endParaRPr>
          </a:p>
          <a:p>
            <a:pPr marL="3175">
              <a:lnSpc>
                <a:spcPct val="100000"/>
              </a:lnSpc>
              <a:spcBef>
                <a:spcPts val="515"/>
              </a:spcBef>
            </a:pPr>
            <a:r>
              <a:rPr dirty="0" baseline="4629" sz="900" spc="22" b="1">
                <a:solidFill>
                  <a:srgbClr val="FFFFFF"/>
                </a:solidFill>
                <a:latin typeface="Montserrat"/>
                <a:cs typeface="Montserrat"/>
              </a:rPr>
              <a:t>C   </a:t>
            </a:r>
            <a:r>
              <a:rPr dirty="0" baseline="4629" sz="900" spc="165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850" spc="10">
                <a:latin typeface="Montserrat"/>
                <a:cs typeface="Montserrat"/>
              </a:rPr>
              <a:t>5</a:t>
            </a:r>
            <a:r>
              <a:rPr dirty="0" sz="850" spc="-10">
                <a:latin typeface="Montserrat"/>
                <a:cs typeface="Montserrat"/>
              </a:rPr>
              <a:t> </a:t>
            </a:r>
            <a:r>
              <a:rPr dirty="0" sz="850" spc="10">
                <a:latin typeface="Montserrat"/>
                <a:cs typeface="Montserrat"/>
              </a:rPr>
              <a:t>x</a:t>
            </a:r>
            <a:r>
              <a:rPr dirty="0" sz="850" spc="-5">
                <a:latin typeface="Montserrat"/>
                <a:cs typeface="Montserrat"/>
              </a:rPr>
              <a:t> </a:t>
            </a:r>
            <a:r>
              <a:rPr dirty="0" sz="850" spc="10">
                <a:latin typeface="Montserrat"/>
                <a:cs typeface="Montserrat"/>
              </a:rPr>
              <a:t>Hexagon</a:t>
            </a:r>
            <a:r>
              <a:rPr dirty="0" sz="850" spc="-10">
                <a:latin typeface="Montserrat"/>
                <a:cs typeface="Montserrat"/>
              </a:rPr>
              <a:t> </a:t>
            </a:r>
            <a:r>
              <a:rPr dirty="0" sz="850" spc="10">
                <a:latin typeface="Montserrat"/>
                <a:cs typeface="Montserrat"/>
              </a:rPr>
              <a:t>puzzles</a:t>
            </a:r>
            <a:endParaRPr sz="850">
              <a:latin typeface="Montserrat"/>
              <a:cs typeface="Montserrat"/>
            </a:endParaRPr>
          </a:p>
          <a:p>
            <a:pPr>
              <a:lnSpc>
                <a:spcPct val="100000"/>
              </a:lnSpc>
              <a:spcBef>
                <a:spcPts val="520"/>
              </a:spcBef>
            </a:pPr>
            <a:r>
              <a:rPr dirty="0" baseline="4629" sz="900" spc="22" b="1">
                <a:solidFill>
                  <a:srgbClr val="FFFFFF"/>
                </a:solidFill>
                <a:latin typeface="Montserrat"/>
                <a:cs typeface="Montserrat"/>
              </a:rPr>
              <a:t>D   </a:t>
            </a:r>
            <a:r>
              <a:rPr dirty="0" baseline="4629" sz="900" spc="120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850" spc="10">
                <a:latin typeface="Montserrat"/>
                <a:cs typeface="Montserrat"/>
              </a:rPr>
              <a:t>5</a:t>
            </a:r>
            <a:r>
              <a:rPr dirty="0" sz="850" spc="-10">
                <a:latin typeface="Montserrat"/>
                <a:cs typeface="Montserrat"/>
              </a:rPr>
              <a:t> </a:t>
            </a:r>
            <a:r>
              <a:rPr dirty="0" sz="850" spc="10">
                <a:latin typeface="Montserrat"/>
                <a:cs typeface="Montserrat"/>
              </a:rPr>
              <a:t>x</a:t>
            </a:r>
            <a:r>
              <a:rPr dirty="0" sz="850" spc="-10">
                <a:latin typeface="Montserrat"/>
                <a:cs typeface="Montserrat"/>
              </a:rPr>
              <a:t> </a:t>
            </a:r>
            <a:r>
              <a:rPr dirty="0" sz="850">
                <a:latin typeface="Montserrat"/>
                <a:cs typeface="Montserrat"/>
              </a:rPr>
              <a:t>Fibre</a:t>
            </a:r>
            <a:r>
              <a:rPr dirty="0" sz="850" spc="-15">
                <a:latin typeface="Montserrat"/>
                <a:cs typeface="Montserrat"/>
              </a:rPr>
              <a:t> </a:t>
            </a:r>
            <a:r>
              <a:rPr dirty="0" sz="850">
                <a:latin typeface="Montserrat"/>
                <a:cs typeface="Montserrat"/>
              </a:rPr>
              <a:t>optic</a:t>
            </a:r>
            <a:r>
              <a:rPr dirty="0" sz="850" spc="-10">
                <a:latin typeface="Montserrat"/>
                <a:cs typeface="Montserrat"/>
              </a:rPr>
              <a:t> </a:t>
            </a:r>
            <a:r>
              <a:rPr dirty="0" sz="850" spc="5">
                <a:latin typeface="Montserrat"/>
                <a:cs typeface="Montserrat"/>
              </a:rPr>
              <a:t>communications</a:t>
            </a:r>
            <a:r>
              <a:rPr dirty="0" sz="850" spc="-10">
                <a:latin typeface="Montserrat"/>
                <a:cs typeface="Montserrat"/>
              </a:rPr>
              <a:t> </a:t>
            </a:r>
            <a:r>
              <a:rPr dirty="0" sz="850" spc="-5">
                <a:latin typeface="Montserrat"/>
                <a:cs typeface="Montserrat"/>
              </a:rPr>
              <a:t>kit</a:t>
            </a:r>
            <a:endParaRPr sz="850">
              <a:latin typeface="Montserrat"/>
              <a:cs typeface="Montserrat"/>
            </a:endParaRPr>
          </a:p>
          <a:p>
            <a:pPr marL="5715">
              <a:lnSpc>
                <a:spcPct val="100000"/>
              </a:lnSpc>
              <a:spcBef>
                <a:spcPts val="515"/>
              </a:spcBef>
            </a:pPr>
            <a:r>
              <a:rPr dirty="0" baseline="4629" sz="900" spc="22" b="1">
                <a:solidFill>
                  <a:srgbClr val="FFFFFF"/>
                </a:solidFill>
                <a:latin typeface="Montserrat"/>
                <a:cs typeface="Montserrat"/>
              </a:rPr>
              <a:t>E   </a:t>
            </a:r>
            <a:r>
              <a:rPr dirty="0" baseline="4629" sz="900" spc="195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850" spc="10">
                <a:latin typeface="Montserrat"/>
                <a:cs typeface="Montserrat"/>
              </a:rPr>
              <a:t>10</a:t>
            </a:r>
            <a:r>
              <a:rPr dirty="0" sz="850" spc="-5">
                <a:latin typeface="Montserrat"/>
                <a:cs typeface="Montserrat"/>
              </a:rPr>
              <a:t> </a:t>
            </a:r>
            <a:r>
              <a:rPr dirty="0" sz="850" spc="10">
                <a:latin typeface="Montserrat"/>
                <a:cs typeface="Montserrat"/>
              </a:rPr>
              <a:t>x</a:t>
            </a:r>
            <a:r>
              <a:rPr dirty="0" sz="850" spc="-10">
                <a:latin typeface="Montserrat"/>
                <a:cs typeface="Montserrat"/>
              </a:rPr>
              <a:t> </a:t>
            </a:r>
            <a:r>
              <a:rPr dirty="0" sz="850" spc="10">
                <a:latin typeface="Montserrat"/>
                <a:cs typeface="Montserrat"/>
              </a:rPr>
              <a:t>Balloon</a:t>
            </a:r>
            <a:r>
              <a:rPr dirty="0" sz="850" spc="-5">
                <a:latin typeface="Montserrat"/>
                <a:cs typeface="Montserrat"/>
              </a:rPr>
              <a:t> </a:t>
            </a:r>
            <a:r>
              <a:rPr dirty="0" sz="850" spc="10">
                <a:latin typeface="Montserrat"/>
                <a:cs typeface="Montserrat"/>
              </a:rPr>
              <a:t>car</a:t>
            </a:r>
            <a:r>
              <a:rPr dirty="0" sz="850" spc="-5">
                <a:latin typeface="Montserrat"/>
                <a:cs typeface="Montserrat"/>
              </a:rPr>
              <a:t> </a:t>
            </a:r>
            <a:r>
              <a:rPr dirty="0" sz="850" spc="5">
                <a:latin typeface="Montserrat"/>
                <a:cs typeface="Montserrat"/>
              </a:rPr>
              <a:t>kit</a:t>
            </a:r>
            <a:endParaRPr sz="850">
              <a:latin typeface="Montserrat"/>
              <a:cs typeface="Montserrat"/>
            </a:endParaRPr>
          </a:p>
          <a:p>
            <a:pPr marL="6985">
              <a:lnSpc>
                <a:spcPct val="100000"/>
              </a:lnSpc>
              <a:spcBef>
                <a:spcPts val="515"/>
              </a:spcBef>
            </a:pPr>
            <a:r>
              <a:rPr dirty="0" baseline="4629" sz="900" spc="15" b="1">
                <a:solidFill>
                  <a:srgbClr val="FFFFFF"/>
                </a:solidFill>
                <a:latin typeface="Montserrat"/>
                <a:cs typeface="Montserrat"/>
              </a:rPr>
              <a:t>F   </a:t>
            </a:r>
            <a:r>
              <a:rPr dirty="0" baseline="4629" sz="900" spc="232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850" spc="10">
                <a:latin typeface="Montserrat"/>
                <a:cs typeface="Montserrat"/>
              </a:rPr>
              <a:t>2</a:t>
            </a:r>
            <a:r>
              <a:rPr dirty="0" sz="850" spc="-5">
                <a:latin typeface="Montserrat"/>
                <a:cs typeface="Montserrat"/>
              </a:rPr>
              <a:t> </a:t>
            </a:r>
            <a:r>
              <a:rPr dirty="0" sz="850" spc="10">
                <a:latin typeface="Montserrat"/>
                <a:cs typeface="Montserrat"/>
              </a:rPr>
              <a:t>x</a:t>
            </a:r>
            <a:r>
              <a:rPr dirty="0" sz="850" spc="-5">
                <a:latin typeface="Montserrat"/>
                <a:cs typeface="Montserrat"/>
              </a:rPr>
              <a:t> </a:t>
            </a:r>
            <a:r>
              <a:rPr dirty="0" sz="850" spc="10">
                <a:latin typeface="Montserrat"/>
                <a:cs typeface="Montserrat"/>
              </a:rPr>
              <a:t>Basic</a:t>
            </a:r>
            <a:r>
              <a:rPr dirty="0" sz="850" spc="-5">
                <a:latin typeface="Montserrat"/>
                <a:cs typeface="Montserrat"/>
              </a:rPr>
              <a:t> </a:t>
            </a:r>
            <a:r>
              <a:rPr dirty="0" sz="850" spc="15">
                <a:latin typeface="Montserrat"/>
                <a:cs typeface="Montserrat"/>
              </a:rPr>
              <a:t>Crumble</a:t>
            </a:r>
            <a:r>
              <a:rPr dirty="0" sz="850" spc="-5">
                <a:latin typeface="Montserrat"/>
                <a:cs typeface="Montserrat"/>
              </a:rPr>
              <a:t> </a:t>
            </a:r>
            <a:r>
              <a:rPr dirty="0" sz="850" spc="10">
                <a:latin typeface="Montserrat"/>
                <a:cs typeface="Montserrat"/>
              </a:rPr>
              <a:t>parts</a:t>
            </a:r>
            <a:endParaRPr sz="850">
              <a:latin typeface="Montserrat"/>
              <a:cs typeface="Montserrat"/>
            </a:endParaRPr>
          </a:p>
          <a:p>
            <a:pPr marL="167640" marR="5080" indent="-165735">
              <a:lnSpc>
                <a:spcPct val="111500"/>
              </a:lnSpc>
              <a:spcBef>
                <a:spcPts val="395"/>
              </a:spcBef>
            </a:pPr>
            <a:r>
              <a:rPr dirty="0" baseline="4629" sz="900" spc="22" b="1">
                <a:solidFill>
                  <a:srgbClr val="FFFFFF"/>
                </a:solidFill>
                <a:latin typeface="Montserrat"/>
                <a:cs typeface="Montserrat"/>
              </a:rPr>
              <a:t>G    </a:t>
            </a:r>
            <a:r>
              <a:rPr dirty="0" sz="850" spc="5">
                <a:latin typeface="Montserrat"/>
                <a:cs typeface="Montserrat"/>
              </a:rPr>
              <a:t>1 </a:t>
            </a:r>
            <a:r>
              <a:rPr dirty="0" sz="850" spc="10">
                <a:latin typeface="Montserrat"/>
                <a:cs typeface="Montserrat"/>
              </a:rPr>
              <a:t>x </a:t>
            </a:r>
            <a:r>
              <a:rPr dirty="0" sz="850" spc="5">
                <a:latin typeface="Montserrat"/>
                <a:cs typeface="Montserrat"/>
              </a:rPr>
              <a:t>Smart Crumbs: </a:t>
            </a:r>
            <a:r>
              <a:rPr dirty="0" sz="850">
                <a:latin typeface="Montserrat"/>
                <a:cs typeface="Montserrat"/>
              </a:rPr>
              <a:t>Digits </a:t>
            </a:r>
            <a:r>
              <a:rPr dirty="0" sz="850" spc="5">
                <a:latin typeface="Montserrat"/>
                <a:cs typeface="Montserrat"/>
              </a:rPr>
              <a:t>and </a:t>
            </a:r>
            <a:r>
              <a:rPr dirty="0" sz="850" spc="-5">
                <a:latin typeface="Montserrat"/>
                <a:cs typeface="Montserrat"/>
              </a:rPr>
              <a:t>Force </a:t>
            </a:r>
            <a:r>
              <a:rPr dirty="0" sz="850" spc="-210">
                <a:latin typeface="Montserrat"/>
                <a:cs typeface="Montserrat"/>
              </a:rPr>
              <a:t> </a:t>
            </a:r>
            <a:r>
              <a:rPr dirty="0" sz="850" spc="5">
                <a:latin typeface="Montserrat"/>
                <a:cs typeface="Montserrat"/>
              </a:rPr>
              <a:t>1</a:t>
            </a:r>
            <a:r>
              <a:rPr dirty="0" sz="850">
                <a:latin typeface="Montserrat"/>
                <a:cs typeface="Montserrat"/>
              </a:rPr>
              <a:t> </a:t>
            </a:r>
            <a:r>
              <a:rPr dirty="0" sz="850" spc="10">
                <a:latin typeface="Montserrat"/>
                <a:cs typeface="Montserrat"/>
              </a:rPr>
              <a:t>x</a:t>
            </a:r>
            <a:r>
              <a:rPr dirty="0" sz="850" spc="5">
                <a:latin typeface="Montserrat"/>
                <a:cs typeface="Montserrat"/>
              </a:rPr>
              <a:t> </a:t>
            </a:r>
            <a:r>
              <a:rPr dirty="0" sz="850" spc="10">
                <a:latin typeface="Montserrat"/>
                <a:cs typeface="Montserrat"/>
              </a:rPr>
              <a:t>Thermistor</a:t>
            </a:r>
            <a:endParaRPr sz="850">
              <a:latin typeface="Montserrat"/>
              <a:cs typeface="Montserrat"/>
            </a:endParaRPr>
          </a:p>
          <a:p>
            <a:pPr marL="236854" indent="-69850">
              <a:lnSpc>
                <a:spcPct val="100000"/>
              </a:lnSpc>
              <a:spcBef>
                <a:spcPts val="120"/>
              </a:spcBef>
              <a:buAutoNum type="arabicPlain"/>
              <a:tabLst>
                <a:tab pos="237490" algn="l"/>
              </a:tabLst>
            </a:pPr>
            <a:r>
              <a:rPr dirty="0" sz="850" spc="10">
                <a:latin typeface="Montserrat"/>
                <a:cs typeface="Montserrat"/>
              </a:rPr>
              <a:t>x</a:t>
            </a:r>
            <a:r>
              <a:rPr dirty="0" sz="850" spc="-40">
                <a:latin typeface="Montserrat"/>
                <a:cs typeface="Montserrat"/>
              </a:rPr>
              <a:t> </a:t>
            </a:r>
            <a:r>
              <a:rPr dirty="0" sz="850" spc="10">
                <a:latin typeface="Montserrat"/>
                <a:cs typeface="Montserrat"/>
              </a:rPr>
              <a:t>Motor</a:t>
            </a:r>
            <a:endParaRPr sz="850">
              <a:latin typeface="Montserrat"/>
              <a:cs typeface="Montserrat"/>
            </a:endParaRPr>
          </a:p>
          <a:p>
            <a:pPr marL="259715" indent="-92710">
              <a:lnSpc>
                <a:spcPct val="100000"/>
              </a:lnSpc>
              <a:spcBef>
                <a:spcPts val="114"/>
              </a:spcBef>
              <a:buAutoNum type="arabicPlain"/>
              <a:tabLst>
                <a:tab pos="260350" algn="l"/>
              </a:tabLst>
            </a:pPr>
            <a:r>
              <a:rPr dirty="0" sz="850" spc="10">
                <a:latin typeface="Montserrat"/>
                <a:cs typeface="Montserrat"/>
              </a:rPr>
              <a:t>x</a:t>
            </a:r>
            <a:r>
              <a:rPr dirty="0" sz="850" spc="-25">
                <a:latin typeface="Montserrat"/>
                <a:cs typeface="Montserrat"/>
              </a:rPr>
              <a:t> </a:t>
            </a:r>
            <a:r>
              <a:rPr dirty="0" sz="850" spc="10">
                <a:latin typeface="Montserrat"/>
                <a:cs typeface="Montserrat"/>
              </a:rPr>
              <a:t>Sparkle</a:t>
            </a:r>
            <a:r>
              <a:rPr dirty="0" sz="850" spc="-20">
                <a:latin typeface="Montserrat"/>
                <a:cs typeface="Montserrat"/>
              </a:rPr>
              <a:t> </a:t>
            </a:r>
            <a:r>
              <a:rPr dirty="0" sz="850" spc="10">
                <a:latin typeface="Montserrat"/>
                <a:cs typeface="Montserrat"/>
              </a:rPr>
              <a:t>Baton</a:t>
            </a:r>
            <a:endParaRPr sz="850">
              <a:latin typeface="Montserrat"/>
              <a:cs typeface="Montserrat"/>
            </a:endParaRPr>
          </a:p>
        </p:txBody>
      </p:sp>
      <p:sp>
        <p:nvSpPr>
          <p:cNvPr id="175" name="object 175"/>
          <p:cNvSpPr/>
          <p:nvPr/>
        </p:nvSpPr>
        <p:spPr>
          <a:xfrm>
            <a:off x="673201" y="1352829"/>
            <a:ext cx="246379" cy="247015"/>
          </a:xfrm>
          <a:custGeom>
            <a:avLst/>
            <a:gdLst/>
            <a:ahLst/>
            <a:cxnLst/>
            <a:rect l="l" t="t" r="r" b="b"/>
            <a:pathLst>
              <a:path w="246380" h="247015">
                <a:moveTo>
                  <a:pt x="246379" y="0"/>
                </a:moveTo>
                <a:lnTo>
                  <a:pt x="0" y="0"/>
                </a:lnTo>
                <a:lnTo>
                  <a:pt x="0" y="246392"/>
                </a:lnTo>
                <a:lnTo>
                  <a:pt x="246379" y="246392"/>
                </a:lnTo>
                <a:lnTo>
                  <a:pt x="246379" y="0"/>
                </a:lnTo>
                <a:close/>
              </a:path>
            </a:pathLst>
          </a:custGeom>
          <a:solidFill>
            <a:srgbClr val="0093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6" name="object 176"/>
          <p:cNvSpPr txBox="1"/>
          <p:nvPr/>
        </p:nvSpPr>
        <p:spPr>
          <a:xfrm>
            <a:off x="750183" y="1393871"/>
            <a:ext cx="105410" cy="1701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50" b="1">
                <a:solidFill>
                  <a:srgbClr val="FFFFFF"/>
                </a:solidFill>
                <a:latin typeface="Montserrat"/>
                <a:cs typeface="Montserrat"/>
              </a:rPr>
              <a:t>A</a:t>
            </a:r>
            <a:endParaRPr sz="950">
              <a:latin typeface="Montserrat"/>
              <a:cs typeface="Montserrat"/>
            </a:endParaRPr>
          </a:p>
        </p:txBody>
      </p:sp>
      <p:sp>
        <p:nvSpPr>
          <p:cNvPr id="177" name="object 177"/>
          <p:cNvSpPr/>
          <p:nvPr/>
        </p:nvSpPr>
        <p:spPr>
          <a:xfrm>
            <a:off x="673201" y="2919755"/>
            <a:ext cx="246379" cy="247015"/>
          </a:xfrm>
          <a:custGeom>
            <a:avLst/>
            <a:gdLst/>
            <a:ahLst/>
            <a:cxnLst/>
            <a:rect l="l" t="t" r="r" b="b"/>
            <a:pathLst>
              <a:path w="246380" h="247014">
                <a:moveTo>
                  <a:pt x="246379" y="0"/>
                </a:moveTo>
                <a:lnTo>
                  <a:pt x="0" y="0"/>
                </a:lnTo>
                <a:lnTo>
                  <a:pt x="0" y="246392"/>
                </a:lnTo>
                <a:lnTo>
                  <a:pt x="246379" y="246392"/>
                </a:lnTo>
                <a:lnTo>
                  <a:pt x="246379" y="0"/>
                </a:lnTo>
                <a:close/>
              </a:path>
            </a:pathLst>
          </a:custGeom>
          <a:solidFill>
            <a:srgbClr val="0093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8" name="object 178"/>
          <p:cNvSpPr txBox="1"/>
          <p:nvPr/>
        </p:nvSpPr>
        <p:spPr>
          <a:xfrm>
            <a:off x="746564" y="2960804"/>
            <a:ext cx="112395" cy="1701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50" b="1">
                <a:solidFill>
                  <a:srgbClr val="FFFFFF"/>
                </a:solidFill>
                <a:latin typeface="Montserrat"/>
                <a:cs typeface="Montserrat"/>
              </a:rPr>
              <a:t>D</a:t>
            </a:r>
            <a:endParaRPr sz="950">
              <a:latin typeface="Montserrat"/>
              <a:cs typeface="Montserrat"/>
            </a:endParaRPr>
          </a:p>
        </p:txBody>
      </p:sp>
      <p:sp>
        <p:nvSpPr>
          <p:cNvPr id="179" name="object 179"/>
          <p:cNvSpPr/>
          <p:nvPr/>
        </p:nvSpPr>
        <p:spPr>
          <a:xfrm>
            <a:off x="673201" y="4695494"/>
            <a:ext cx="246379" cy="247015"/>
          </a:xfrm>
          <a:custGeom>
            <a:avLst/>
            <a:gdLst/>
            <a:ahLst/>
            <a:cxnLst/>
            <a:rect l="l" t="t" r="r" b="b"/>
            <a:pathLst>
              <a:path w="246380" h="247014">
                <a:moveTo>
                  <a:pt x="246379" y="0"/>
                </a:moveTo>
                <a:lnTo>
                  <a:pt x="0" y="0"/>
                </a:lnTo>
                <a:lnTo>
                  <a:pt x="0" y="246392"/>
                </a:lnTo>
                <a:lnTo>
                  <a:pt x="246379" y="246392"/>
                </a:lnTo>
                <a:lnTo>
                  <a:pt x="246379" y="0"/>
                </a:lnTo>
                <a:close/>
              </a:path>
            </a:pathLst>
          </a:custGeom>
          <a:solidFill>
            <a:srgbClr val="0093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0" name="object 180"/>
          <p:cNvSpPr txBox="1"/>
          <p:nvPr/>
        </p:nvSpPr>
        <p:spPr>
          <a:xfrm>
            <a:off x="749881" y="4736536"/>
            <a:ext cx="106045" cy="1701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50" b="1">
                <a:solidFill>
                  <a:srgbClr val="FFFFFF"/>
                </a:solidFill>
                <a:latin typeface="Montserrat"/>
                <a:cs typeface="Montserrat"/>
              </a:rPr>
              <a:t>G</a:t>
            </a:r>
            <a:endParaRPr sz="950">
              <a:latin typeface="Montserrat"/>
              <a:cs typeface="Montserrat"/>
            </a:endParaRPr>
          </a:p>
        </p:txBody>
      </p:sp>
      <p:sp>
        <p:nvSpPr>
          <p:cNvPr id="181" name="object 181"/>
          <p:cNvSpPr/>
          <p:nvPr/>
        </p:nvSpPr>
        <p:spPr>
          <a:xfrm>
            <a:off x="2402789" y="1352829"/>
            <a:ext cx="246379" cy="247015"/>
          </a:xfrm>
          <a:custGeom>
            <a:avLst/>
            <a:gdLst/>
            <a:ahLst/>
            <a:cxnLst/>
            <a:rect l="l" t="t" r="r" b="b"/>
            <a:pathLst>
              <a:path w="246380" h="247015">
                <a:moveTo>
                  <a:pt x="246380" y="0"/>
                </a:moveTo>
                <a:lnTo>
                  <a:pt x="0" y="0"/>
                </a:lnTo>
                <a:lnTo>
                  <a:pt x="0" y="246392"/>
                </a:lnTo>
                <a:lnTo>
                  <a:pt x="246380" y="246392"/>
                </a:lnTo>
                <a:lnTo>
                  <a:pt x="246380" y="0"/>
                </a:lnTo>
                <a:close/>
              </a:path>
            </a:pathLst>
          </a:custGeom>
          <a:solidFill>
            <a:srgbClr val="0093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2" name="object 182"/>
          <p:cNvSpPr txBox="1"/>
          <p:nvPr/>
        </p:nvSpPr>
        <p:spPr>
          <a:xfrm>
            <a:off x="2479828" y="1393871"/>
            <a:ext cx="105410" cy="1701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50" b="1">
                <a:solidFill>
                  <a:srgbClr val="FFFFFF"/>
                </a:solidFill>
                <a:latin typeface="Montserrat"/>
                <a:cs typeface="Montserrat"/>
              </a:rPr>
              <a:t>B</a:t>
            </a:r>
            <a:endParaRPr sz="950">
              <a:latin typeface="Montserrat"/>
              <a:cs typeface="Montserrat"/>
            </a:endParaRPr>
          </a:p>
        </p:txBody>
      </p:sp>
      <p:sp>
        <p:nvSpPr>
          <p:cNvPr id="183" name="object 183"/>
          <p:cNvSpPr/>
          <p:nvPr/>
        </p:nvSpPr>
        <p:spPr>
          <a:xfrm>
            <a:off x="2316378" y="2919755"/>
            <a:ext cx="246379" cy="247015"/>
          </a:xfrm>
          <a:custGeom>
            <a:avLst/>
            <a:gdLst/>
            <a:ahLst/>
            <a:cxnLst/>
            <a:rect l="l" t="t" r="r" b="b"/>
            <a:pathLst>
              <a:path w="246380" h="247014">
                <a:moveTo>
                  <a:pt x="246380" y="0"/>
                </a:moveTo>
                <a:lnTo>
                  <a:pt x="0" y="0"/>
                </a:lnTo>
                <a:lnTo>
                  <a:pt x="0" y="246392"/>
                </a:lnTo>
                <a:lnTo>
                  <a:pt x="246380" y="246392"/>
                </a:lnTo>
                <a:lnTo>
                  <a:pt x="246380" y="0"/>
                </a:lnTo>
                <a:close/>
              </a:path>
            </a:pathLst>
          </a:custGeom>
          <a:solidFill>
            <a:srgbClr val="0093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4" name="object 184"/>
          <p:cNvSpPr txBox="1"/>
          <p:nvPr/>
        </p:nvSpPr>
        <p:spPr>
          <a:xfrm>
            <a:off x="2399098" y="2960804"/>
            <a:ext cx="93980" cy="1701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50" b="1">
                <a:solidFill>
                  <a:srgbClr val="FFFFFF"/>
                </a:solidFill>
                <a:latin typeface="Montserrat"/>
                <a:cs typeface="Montserrat"/>
              </a:rPr>
              <a:t>E</a:t>
            </a:r>
            <a:endParaRPr sz="950">
              <a:latin typeface="Montserrat"/>
              <a:cs typeface="Montserrat"/>
            </a:endParaRPr>
          </a:p>
        </p:txBody>
      </p:sp>
      <p:sp>
        <p:nvSpPr>
          <p:cNvPr id="185" name="object 185"/>
          <p:cNvSpPr/>
          <p:nvPr/>
        </p:nvSpPr>
        <p:spPr>
          <a:xfrm>
            <a:off x="3967200" y="1352829"/>
            <a:ext cx="246379" cy="247015"/>
          </a:xfrm>
          <a:custGeom>
            <a:avLst/>
            <a:gdLst/>
            <a:ahLst/>
            <a:cxnLst/>
            <a:rect l="l" t="t" r="r" b="b"/>
            <a:pathLst>
              <a:path w="246379" h="247015">
                <a:moveTo>
                  <a:pt x="246379" y="0"/>
                </a:moveTo>
                <a:lnTo>
                  <a:pt x="0" y="0"/>
                </a:lnTo>
                <a:lnTo>
                  <a:pt x="0" y="246392"/>
                </a:lnTo>
                <a:lnTo>
                  <a:pt x="246379" y="246392"/>
                </a:lnTo>
                <a:lnTo>
                  <a:pt x="246379" y="0"/>
                </a:lnTo>
                <a:close/>
              </a:path>
            </a:pathLst>
          </a:custGeom>
          <a:solidFill>
            <a:srgbClr val="0093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6" name="object 186"/>
          <p:cNvSpPr txBox="1"/>
          <p:nvPr/>
        </p:nvSpPr>
        <p:spPr>
          <a:xfrm>
            <a:off x="4046174" y="1393871"/>
            <a:ext cx="101600" cy="1701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50" b="1">
                <a:solidFill>
                  <a:srgbClr val="FFFFFF"/>
                </a:solidFill>
                <a:latin typeface="Montserrat"/>
                <a:cs typeface="Montserrat"/>
              </a:rPr>
              <a:t>C</a:t>
            </a:r>
            <a:endParaRPr sz="950">
              <a:latin typeface="Montserrat"/>
              <a:cs typeface="Montserrat"/>
            </a:endParaRPr>
          </a:p>
        </p:txBody>
      </p:sp>
      <p:sp>
        <p:nvSpPr>
          <p:cNvPr id="187" name="object 187"/>
          <p:cNvSpPr/>
          <p:nvPr/>
        </p:nvSpPr>
        <p:spPr>
          <a:xfrm>
            <a:off x="3967200" y="2919755"/>
            <a:ext cx="246379" cy="247015"/>
          </a:xfrm>
          <a:custGeom>
            <a:avLst/>
            <a:gdLst/>
            <a:ahLst/>
            <a:cxnLst/>
            <a:rect l="l" t="t" r="r" b="b"/>
            <a:pathLst>
              <a:path w="246379" h="247014">
                <a:moveTo>
                  <a:pt x="246379" y="0"/>
                </a:moveTo>
                <a:lnTo>
                  <a:pt x="0" y="0"/>
                </a:lnTo>
                <a:lnTo>
                  <a:pt x="0" y="246392"/>
                </a:lnTo>
                <a:lnTo>
                  <a:pt x="246379" y="246392"/>
                </a:lnTo>
                <a:lnTo>
                  <a:pt x="246379" y="0"/>
                </a:lnTo>
                <a:close/>
              </a:path>
            </a:pathLst>
          </a:custGeom>
          <a:solidFill>
            <a:srgbClr val="0093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8" name="object 188"/>
          <p:cNvSpPr txBox="1"/>
          <p:nvPr/>
        </p:nvSpPr>
        <p:spPr>
          <a:xfrm>
            <a:off x="4051844" y="2960804"/>
            <a:ext cx="90170" cy="1701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50" b="1">
                <a:solidFill>
                  <a:srgbClr val="FFFFFF"/>
                </a:solidFill>
                <a:latin typeface="Montserrat"/>
                <a:cs typeface="Montserrat"/>
              </a:rPr>
              <a:t>F</a:t>
            </a:r>
            <a:endParaRPr sz="950">
              <a:latin typeface="Montserrat"/>
              <a:cs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1997" y="7106399"/>
            <a:ext cx="7258887" cy="27360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365146" y="7165565"/>
            <a:ext cx="187198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 b="1">
                <a:solidFill>
                  <a:srgbClr val="002D5A"/>
                </a:solidFill>
                <a:latin typeface="Montserrat"/>
                <a:cs typeface="Montserrat"/>
              </a:rPr>
              <a:t>Royal</a:t>
            </a:r>
            <a:r>
              <a:rPr dirty="0" sz="900" spc="-15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900" spc="-5" b="1">
                <a:solidFill>
                  <a:srgbClr val="002D5A"/>
                </a:solidFill>
                <a:latin typeface="Montserrat"/>
                <a:cs typeface="Montserrat"/>
              </a:rPr>
              <a:t>Academy</a:t>
            </a:r>
            <a:r>
              <a:rPr dirty="0" sz="900" spc="-15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900" b="1">
                <a:solidFill>
                  <a:srgbClr val="002D5A"/>
                </a:solidFill>
                <a:latin typeface="Montserrat"/>
                <a:cs typeface="Montserrat"/>
              </a:rPr>
              <a:t>of</a:t>
            </a:r>
            <a:r>
              <a:rPr dirty="0" sz="900" spc="-15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900" b="1">
                <a:solidFill>
                  <a:srgbClr val="002D5A"/>
                </a:solidFill>
                <a:latin typeface="Montserrat"/>
                <a:cs typeface="Montserrat"/>
              </a:rPr>
              <a:t>Engineering</a:t>
            </a:r>
            <a:endParaRPr sz="900">
              <a:latin typeface="Montserrat"/>
              <a:cs typeface="Montserra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5300" y="7161154"/>
            <a:ext cx="18478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solidFill>
                  <a:srgbClr val="002D5A"/>
                </a:solidFill>
                <a:latin typeface="Montserrat"/>
                <a:cs typeface="Montserrat"/>
              </a:rPr>
              <a:t>03</a:t>
            </a:r>
            <a:endParaRPr sz="1000">
              <a:latin typeface="Montserrat"/>
              <a:cs typeface="Montserra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8001" y="7003540"/>
            <a:ext cx="9756140" cy="0"/>
          </a:xfrm>
          <a:custGeom>
            <a:avLst/>
            <a:gdLst/>
            <a:ahLst/>
            <a:cxnLst/>
            <a:rect l="l" t="t" r="r" b="b"/>
            <a:pathLst>
              <a:path w="9756140" h="0">
                <a:moveTo>
                  <a:pt x="0" y="0"/>
                </a:moveTo>
                <a:lnTo>
                  <a:pt x="9756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5300" y="444733"/>
            <a:ext cx="2552700" cy="4216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600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</a:rPr>
              <a:t>The</a:t>
            </a:r>
            <a:r>
              <a:rPr dirty="0" u="heavy" sz="2600" spc="-55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</a:rPr>
              <a:t> </a:t>
            </a:r>
            <a:r>
              <a:rPr dirty="0" u="heavy" sz="2600" spc="-5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</a:rPr>
              <a:t>challenges</a:t>
            </a:r>
            <a:endParaRPr sz="2600">
              <a:latin typeface="Montserrat Medium"/>
              <a:cs typeface="Montserrat Mediu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7994" y="4072597"/>
            <a:ext cx="3240405" cy="2767965"/>
          </a:xfrm>
          <a:prstGeom prst="rect">
            <a:avLst/>
          </a:prstGeom>
          <a:solidFill>
            <a:srgbClr val="D0EBFC"/>
          </a:solidFill>
        </p:spPr>
        <p:txBody>
          <a:bodyPr wrap="square" lIns="0" tIns="104140" rIns="0" bIns="0" rtlCol="0" vert="horz">
            <a:spAutoFit/>
          </a:bodyPr>
          <a:lstStyle/>
          <a:p>
            <a:pPr marL="179705">
              <a:lnSpc>
                <a:spcPct val="100000"/>
              </a:lnSpc>
              <a:spcBef>
                <a:spcPts val="820"/>
              </a:spcBef>
            </a:pPr>
            <a:r>
              <a:rPr dirty="0" sz="950" b="1">
                <a:latin typeface="Montserrat"/>
                <a:cs typeface="Montserrat"/>
              </a:rPr>
              <a:t>The</a:t>
            </a:r>
            <a:r>
              <a:rPr dirty="0" sz="950" spc="-30" b="1">
                <a:latin typeface="Montserrat"/>
                <a:cs typeface="Montserrat"/>
              </a:rPr>
              <a:t> </a:t>
            </a:r>
            <a:r>
              <a:rPr dirty="0" sz="950" spc="-5" b="1">
                <a:latin typeface="Montserrat"/>
                <a:cs typeface="Montserrat"/>
              </a:rPr>
              <a:t>wearable</a:t>
            </a:r>
            <a:r>
              <a:rPr dirty="0" sz="950" spc="-25" b="1">
                <a:latin typeface="Montserrat"/>
                <a:cs typeface="Montserrat"/>
              </a:rPr>
              <a:t> </a:t>
            </a:r>
            <a:r>
              <a:rPr dirty="0" sz="950" spc="-5" b="1">
                <a:latin typeface="Montserrat"/>
                <a:cs typeface="Montserrat"/>
              </a:rPr>
              <a:t>cockpit</a:t>
            </a:r>
            <a:endParaRPr sz="950">
              <a:latin typeface="Montserrat"/>
              <a:cs typeface="Montserrat"/>
            </a:endParaRPr>
          </a:p>
          <a:p>
            <a:pPr marL="179705">
              <a:lnSpc>
                <a:spcPct val="100000"/>
              </a:lnSpc>
              <a:spcBef>
                <a:spcPts val="95"/>
              </a:spcBef>
            </a:pPr>
            <a:r>
              <a:rPr dirty="0" sz="950">
                <a:latin typeface="Montserrat"/>
                <a:cs typeface="Montserrat"/>
              </a:rPr>
              <a:t>Design</a:t>
            </a:r>
            <a:r>
              <a:rPr dirty="0" sz="950" spc="-2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a</a:t>
            </a:r>
            <a:r>
              <a:rPr dirty="0" sz="950" spc="-2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virtual</a:t>
            </a:r>
            <a:r>
              <a:rPr dirty="0" sz="950" spc="-2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cockpit</a:t>
            </a:r>
            <a:endParaRPr sz="950">
              <a:latin typeface="Montserrat"/>
              <a:cs typeface="Montserrat"/>
            </a:endParaRPr>
          </a:p>
          <a:p>
            <a:pPr marL="179705">
              <a:lnSpc>
                <a:spcPct val="100000"/>
              </a:lnSpc>
              <a:spcBef>
                <a:spcPts val="375"/>
              </a:spcBef>
            </a:pPr>
            <a:r>
              <a:rPr dirty="0" sz="950" b="1">
                <a:latin typeface="Montserrat"/>
                <a:cs typeface="Montserrat"/>
              </a:rPr>
              <a:t>Think</a:t>
            </a:r>
            <a:r>
              <a:rPr dirty="0" sz="950" spc="-25" b="1">
                <a:latin typeface="Montserrat"/>
                <a:cs typeface="Montserrat"/>
              </a:rPr>
              <a:t> </a:t>
            </a:r>
            <a:r>
              <a:rPr dirty="0" sz="950" spc="-10" b="1">
                <a:latin typeface="Montserrat"/>
                <a:cs typeface="Montserrat"/>
              </a:rPr>
              <a:t>like</a:t>
            </a:r>
            <a:r>
              <a:rPr dirty="0" sz="950" spc="-20" b="1">
                <a:latin typeface="Montserrat"/>
                <a:cs typeface="Montserrat"/>
              </a:rPr>
              <a:t> </a:t>
            </a:r>
            <a:r>
              <a:rPr dirty="0" sz="950" b="1">
                <a:latin typeface="Montserrat"/>
                <a:cs typeface="Montserrat"/>
              </a:rPr>
              <a:t>a</a:t>
            </a:r>
            <a:r>
              <a:rPr dirty="0" sz="950" spc="-20" b="1">
                <a:latin typeface="Montserrat"/>
                <a:cs typeface="Montserrat"/>
              </a:rPr>
              <a:t> </a:t>
            </a:r>
            <a:r>
              <a:rPr dirty="0" sz="950" b="1">
                <a:latin typeface="Montserrat"/>
                <a:cs typeface="Montserrat"/>
              </a:rPr>
              <a:t>pilot</a:t>
            </a:r>
            <a:endParaRPr sz="950">
              <a:latin typeface="Montserrat"/>
              <a:cs typeface="Montserrat"/>
            </a:endParaRPr>
          </a:p>
          <a:p>
            <a:pPr marL="179705" marR="606425">
              <a:lnSpc>
                <a:spcPct val="108300"/>
              </a:lnSpc>
            </a:pPr>
            <a:r>
              <a:rPr dirty="0" sz="950" spc="-20">
                <a:latin typeface="Montserrat"/>
                <a:cs typeface="Montserrat"/>
              </a:rPr>
              <a:t>Work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systematically</a:t>
            </a:r>
            <a:r>
              <a:rPr dirty="0" sz="950" spc="-10">
                <a:latin typeface="Montserrat"/>
                <a:cs typeface="Montserrat"/>
              </a:rPr>
              <a:t> to move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people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and </a:t>
            </a:r>
            <a:r>
              <a:rPr dirty="0" sz="950" spc="-23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medical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supplies</a:t>
            </a:r>
            <a:endParaRPr sz="950">
              <a:latin typeface="Montserrat"/>
              <a:cs typeface="Montserrat"/>
            </a:endParaRPr>
          </a:p>
          <a:p>
            <a:pPr marL="179705">
              <a:lnSpc>
                <a:spcPct val="100000"/>
              </a:lnSpc>
              <a:spcBef>
                <a:spcPts val="380"/>
              </a:spcBef>
            </a:pPr>
            <a:r>
              <a:rPr dirty="0" sz="950" spc="-5" b="1">
                <a:latin typeface="Montserrat"/>
                <a:cs typeface="Montserrat"/>
              </a:rPr>
              <a:t>Finger</a:t>
            </a:r>
            <a:r>
              <a:rPr dirty="0" sz="950" spc="-20" b="1">
                <a:latin typeface="Montserrat"/>
                <a:cs typeface="Montserrat"/>
              </a:rPr>
              <a:t> </a:t>
            </a:r>
            <a:r>
              <a:rPr dirty="0" sz="950" b="1">
                <a:latin typeface="Montserrat"/>
                <a:cs typeface="Montserrat"/>
              </a:rPr>
              <a:t>on</a:t>
            </a:r>
            <a:r>
              <a:rPr dirty="0" sz="950" spc="-15" b="1">
                <a:latin typeface="Montserrat"/>
                <a:cs typeface="Montserrat"/>
              </a:rPr>
              <a:t> </a:t>
            </a:r>
            <a:r>
              <a:rPr dirty="0" sz="950" b="1">
                <a:latin typeface="Montserrat"/>
                <a:cs typeface="Montserrat"/>
              </a:rPr>
              <a:t>the</a:t>
            </a:r>
            <a:r>
              <a:rPr dirty="0" sz="950" spc="-20" b="1">
                <a:latin typeface="Montserrat"/>
                <a:cs typeface="Montserrat"/>
              </a:rPr>
              <a:t> </a:t>
            </a:r>
            <a:r>
              <a:rPr dirty="0" sz="950" b="1">
                <a:latin typeface="Montserrat"/>
                <a:cs typeface="Montserrat"/>
              </a:rPr>
              <a:t>pulse</a:t>
            </a:r>
            <a:endParaRPr sz="950">
              <a:latin typeface="Montserrat"/>
              <a:cs typeface="Montserrat"/>
            </a:endParaRPr>
          </a:p>
          <a:p>
            <a:pPr marL="179705">
              <a:lnSpc>
                <a:spcPct val="100000"/>
              </a:lnSpc>
              <a:spcBef>
                <a:spcPts val="95"/>
              </a:spcBef>
            </a:pPr>
            <a:r>
              <a:rPr dirty="0" sz="950" spc="-10">
                <a:latin typeface="Montserrat"/>
                <a:cs typeface="Montserrat"/>
              </a:rPr>
              <a:t>Create </a:t>
            </a:r>
            <a:r>
              <a:rPr dirty="0" sz="950">
                <a:latin typeface="Montserrat"/>
                <a:cs typeface="Montserrat"/>
              </a:rPr>
              <a:t>a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program </a:t>
            </a:r>
            <a:r>
              <a:rPr dirty="0" sz="950">
                <a:latin typeface="Montserrat"/>
                <a:cs typeface="Montserrat"/>
              </a:rPr>
              <a:t>that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will</a:t>
            </a:r>
            <a:r>
              <a:rPr dirty="0" sz="950" spc="-5">
                <a:latin typeface="Montserrat"/>
                <a:cs typeface="Montserrat"/>
              </a:rPr>
              <a:t> test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reaction </a:t>
            </a:r>
            <a:r>
              <a:rPr dirty="0" sz="950">
                <a:latin typeface="Montserrat"/>
                <a:cs typeface="Montserrat"/>
              </a:rPr>
              <a:t>times</a:t>
            </a:r>
            <a:endParaRPr sz="950">
              <a:latin typeface="Montserrat"/>
              <a:cs typeface="Montserrat"/>
            </a:endParaRPr>
          </a:p>
          <a:p>
            <a:pPr marL="179705">
              <a:lnSpc>
                <a:spcPct val="100000"/>
              </a:lnSpc>
              <a:spcBef>
                <a:spcPts val="380"/>
              </a:spcBef>
            </a:pPr>
            <a:r>
              <a:rPr dirty="0" sz="950" spc="-5" b="1">
                <a:latin typeface="Montserrat"/>
                <a:cs typeface="Montserrat"/>
              </a:rPr>
              <a:t>Monitoring</a:t>
            </a:r>
            <a:r>
              <a:rPr dirty="0" sz="950" spc="-25" b="1">
                <a:latin typeface="Montserrat"/>
                <a:cs typeface="Montserrat"/>
              </a:rPr>
              <a:t> </a:t>
            </a:r>
            <a:r>
              <a:rPr dirty="0" sz="950" spc="-5" b="1">
                <a:latin typeface="Montserrat"/>
                <a:cs typeface="Montserrat"/>
              </a:rPr>
              <a:t>stress</a:t>
            </a:r>
            <a:endParaRPr sz="950">
              <a:latin typeface="Montserrat"/>
              <a:cs typeface="Montserrat"/>
            </a:endParaRPr>
          </a:p>
          <a:p>
            <a:pPr marL="179705">
              <a:lnSpc>
                <a:spcPct val="100000"/>
              </a:lnSpc>
              <a:spcBef>
                <a:spcPts val="95"/>
              </a:spcBef>
            </a:pPr>
            <a:r>
              <a:rPr dirty="0" sz="950" spc="-10">
                <a:latin typeface="Montserrat"/>
                <a:cs typeface="Montserrat"/>
              </a:rPr>
              <a:t>Create </a:t>
            </a:r>
            <a:r>
              <a:rPr dirty="0" sz="950">
                <a:latin typeface="Montserrat"/>
                <a:cs typeface="Montserrat"/>
              </a:rPr>
              <a:t>a</a:t>
            </a:r>
            <a:r>
              <a:rPr dirty="0" sz="950" spc="-5">
                <a:latin typeface="Montserrat"/>
                <a:cs typeface="Montserrat"/>
              </a:rPr>
              <a:t> program </a:t>
            </a:r>
            <a:r>
              <a:rPr dirty="0" sz="950">
                <a:latin typeface="Montserrat"/>
                <a:cs typeface="Montserrat"/>
              </a:rPr>
              <a:t>that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will</a:t>
            </a:r>
            <a:r>
              <a:rPr dirty="0" sz="950" spc="-5">
                <a:latin typeface="Montserrat"/>
                <a:cs typeface="Montserrat"/>
              </a:rPr>
              <a:t> check stress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levels</a:t>
            </a:r>
            <a:endParaRPr sz="950">
              <a:latin typeface="Montserrat"/>
              <a:cs typeface="Montserrat"/>
            </a:endParaRPr>
          </a:p>
          <a:p>
            <a:pPr marL="179705">
              <a:lnSpc>
                <a:spcPct val="100000"/>
              </a:lnSpc>
              <a:spcBef>
                <a:spcPts val="375"/>
              </a:spcBef>
            </a:pPr>
            <a:r>
              <a:rPr dirty="0" sz="950" spc="-10" b="1">
                <a:latin typeface="Montserrat"/>
                <a:cs typeface="Montserrat"/>
              </a:rPr>
              <a:t>Temperature</a:t>
            </a:r>
            <a:r>
              <a:rPr dirty="0" sz="950" spc="-25" b="1">
                <a:latin typeface="Montserrat"/>
                <a:cs typeface="Montserrat"/>
              </a:rPr>
              <a:t> </a:t>
            </a:r>
            <a:r>
              <a:rPr dirty="0" sz="950" spc="-5" b="1">
                <a:latin typeface="Montserrat"/>
                <a:cs typeface="Montserrat"/>
              </a:rPr>
              <a:t>check</a:t>
            </a:r>
            <a:endParaRPr sz="950">
              <a:latin typeface="Montserrat"/>
              <a:cs typeface="Montserrat"/>
            </a:endParaRPr>
          </a:p>
          <a:p>
            <a:pPr marL="179705" marR="843280">
              <a:lnSpc>
                <a:spcPct val="108300"/>
              </a:lnSpc>
            </a:pPr>
            <a:r>
              <a:rPr dirty="0" sz="950" spc="-10">
                <a:latin typeface="Montserrat"/>
                <a:cs typeface="Montserrat"/>
              </a:rPr>
              <a:t>Create</a:t>
            </a:r>
            <a:r>
              <a:rPr dirty="0" sz="950" spc="-1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a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program</a:t>
            </a:r>
            <a:r>
              <a:rPr dirty="0" sz="950" spc="-1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that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will</a:t>
            </a:r>
            <a:r>
              <a:rPr dirty="0" sz="950" spc="-1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check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the </a:t>
            </a:r>
            <a:r>
              <a:rPr dirty="0" sz="950" spc="-23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temperature</a:t>
            </a:r>
            <a:endParaRPr sz="950">
              <a:latin typeface="Montserrat"/>
              <a:cs typeface="Montserrat"/>
            </a:endParaRPr>
          </a:p>
          <a:p>
            <a:pPr marL="179705">
              <a:lnSpc>
                <a:spcPct val="100000"/>
              </a:lnSpc>
              <a:spcBef>
                <a:spcPts val="380"/>
              </a:spcBef>
            </a:pPr>
            <a:r>
              <a:rPr dirty="0" sz="950" spc="-5" b="1">
                <a:latin typeface="Montserrat"/>
                <a:cs typeface="Montserrat"/>
              </a:rPr>
              <a:t>Pilot</a:t>
            </a:r>
            <a:r>
              <a:rPr dirty="0" sz="950" spc="-25" b="1">
                <a:latin typeface="Montserrat"/>
                <a:cs typeface="Montserrat"/>
              </a:rPr>
              <a:t> </a:t>
            </a:r>
            <a:r>
              <a:rPr dirty="0" sz="950" spc="-5" b="1">
                <a:latin typeface="Montserrat"/>
                <a:cs typeface="Montserrat"/>
              </a:rPr>
              <a:t>training</a:t>
            </a:r>
            <a:endParaRPr sz="950">
              <a:latin typeface="Montserrat"/>
              <a:cs typeface="Montserrat"/>
            </a:endParaRPr>
          </a:p>
          <a:p>
            <a:pPr marL="179705" marR="471805">
              <a:lnSpc>
                <a:spcPct val="108300"/>
              </a:lnSpc>
            </a:pPr>
            <a:r>
              <a:rPr dirty="0" sz="950">
                <a:latin typeface="Montserrat"/>
                <a:cs typeface="Montserrat"/>
              </a:rPr>
              <a:t>Put </a:t>
            </a:r>
            <a:r>
              <a:rPr dirty="0" sz="950" spc="-5">
                <a:latin typeface="Montserrat"/>
                <a:cs typeface="Montserrat"/>
              </a:rPr>
              <a:t>together </a:t>
            </a:r>
            <a:r>
              <a:rPr dirty="0" sz="950">
                <a:latin typeface="Montserrat"/>
                <a:cs typeface="Montserrat"/>
              </a:rPr>
              <a:t>a pilot </a:t>
            </a:r>
            <a:r>
              <a:rPr dirty="0" sz="950" spc="-5">
                <a:latin typeface="Montserrat"/>
                <a:cs typeface="Montserrat"/>
              </a:rPr>
              <a:t>training </a:t>
            </a:r>
            <a:r>
              <a:rPr dirty="0" sz="950">
                <a:latin typeface="Montserrat"/>
                <a:cs typeface="Montserrat"/>
              </a:rPr>
              <a:t>plan </a:t>
            </a:r>
            <a:r>
              <a:rPr dirty="0" sz="950" spc="-5">
                <a:latin typeface="Montserrat"/>
                <a:cs typeface="Montserrat"/>
              </a:rPr>
              <a:t>based </a:t>
            </a:r>
            <a:r>
              <a:rPr dirty="0" sz="950">
                <a:latin typeface="Montserrat"/>
                <a:cs typeface="Montserrat"/>
              </a:rPr>
              <a:t>on </a:t>
            </a:r>
            <a:r>
              <a:rPr dirty="0" sz="950" spc="-24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energy </a:t>
            </a:r>
            <a:r>
              <a:rPr dirty="0" sz="950">
                <a:latin typeface="Montserrat"/>
                <a:cs typeface="Montserrat"/>
              </a:rPr>
              <a:t>used and</a:t>
            </a:r>
            <a:r>
              <a:rPr dirty="0" sz="950" spc="-5">
                <a:latin typeface="Montserrat"/>
                <a:cs typeface="Montserrat"/>
              </a:rPr>
              <a:t> consumed</a:t>
            </a:r>
            <a:endParaRPr sz="950">
              <a:latin typeface="Montserrat"/>
              <a:cs typeface="Montserra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00001" y="1021562"/>
            <a:ext cx="3240405" cy="2593340"/>
          </a:xfrm>
          <a:prstGeom prst="rect">
            <a:avLst/>
          </a:prstGeom>
          <a:solidFill>
            <a:srgbClr val="D0EBFC"/>
          </a:solidFill>
        </p:spPr>
        <p:txBody>
          <a:bodyPr wrap="square" lIns="0" tIns="104140" rIns="0" bIns="0" rtlCol="0" vert="horz">
            <a:spAutoFit/>
          </a:bodyPr>
          <a:lstStyle/>
          <a:p>
            <a:pPr marL="179705">
              <a:lnSpc>
                <a:spcPct val="100000"/>
              </a:lnSpc>
              <a:spcBef>
                <a:spcPts val="820"/>
              </a:spcBef>
            </a:pPr>
            <a:r>
              <a:rPr dirty="0" sz="950" b="1">
                <a:latin typeface="Montserrat"/>
                <a:cs typeface="Montserrat"/>
              </a:rPr>
              <a:t>Balloon</a:t>
            </a:r>
            <a:r>
              <a:rPr dirty="0" sz="950" spc="-30" b="1">
                <a:latin typeface="Montserrat"/>
                <a:cs typeface="Montserrat"/>
              </a:rPr>
              <a:t> </a:t>
            </a:r>
            <a:r>
              <a:rPr dirty="0" sz="950" spc="-5" b="1">
                <a:latin typeface="Montserrat"/>
                <a:cs typeface="Montserrat"/>
              </a:rPr>
              <a:t>craft</a:t>
            </a:r>
            <a:r>
              <a:rPr dirty="0" sz="950" spc="-25" b="1">
                <a:latin typeface="Montserrat"/>
                <a:cs typeface="Montserrat"/>
              </a:rPr>
              <a:t> </a:t>
            </a:r>
            <a:r>
              <a:rPr dirty="0" sz="950" spc="-5" b="1">
                <a:latin typeface="Montserrat"/>
                <a:cs typeface="Montserrat"/>
              </a:rPr>
              <a:t>race</a:t>
            </a:r>
            <a:endParaRPr sz="950">
              <a:latin typeface="Montserrat"/>
              <a:cs typeface="Montserrat"/>
            </a:endParaRPr>
          </a:p>
          <a:p>
            <a:pPr marL="179705" marR="325120">
              <a:lnSpc>
                <a:spcPct val="108300"/>
              </a:lnSpc>
            </a:pPr>
            <a:r>
              <a:rPr dirty="0" sz="950" spc="-5">
                <a:latin typeface="Montserrat"/>
                <a:cs typeface="Montserrat"/>
              </a:rPr>
              <a:t>Investigate </a:t>
            </a:r>
            <a:r>
              <a:rPr dirty="0" sz="950" spc="-10">
                <a:latin typeface="Montserrat"/>
                <a:cs typeface="Montserrat"/>
              </a:rPr>
              <a:t>Newton’s </a:t>
            </a:r>
            <a:r>
              <a:rPr dirty="0" sz="950" spc="-5">
                <a:latin typeface="Montserrat"/>
                <a:cs typeface="Montserrat"/>
              </a:rPr>
              <a:t>Third Law </a:t>
            </a:r>
            <a:r>
              <a:rPr dirty="0" sz="950" spc="-10">
                <a:latin typeface="Montserrat"/>
                <a:cs typeface="Montserrat"/>
              </a:rPr>
              <a:t>by </a:t>
            </a:r>
            <a:r>
              <a:rPr dirty="0" sz="950">
                <a:latin typeface="Montserrat"/>
                <a:cs typeface="Montserrat"/>
              </a:rPr>
              <a:t>designing, </a:t>
            </a:r>
            <a:r>
              <a:rPr dirty="0" sz="950" spc="-23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building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and </a:t>
            </a:r>
            <a:r>
              <a:rPr dirty="0" sz="950" spc="-5">
                <a:latin typeface="Montserrat"/>
                <a:cs typeface="Montserrat"/>
              </a:rPr>
              <a:t>racing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balloon </a:t>
            </a:r>
            <a:r>
              <a:rPr dirty="0" sz="950">
                <a:latin typeface="Montserrat"/>
                <a:cs typeface="Montserrat"/>
              </a:rPr>
              <a:t>carts</a:t>
            </a:r>
            <a:endParaRPr sz="950">
              <a:latin typeface="Montserrat"/>
              <a:cs typeface="Montserrat"/>
            </a:endParaRPr>
          </a:p>
          <a:p>
            <a:pPr marL="179705" marR="204470">
              <a:lnSpc>
                <a:spcPct val="108300"/>
              </a:lnSpc>
              <a:spcBef>
                <a:spcPts val="395"/>
              </a:spcBef>
            </a:pPr>
            <a:r>
              <a:rPr dirty="0" sz="950" b="1">
                <a:latin typeface="Montserrat"/>
                <a:cs typeface="Montserrat"/>
              </a:rPr>
              <a:t>What is a jet engine and </a:t>
            </a:r>
            <a:r>
              <a:rPr dirty="0" sz="950" spc="-5" b="1">
                <a:latin typeface="Montserrat"/>
                <a:cs typeface="Montserrat"/>
              </a:rPr>
              <a:t>how </a:t>
            </a:r>
            <a:r>
              <a:rPr dirty="0" sz="950" b="1">
                <a:latin typeface="Montserrat"/>
                <a:cs typeface="Montserrat"/>
              </a:rPr>
              <a:t>does it </a:t>
            </a:r>
            <a:r>
              <a:rPr dirty="0" sz="950" spc="-5" b="1">
                <a:latin typeface="Montserrat"/>
                <a:cs typeface="Montserrat"/>
              </a:rPr>
              <a:t>work? </a:t>
            </a:r>
            <a:r>
              <a:rPr dirty="0" sz="950" b="1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Use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the</a:t>
            </a:r>
            <a:r>
              <a:rPr dirty="0" sz="950" spc="-5">
                <a:latin typeface="Montserrat"/>
                <a:cs typeface="Montserrat"/>
              </a:rPr>
              <a:t> explanation </a:t>
            </a:r>
            <a:r>
              <a:rPr dirty="0" sz="950">
                <a:latin typeface="Montserrat"/>
                <a:cs typeface="Montserrat"/>
              </a:rPr>
              <a:t>of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a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jet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engine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to</a:t>
            </a:r>
            <a:r>
              <a:rPr dirty="0" sz="950" spc="-5">
                <a:latin typeface="Montserrat"/>
                <a:cs typeface="Montserrat"/>
              </a:rPr>
              <a:t> order </a:t>
            </a:r>
            <a:r>
              <a:rPr dirty="0" sz="950">
                <a:latin typeface="Montserrat"/>
                <a:cs typeface="Montserrat"/>
              </a:rPr>
              <a:t>the </a:t>
            </a:r>
            <a:r>
              <a:rPr dirty="0" sz="950" spc="-23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parts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of an engine</a:t>
            </a:r>
            <a:endParaRPr sz="950">
              <a:latin typeface="Montserrat"/>
              <a:cs typeface="Montserrat"/>
            </a:endParaRPr>
          </a:p>
          <a:p>
            <a:pPr marL="179705">
              <a:lnSpc>
                <a:spcPct val="100000"/>
              </a:lnSpc>
              <a:spcBef>
                <a:spcPts val="380"/>
              </a:spcBef>
            </a:pPr>
            <a:r>
              <a:rPr dirty="0" sz="950" b="1">
                <a:latin typeface="Montserrat"/>
                <a:cs typeface="Montserrat"/>
              </a:rPr>
              <a:t>Build</a:t>
            </a:r>
            <a:r>
              <a:rPr dirty="0" sz="950" spc="-15" b="1">
                <a:latin typeface="Montserrat"/>
                <a:cs typeface="Montserrat"/>
              </a:rPr>
              <a:t> </a:t>
            </a:r>
            <a:r>
              <a:rPr dirty="0" sz="950" spc="-5" b="1">
                <a:latin typeface="Montserrat"/>
                <a:cs typeface="Montserrat"/>
              </a:rPr>
              <a:t>your</a:t>
            </a:r>
            <a:r>
              <a:rPr dirty="0" sz="950" spc="-15" b="1">
                <a:latin typeface="Montserrat"/>
                <a:cs typeface="Montserrat"/>
              </a:rPr>
              <a:t> </a:t>
            </a:r>
            <a:r>
              <a:rPr dirty="0" sz="950" spc="-5" b="1">
                <a:latin typeface="Montserrat"/>
                <a:cs typeface="Montserrat"/>
              </a:rPr>
              <a:t>own</a:t>
            </a:r>
            <a:r>
              <a:rPr dirty="0" sz="950" spc="-15" b="1">
                <a:latin typeface="Montserrat"/>
                <a:cs typeface="Montserrat"/>
              </a:rPr>
              <a:t> </a:t>
            </a:r>
            <a:r>
              <a:rPr dirty="0" sz="950" b="1">
                <a:latin typeface="Montserrat"/>
                <a:cs typeface="Montserrat"/>
              </a:rPr>
              <a:t>3D</a:t>
            </a:r>
            <a:r>
              <a:rPr dirty="0" sz="950" spc="-10" b="1">
                <a:latin typeface="Montserrat"/>
                <a:cs typeface="Montserrat"/>
              </a:rPr>
              <a:t> </a:t>
            </a:r>
            <a:r>
              <a:rPr dirty="0" sz="950" spc="-5" b="1">
                <a:latin typeface="Montserrat"/>
                <a:cs typeface="Montserrat"/>
              </a:rPr>
              <a:t>Trent</a:t>
            </a:r>
            <a:r>
              <a:rPr dirty="0" sz="950" spc="-15" b="1">
                <a:latin typeface="Montserrat"/>
                <a:cs typeface="Montserrat"/>
              </a:rPr>
              <a:t> </a:t>
            </a:r>
            <a:r>
              <a:rPr dirty="0" sz="950" b="1">
                <a:latin typeface="Montserrat"/>
                <a:cs typeface="Montserrat"/>
              </a:rPr>
              <a:t>Engine</a:t>
            </a:r>
            <a:endParaRPr sz="950">
              <a:latin typeface="Montserrat"/>
              <a:cs typeface="Montserrat"/>
            </a:endParaRPr>
          </a:p>
          <a:p>
            <a:pPr marL="179705">
              <a:lnSpc>
                <a:spcPct val="100000"/>
              </a:lnSpc>
              <a:spcBef>
                <a:spcPts val="95"/>
              </a:spcBef>
            </a:pPr>
            <a:r>
              <a:rPr dirty="0" sz="950">
                <a:latin typeface="Montserrat"/>
                <a:cs typeface="Montserrat"/>
              </a:rPr>
              <a:t>Build</a:t>
            </a:r>
            <a:r>
              <a:rPr dirty="0" sz="950" spc="-1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your</a:t>
            </a:r>
            <a:r>
              <a:rPr dirty="0" sz="950" spc="-1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own</a:t>
            </a:r>
            <a:r>
              <a:rPr dirty="0" sz="950" spc="-1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paper</a:t>
            </a:r>
            <a:r>
              <a:rPr dirty="0" sz="950" spc="-1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engine</a:t>
            </a:r>
            <a:endParaRPr sz="950">
              <a:latin typeface="Montserrat"/>
              <a:cs typeface="Montserrat"/>
            </a:endParaRPr>
          </a:p>
          <a:p>
            <a:pPr marL="179705">
              <a:lnSpc>
                <a:spcPct val="100000"/>
              </a:lnSpc>
              <a:spcBef>
                <a:spcPts val="380"/>
              </a:spcBef>
            </a:pPr>
            <a:r>
              <a:rPr dirty="0" sz="950" spc="-5" b="1">
                <a:latin typeface="Montserrat"/>
                <a:cs typeface="Montserrat"/>
              </a:rPr>
              <a:t>Growing</a:t>
            </a:r>
            <a:r>
              <a:rPr dirty="0" sz="950" spc="-40" b="1">
                <a:latin typeface="Montserrat"/>
                <a:cs typeface="Montserrat"/>
              </a:rPr>
              <a:t> </a:t>
            </a:r>
            <a:r>
              <a:rPr dirty="0" sz="950" b="1">
                <a:latin typeface="Montserrat"/>
                <a:cs typeface="Montserrat"/>
              </a:rPr>
              <a:t>crystals</a:t>
            </a:r>
            <a:endParaRPr sz="950">
              <a:latin typeface="Montserrat"/>
              <a:cs typeface="Montserrat"/>
            </a:endParaRPr>
          </a:p>
          <a:p>
            <a:pPr marL="179705" marR="438784">
              <a:lnSpc>
                <a:spcPct val="108300"/>
              </a:lnSpc>
            </a:pPr>
            <a:r>
              <a:rPr dirty="0" sz="950" spc="-10">
                <a:latin typeface="Montserrat"/>
                <a:cs typeface="Montserrat"/>
              </a:rPr>
              <a:t>Create</a:t>
            </a:r>
            <a:r>
              <a:rPr dirty="0" sz="950" spc="-1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saturated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solutions</a:t>
            </a:r>
            <a:r>
              <a:rPr dirty="0" sz="950" spc="-1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and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use</a:t>
            </a:r>
            <a:r>
              <a:rPr dirty="0" sz="950" spc="-1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them</a:t>
            </a:r>
            <a:r>
              <a:rPr dirty="0" sz="950" spc="-10">
                <a:latin typeface="Montserrat"/>
                <a:cs typeface="Montserrat"/>
              </a:rPr>
              <a:t> to </a:t>
            </a:r>
            <a:r>
              <a:rPr dirty="0" sz="950" spc="-235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grow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crystals</a:t>
            </a:r>
            <a:endParaRPr sz="950">
              <a:latin typeface="Montserrat"/>
              <a:cs typeface="Montserrat"/>
            </a:endParaRPr>
          </a:p>
          <a:p>
            <a:pPr marL="179705">
              <a:lnSpc>
                <a:spcPct val="100000"/>
              </a:lnSpc>
              <a:spcBef>
                <a:spcPts val="490"/>
              </a:spcBef>
            </a:pPr>
            <a:r>
              <a:rPr dirty="0" sz="950" spc="-10" b="1">
                <a:latin typeface="Montserrat"/>
                <a:cs typeface="Montserrat"/>
              </a:rPr>
              <a:t>Faster</a:t>
            </a:r>
            <a:r>
              <a:rPr dirty="0" sz="950" spc="-15" b="1">
                <a:latin typeface="Montserrat"/>
                <a:cs typeface="Montserrat"/>
              </a:rPr>
              <a:t> </a:t>
            </a:r>
            <a:r>
              <a:rPr dirty="0" sz="950" b="1">
                <a:latin typeface="Montserrat"/>
                <a:cs typeface="Montserrat"/>
              </a:rPr>
              <a:t>than</a:t>
            </a:r>
            <a:r>
              <a:rPr dirty="0" sz="950" spc="-10" b="1">
                <a:latin typeface="Montserrat"/>
                <a:cs typeface="Montserrat"/>
              </a:rPr>
              <a:t> </a:t>
            </a:r>
            <a:r>
              <a:rPr dirty="0" sz="950" b="1">
                <a:latin typeface="Montserrat"/>
                <a:cs typeface="Montserrat"/>
              </a:rPr>
              <a:t>the</a:t>
            </a:r>
            <a:r>
              <a:rPr dirty="0" sz="950" spc="-10" b="1">
                <a:latin typeface="Montserrat"/>
                <a:cs typeface="Montserrat"/>
              </a:rPr>
              <a:t> </a:t>
            </a:r>
            <a:r>
              <a:rPr dirty="0" sz="950" b="1">
                <a:latin typeface="Montserrat"/>
                <a:cs typeface="Montserrat"/>
              </a:rPr>
              <a:t>speed</a:t>
            </a:r>
            <a:r>
              <a:rPr dirty="0" sz="950" spc="-10" b="1">
                <a:latin typeface="Montserrat"/>
                <a:cs typeface="Montserrat"/>
              </a:rPr>
              <a:t> </a:t>
            </a:r>
            <a:r>
              <a:rPr dirty="0" sz="950" b="1">
                <a:latin typeface="Montserrat"/>
                <a:cs typeface="Montserrat"/>
              </a:rPr>
              <a:t>of</a:t>
            </a:r>
            <a:r>
              <a:rPr dirty="0" sz="950" spc="-10" b="1">
                <a:latin typeface="Montserrat"/>
                <a:cs typeface="Montserrat"/>
              </a:rPr>
              <a:t> </a:t>
            </a:r>
            <a:r>
              <a:rPr dirty="0" sz="950" b="1">
                <a:latin typeface="Montserrat"/>
                <a:cs typeface="Montserrat"/>
              </a:rPr>
              <a:t>sound</a:t>
            </a:r>
            <a:endParaRPr sz="950">
              <a:latin typeface="Montserrat"/>
              <a:cs typeface="Montserrat"/>
            </a:endParaRPr>
          </a:p>
          <a:p>
            <a:pPr marL="179705">
              <a:lnSpc>
                <a:spcPct val="100000"/>
              </a:lnSpc>
              <a:spcBef>
                <a:spcPts val="95"/>
              </a:spcBef>
            </a:pPr>
            <a:r>
              <a:rPr dirty="0" sz="950">
                <a:latin typeface="Montserrat"/>
                <a:cs typeface="Montserrat"/>
              </a:rPr>
              <a:t>Speed,</a:t>
            </a:r>
            <a:r>
              <a:rPr dirty="0" sz="950" spc="-1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distance</a:t>
            </a:r>
            <a:r>
              <a:rPr dirty="0" sz="950" spc="-1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and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time</a:t>
            </a:r>
            <a:r>
              <a:rPr dirty="0" sz="950" spc="-1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calculations</a:t>
            </a:r>
            <a:endParaRPr sz="950">
              <a:latin typeface="Montserrat"/>
              <a:cs typeface="Montserra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7994" y="1663344"/>
            <a:ext cx="3240405" cy="1785620"/>
          </a:xfrm>
          <a:prstGeom prst="rect">
            <a:avLst/>
          </a:prstGeom>
          <a:solidFill>
            <a:srgbClr val="D0EBFC"/>
          </a:solidFill>
        </p:spPr>
        <p:txBody>
          <a:bodyPr wrap="square" lIns="0" tIns="104140" rIns="0" bIns="0" rtlCol="0" vert="horz">
            <a:spAutoFit/>
          </a:bodyPr>
          <a:lstStyle/>
          <a:p>
            <a:pPr marL="179705">
              <a:lnSpc>
                <a:spcPct val="100000"/>
              </a:lnSpc>
              <a:spcBef>
                <a:spcPts val="820"/>
              </a:spcBef>
            </a:pPr>
            <a:r>
              <a:rPr dirty="0" sz="950" b="1">
                <a:latin typeface="Montserrat"/>
                <a:cs typeface="Montserrat"/>
              </a:rPr>
              <a:t>Flight</a:t>
            </a:r>
            <a:r>
              <a:rPr dirty="0" sz="950" spc="-30" b="1">
                <a:latin typeface="Montserrat"/>
                <a:cs typeface="Montserrat"/>
              </a:rPr>
              <a:t> </a:t>
            </a:r>
            <a:r>
              <a:rPr dirty="0" sz="950" b="1">
                <a:latin typeface="Montserrat"/>
                <a:cs typeface="Montserrat"/>
              </a:rPr>
              <a:t>in</a:t>
            </a:r>
            <a:r>
              <a:rPr dirty="0" sz="950" spc="-25" b="1">
                <a:latin typeface="Montserrat"/>
                <a:cs typeface="Montserrat"/>
              </a:rPr>
              <a:t> </a:t>
            </a:r>
            <a:r>
              <a:rPr dirty="0" sz="950" spc="-5" b="1">
                <a:latin typeface="Montserrat"/>
                <a:cs typeface="Montserrat"/>
              </a:rPr>
              <a:t>nature</a:t>
            </a:r>
            <a:endParaRPr sz="950">
              <a:latin typeface="Montserrat"/>
              <a:cs typeface="Montserrat"/>
            </a:endParaRPr>
          </a:p>
          <a:p>
            <a:pPr marL="179705">
              <a:lnSpc>
                <a:spcPct val="100000"/>
              </a:lnSpc>
              <a:spcBef>
                <a:spcPts val="95"/>
              </a:spcBef>
            </a:pPr>
            <a:r>
              <a:rPr dirty="0" sz="950">
                <a:latin typeface="Montserrat"/>
                <a:cs typeface="Montserrat"/>
              </a:rPr>
              <a:t>Biomimicry</a:t>
            </a:r>
            <a:r>
              <a:rPr dirty="0" sz="950" spc="-2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and</a:t>
            </a:r>
            <a:r>
              <a:rPr dirty="0" sz="950" spc="-1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flight</a:t>
            </a:r>
            <a:r>
              <a:rPr dirty="0" sz="950" spc="-1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technology</a:t>
            </a:r>
            <a:endParaRPr sz="950">
              <a:latin typeface="Montserrat"/>
              <a:cs typeface="Montserrat"/>
            </a:endParaRPr>
          </a:p>
          <a:p>
            <a:pPr marL="179705">
              <a:lnSpc>
                <a:spcPct val="100000"/>
              </a:lnSpc>
              <a:spcBef>
                <a:spcPts val="375"/>
              </a:spcBef>
            </a:pPr>
            <a:r>
              <a:rPr dirty="0" sz="950" spc="-10" b="1">
                <a:latin typeface="Montserrat"/>
                <a:cs typeface="Montserrat"/>
              </a:rPr>
              <a:t>Forces</a:t>
            </a:r>
            <a:r>
              <a:rPr dirty="0" sz="950" spc="-25" b="1">
                <a:latin typeface="Montserrat"/>
                <a:cs typeface="Montserrat"/>
              </a:rPr>
              <a:t> </a:t>
            </a:r>
            <a:r>
              <a:rPr dirty="0" sz="950" b="1">
                <a:latin typeface="Montserrat"/>
                <a:cs typeface="Montserrat"/>
              </a:rPr>
              <a:t>of</a:t>
            </a:r>
            <a:r>
              <a:rPr dirty="0" sz="950" spc="-25" b="1">
                <a:latin typeface="Montserrat"/>
                <a:cs typeface="Montserrat"/>
              </a:rPr>
              <a:t> </a:t>
            </a:r>
            <a:r>
              <a:rPr dirty="0" sz="950" b="1">
                <a:latin typeface="Montserrat"/>
                <a:cs typeface="Montserrat"/>
              </a:rPr>
              <a:t>flight</a:t>
            </a:r>
            <a:endParaRPr sz="950">
              <a:latin typeface="Montserrat"/>
              <a:cs typeface="Montserrat"/>
            </a:endParaRPr>
          </a:p>
          <a:p>
            <a:pPr marL="179705" marR="755650">
              <a:lnSpc>
                <a:spcPct val="108300"/>
              </a:lnSpc>
            </a:pPr>
            <a:r>
              <a:rPr dirty="0" sz="950">
                <a:latin typeface="Montserrat"/>
                <a:cs typeface="Montserrat"/>
              </a:rPr>
              <a:t>What</a:t>
            </a:r>
            <a:r>
              <a:rPr dirty="0" sz="950" spc="-5">
                <a:latin typeface="Montserrat"/>
                <a:cs typeface="Montserrat"/>
              </a:rPr>
              <a:t> are </a:t>
            </a:r>
            <a:r>
              <a:rPr dirty="0" sz="950">
                <a:latin typeface="Montserrat"/>
                <a:cs typeface="Montserrat"/>
              </a:rPr>
              <a:t>the </a:t>
            </a:r>
            <a:r>
              <a:rPr dirty="0" sz="950" spc="-10">
                <a:latin typeface="Montserrat"/>
                <a:cs typeface="Montserrat"/>
              </a:rPr>
              <a:t>forces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of </a:t>
            </a:r>
            <a:r>
              <a:rPr dirty="0" sz="950" spc="-5">
                <a:latin typeface="Montserrat"/>
                <a:cs typeface="Montserrat"/>
              </a:rPr>
              <a:t>flight? 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Investigate </a:t>
            </a:r>
            <a:r>
              <a:rPr dirty="0" sz="950" spc="-10">
                <a:latin typeface="Montserrat"/>
                <a:cs typeface="Montserrat"/>
              </a:rPr>
              <a:t>forces</a:t>
            </a:r>
            <a:r>
              <a:rPr dirty="0" sz="950">
                <a:latin typeface="Montserrat"/>
                <a:cs typeface="Montserrat"/>
              </a:rPr>
              <a:t> with</a:t>
            </a:r>
            <a:r>
              <a:rPr dirty="0" sz="950" spc="-5">
                <a:latin typeface="Montserrat"/>
                <a:cs typeface="Montserrat"/>
              </a:rPr>
              <a:t> gliders 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Investigate</a:t>
            </a:r>
            <a:r>
              <a:rPr dirty="0" sz="950" spc="-15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forces</a:t>
            </a:r>
            <a:r>
              <a:rPr dirty="0" sz="950" spc="-1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using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a</a:t>
            </a:r>
            <a:r>
              <a:rPr dirty="0" sz="950" spc="-1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wind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tunnel</a:t>
            </a:r>
            <a:endParaRPr sz="950">
              <a:latin typeface="Montserrat"/>
              <a:cs typeface="Montserra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7994" y="1147635"/>
            <a:ext cx="3240405" cy="516255"/>
          </a:xfrm>
          <a:prstGeom prst="rect">
            <a:avLst/>
          </a:prstGeom>
          <a:solidFill>
            <a:srgbClr val="0093D6"/>
          </a:solidFill>
        </p:spPr>
        <p:txBody>
          <a:bodyPr wrap="square" lIns="0" tIns="119380" rIns="0" bIns="0" rtlCol="0" vert="horz">
            <a:spAutoFit/>
          </a:bodyPr>
          <a:lstStyle/>
          <a:p>
            <a:pPr marL="179705">
              <a:lnSpc>
                <a:spcPct val="100000"/>
              </a:lnSpc>
              <a:spcBef>
                <a:spcPts val="940"/>
              </a:spcBef>
            </a:pPr>
            <a:r>
              <a:rPr dirty="0" sz="1700">
                <a:solidFill>
                  <a:srgbClr val="FFFFFF"/>
                </a:solidFill>
                <a:latin typeface="Montserrat"/>
                <a:cs typeface="Montserrat"/>
              </a:rPr>
              <a:t>1.</a:t>
            </a:r>
            <a:r>
              <a:rPr dirty="0" sz="1700" spc="38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1700" spc="5" b="1">
                <a:solidFill>
                  <a:srgbClr val="FFFFFF"/>
                </a:solidFill>
                <a:latin typeface="Montserrat"/>
                <a:cs typeface="Montserrat"/>
              </a:rPr>
              <a:t>Theory</a:t>
            </a:r>
            <a:r>
              <a:rPr dirty="0" sz="1700" spc="-10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1700" b="1">
                <a:solidFill>
                  <a:srgbClr val="FFFFFF"/>
                </a:solidFill>
                <a:latin typeface="Montserrat"/>
                <a:cs typeface="Montserrat"/>
              </a:rPr>
              <a:t>of</a:t>
            </a:r>
            <a:r>
              <a:rPr dirty="0" sz="1700" spc="-10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1700" b="1">
                <a:solidFill>
                  <a:srgbClr val="FFFFFF"/>
                </a:solidFill>
                <a:latin typeface="Montserrat"/>
                <a:cs typeface="Montserrat"/>
              </a:rPr>
              <a:t>flight</a:t>
            </a:r>
            <a:endParaRPr sz="1700">
              <a:latin typeface="Montserrat"/>
              <a:cs typeface="Montserra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7994" y="3556889"/>
            <a:ext cx="3240405" cy="516255"/>
          </a:xfrm>
          <a:prstGeom prst="rect">
            <a:avLst/>
          </a:prstGeom>
          <a:solidFill>
            <a:srgbClr val="0093D6"/>
          </a:solidFill>
        </p:spPr>
        <p:txBody>
          <a:bodyPr wrap="square" lIns="0" tIns="119380" rIns="0" bIns="0" rtlCol="0" vert="horz">
            <a:spAutoFit/>
          </a:bodyPr>
          <a:lstStyle/>
          <a:p>
            <a:pPr marL="179705">
              <a:lnSpc>
                <a:spcPct val="100000"/>
              </a:lnSpc>
              <a:spcBef>
                <a:spcPts val="940"/>
              </a:spcBef>
            </a:pPr>
            <a:r>
              <a:rPr dirty="0" sz="1700" spc="5">
                <a:solidFill>
                  <a:srgbClr val="FFFFFF"/>
                </a:solidFill>
                <a:latin typeface="Montserrat"/>
                <a:cs typeface="Montserrat"/>
              </a:rPr>
              <a:t>2.</a:t>
            </a:r>
            <a:r>
              <a:rPr dirty="0" sz="1700" spc="38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1700" spc="5" b="1">
                <a:solidFill>
                  <a:srgbClr val="FFFFFF"/>
                </a:solidFill>
                <a:latin typeface="Montserrat"/>
                <a:cs typeface="Montserrat"/>
              </a:rPr>
              <a:t>Health</a:t>
            </a:r>
            <a:r>
              <a:rPr dirty="0" sz="1700" spc="-10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1700" b="1">
                <a:solidFill>
                  <a:srgbClr val="FFFFFF"/>
                </a:solidFill>
                <a:latin typeface="Montserrat"/>
                <a:cs typeface="Montserrat"/>
              </a:rPr>
              <a:t>monitoring</a:t>
            </a:r>
            <a:endParaRPr sz="1700">
              <a:latin typeface="Montserrat"/>
              <a:cs typeface="Montserra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00001" y="505853"/>
            <a:ext cx="3240405" cy="516255"/>
          </a:xfrm>
          <a:prstGeom prst="rect">
            <a:avLst/>
          </a:prstGeom>
          <a:solidFill>
            <a:srgbClr val="0093D6"/>
          </a:solidFill>
        </p:spPr>
        <p:txBody>
          <a:bodyPr wrap="square" lIns="0" tIns="119380" rIns="0" bIns="0" rtlCol="0" vert="horz">
            <a:spAutoFit/>
          </a:bodyPr>
          <a:lstStyle/>
          <a:p>
            <a:pPr marL="179705">
              <a:lnSpc>
                <a:spcPct val="100000"/>
              </a:lnSpc>
              <a:spcBef>
                <a:spcPts val="940"/>
              </a:spcBef>
            </a:pPr>
            <a:r>
              <a:rPr dirty="0" sz="1700">
                <a:solidFill>
                  <a:srgbClr val="FFFFFF"/>
                </a:solidFill>
                <a:latin typeface="Montserrat"/>
                <a:cs typeface="Montserrat"/>
              </a:rPr>
              <a:t>3.</a:t>
            </a:r>
            <a:r>
              <a:rPr dirty="0" sz="1700" spc="35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1700" spc="5" b="1">
                <a:solidFill>
                  <a:srgbClr val="FFFFFF"/>
                </a:solidFill>
                <a:latin typeface="Montserrat"/>
                <a:cs typeface="Montserrat"/>
              </a:rPr>
              <a:t>Engines</a:t>
            </a:r>
            <a:endParaRPr sz="1700">
              <a:latin typeface="Montserrat"/>
              <a:cs typeface="Montserra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00001" y="3722306"/>
            <a:ext cx="3240405" cy="458470"/>
          </a:xfrm>
          <a:prstGeom prst="rect">
            <a:avLst/>
          </a:prstGeom>
          <a:solidFill>
            <a:srgbClr val="0093D6"/>
          </a:solidFill>
        </p:spPr>
        <p:txBody>
          <a:bodyPr wrap="square" lIns="0" tIns="119380" rIns="0" bIns="0" rtlCol="0" vert="horz">
            <a:spAutoFit/>
          </a:bodyPr>
          <a:lstStyle/>
          <a:p>
            <a:pPr marL="179705">
              <a:lnSpc>
                <a:spcPct val="100000"/>
              </a:lnSpc>
              <a:spcBef>
                <a:spcPts val="940"/>
              </a:spcBef>
            </a:pPr>
            <a:r>
              <a:rPr dirty="0" sz="1700" spc="15">
                <a:solidFill>
                  <a:srgbClr val="FFFFFF"/>
                </a:solidFill>
                <a:latin typeface="Montserrat"/>
                <a:cs typeface="Montserrat"/>
              </a:rPr>
              <a:t>4.</a:t>
            </a:r>
            <a:r>
              <a:rPr dirty="0" sz="1700" spc="36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1700" spc="-5" b="1">
                <a:solidFill>
                  <a:srgbClr val="FFFFFF"/>
                </a:solidFill>
                <a:latin typeface="Montserrat"/>
                <a:cs typeface="Montserrat"/>
              </a:rPr>
              <a:t>Materials</a:t>
            </a:r>
            <a:endParaRPr sz="1700">
              <a:latin typeface="Montserrat"/>
              <a:cs typeface="Montserra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400001" y="4180230"/>
            <a:ext cx="3240405" cy="2660015"/>
          </a:xfrm>
          <a:prstGeom prst="rect">
            <a:avLst/>
          </a:prstGeom>
          <a:solidFill>
            <a:srgbClr val="D0EBFC"/>
          </a:solidFill>
        </p:spPr>
        <p:txBody>
          <a:bodyPr wrap="square" lIns="0" tIns="6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200">
              <a:latin typeface="Times New Roman"/>
              <a:cs typeface="Times New Roman"/>
            </a:endParaRPr>
          </a:p>
          <a:p>
            <a:pPr marL="179705">
              <a:lnSpc>
                <a:spcPct val="100000"/>
              </a:lnSpc>
            </a:pPr>
            <a:r>
              <a:rPr dirty="0" sz="950" b="1">
                <a:latin typeface="Montserrat"/>
                <a:cs typeface="Montserrat"/>
              </a:rPr>
              <a:t>Choosing</a:t>
            </a:r>
            <a:r>
              <a:rPr dirty="0" sz="950" spc="-35" b="1">
                <a:latin typeface="Montserrat"/>
                <a:cs typeface="Montserrat"/>
              </a:rPr>
              <a:t> </a:t>
            </a:r>
            <a:r>
              <a:rPr dirty="0" sz="950" spc="-5" b="1">
                <a:latin typeface="Montserrat"/>
                <a:cs typeface="Montserrat"/>
              </a:rPr>
              <a:t>materials</a:t>
            </a:r>
            <a:endParaRPr sz="950">
              <a:latin typeface="Montserrat"/>
              <a:cs typeface="Montserrat"/>
            </a:endParaRPr>
          </a:p>
          <a:p>
            <a:pPr marL="179705" marR="431165">
              <a:lnSpc>
                <a:spcPct val="108300"/>
              </a:lnSpc>
            </a:pPr>
            <a:r>
              <a:rPr dirty="0" sz="950">
                <a:latin typeface="Montserrat"/>
                <a:cs typeface="Montserrat"/>
              </a:rPr>
              <a:t>What</a:t>
            </a:r>
            <a:r>
              <a:rPr dirty="0" sz="950" spc="-1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materials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do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you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know?</a:t>
            </a:r>
            <a:r>
              <a:rPr dirty="0" sz="950" spc="-1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How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can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you </a:t>
            </a:r>
            <a:r>
              <a:rPr dirty="0" sz="950" spc="-23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group </a:t>
            </a:r>
            <a:r>
              <a:rPr dirty="0" sz="950" spc="-10">
                <a:latin typeface="Montserrat"/>
                <a:cs typeface="Montserrat"/>
              </a:rPr>
              <a:t>them?</a:t>
            </a:r>
            <a:endParaRPr sz="950">
              <a:latin typeface="Montserrat"/>
              <a:cs typeface="Montserrat"/>
            </a:endParaRPr>
          </a:p>
          <a:p>
            <a:pPr marL="179705">
              <a:lnSpc>
                <a:spcPct val="100000"/>
              </a:lnSpc>
              <a:spcBef>
                <a:spcPts val="380"/>
              </a:spcBef>
            </a:pPr>
            <a:r>
              <a:rPr dirty="0" sz="950" b="1">
                <a:latin typeface="Montserrat"/>
                <a:cs typeface="Montserrat"/>
              </a:rPr>
              <a:t>Managing</a:t>
            </a:r>
            <a:r>
              <a:rPr dirty="0" sz="950" spc="-35" b="1">
                <a:latin typeface="Montserrat"/>
                <a:cs typeface="Montserrat"/>
              </a:rPr>
              <a:t> </a:t>
            </a:r>
            <a:r>
              <a:rPr dirty="0" sz="950" spc="-5" b="1">
                <a:latin typeface="Montserrat"/>
                <a:cs typeface="Montserrat"/>
              </a:rPr>
              <a:t>temperatures</a:t>
            </a:r>
            <a:endParaRPr sz="950">
              <a:latin typeface="Montserrat"/>
              <a:cs typeface="Montserrat"/>
            </a:endParaRPr>
          </a:p>
          <a:p>
            <a:pPr marL="179705" marR="470534">
              <a:lnSpc>
                <a:spcPct val="108300"/>
              </a:lnSpc>
            </a:pPr>
            <a:r>
              <a:rPr dirty="0" sz="950">
                <a:latin typeface="Montserrat"/>
                <a:cs typeface="Montserrat"/>
              </a:rPr>
              <a:t>What </a:t>
            </a:r>
            <a:r>
              <a:rPr dirty="0" sz="950" spc="-5">
                <a:latin typeface="Montserrat"/>
                <a:cs typeface="Montserrat"/>
              </a:rPr>
              <a:t>materials could you </a:t>
            </a:r>
            <a:r>
              <a:rPr dirty="0" sz="950">
                <a:latin typeface="Montserrat"/>
                <a:cs typeface="Montserrat"/>
              </a:rPr>
              <a:t>use </a:t>
            </a:r>
            <a:r>
              <a:rPr dirty="0" sz="950" spc="-10">
                <a:latin typeface="Montserrat"/>
                <a:cs typeface="Montserrat"/>
              </a:rPr>
              <a:t>to </a:t>
            </a:r>
            <a:r>
              <a:rPr dirty="0" sz="950" spc="-5">
                <a:latin typeface="Montserrat"/>
                <a:cs typeface="Montserrat"/>
              </a:rPr>
              <a:t>regulate 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temperature</a:t>
            </a:r>
            <a:r>
              <a:rPr dirty="0" sz="950" spc="-1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and</a:t>
            </a:r>
            <a:r>
              <a:rPr dirty="0" sz="950" spc="-1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protect</a:t>
            </a:r>
            <a:r>
              <a:rPr dirty="0" sz="950" spc="-1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against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the</a:t>
            </a:r>
            <a:r>
              <a:rPr dirty="0" sz="950" spc="-1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cold?</a:t>
            </a:r>
            <a:endParaRPr sz="950">
              <a:latin typeface="Montserrat"/>
              <a:cs typeface="Montserrat"/>
            </a:endParaRPr>
          </a:p>
          <a:p>
            <a:pPr marL="179705">
              <a:lnSpc>
                <a:spcPct val="100000"/>
              </a:lnSpc>
              <a:spcBef>
                <a:spcPts val="375"/>
              </a:spcBef>
            </a:pPr>
            <a:r>
              <a:rPr dirty="0" sz="950" b="1">
                <a:latin typeface="Montserrat"/>
                <a:cs typeface="Montserrat"/>
              </a:rPr>
              <a:t>Manufacturing</a:t>
            </a:r>
            <a:r>
              <a:rPr dirty="0" sz="950" spc="-50" b="1">
                <a:latin typeface="Montserrat"/>
                <a:cs typeface="Montserrat"/>
              </a:rPr>
              <a:t> </a:t>
            </a:r>
            <a:r>
              <a:rPr dirty="0" sz="950" b="1">
                <a:latin typeface="Montserrat"/>
                <a:cs typeface="Montserrat"/>
              </a:rPr>
              <a:t>polymers</a:t>
            </a:r>
            <a:endParaRPr sz="950">
              <a:latin typeface="Montserrat"/>
              <a:cs typeface="Montserrat"/>
            </a:endParaRPr>
          </a:p>
          <a:p>
            <a:pPr marL="179705">
              <a:lnSpc>
                <a:spcPct val="100000"/>
              </a:lnSpc>
              <a:spcBef>
                <a:spcPts val="95"/>
              </a:spcBef>
            </a:pPr>
            <a:r>
              <a:rPr dirty="0" sz="950" spc="-5">
                <a:latin typeface="Montserrat"/>
                <a:cs typeface="Montserrat"/>
              </a:rPr>
              <a:t>Make </a:t>
            </a:r>
            <a:r>
              <a:rPr dirty="0" sz="950">
                <a:latin typeface="Montserrat"/>
                <a:cs typeface="Montserrat"/>
              </a:rPr>
              <a:t>a </a:t>
            </a:r>
            <a:r>
              <a:rPr dirty="0" sz="950" spc="-5">
                <a:latin typeface="Montserrat"/>
                <a:cs typeface="Montserrat"/>
              </a:rPr>
              <a:t>bouncy ball</a:t>
            </a:r>
            <a:r>
              <a:rPr dirty="0" sz="950">
                <a:latin typeface="Montserrat"/>
                <a:cs typeface="Montserrat"/>
              </a:rPr>
              <a:t> using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a </a:t>
            </a:r>
            <a:r>
              <a:rPr dirty="0" sz="950" spc="-5">
                <a:latin typeface="Montserrat"/>
                <a:cs typeface="Montserrat"/>
              </a:rPr>
              <a:t>synthetic material</a:t>
            </a:r>
            <a:endParaRPr sz="950">
              <a:latin typeface="Montserrat"/>
              <a:cs typeface="Montserrat"/>
            </a:endParaRPr>
          </a:p>
          <a:p>
            <a:pPr marL="179705">
              <a:lnSpc>
                <a:spcPct val="100000"/>
              </a:lnSpc>
              <a:spcBef>
                <a:spcPts val="380"/>
              </a:spcBef>
            </a:pPr>
            <a:r>
              <a:rPr dirty="0" sz="950" spc="-5" b="1">
                <a:latin typeface="Montserrat"/>
                <a:cs typeface="Montserrat"/>
              </a:rPr>
              <a:t>Strength</a:t>
            </a:r>
            <a:r>
              <a:rPr dirty="0" sz="950" spc="-15" b="1">
                <a:latin typeface="Montserrat"/>
                <a:cs typeface="Montserrat"/>
              </a:rPr>
              <a:t> </a:t>
            </a:r>
            <a:r>
              <a:rPr dirty="0" sz="950" b="1">
                <a:latin typeface="Montserrat"/>
                <a:cs typeface="Montserrat"/>
              </a:rPr>
              <a:t>in</a:t>
            </a:r>
            <a:r>
              <a:rPr dirty="0" sz="950" spc="-10" b="1">
                <a:latin typeface="Montserrat"/>
                <a:cs typeface="Montserrat"/>
              </a:rPr>
              <a:t> </a:t>
            </a:r>
            <a:r>
              <a:rPr dirty="0" sz="950" spc="-5" b="1">
                <a:latin typeface="Montserrat"/>
                <a:cs typeface="Montserrat"/>
              </a:rPr>
              <a:t>numbers</a:t>
            </a:r>
            <a:endParaRPr sz="950">
              <a:latin typeface="Montserrat"/>
              <a:cs typeface="Montserrat"/>
            </a:endParaRPr>
          </a:p>
          <a:p>
            <a:pPr marL="179705" marR="819785">
              <a:lnSpc>
                <a:spcPct val="108300"/>
              </a:lnSpc>
            </a:pPr>
            <a:r>
              <a:rPr dirty="0" sz="950" spc="-5">
                <a:latin typeface="Montserrat"/>
                <a:cs typeface="Montserrat"/>
              </a:rPr>
              <a:t>Investigate different combinations </a:t>
            </a:r>
            <a:r>
              <a:rPr dirty="0" sz="950">
                <a:latin typeface="Montserrat"/>
                <a:cs typeface="Montserrat"/>
              </a:rPr>
              <a:t>of </a:t>
            </a:r>
            <a:r>
              <a:rPr dirty="0" sz="950" spc="-23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composite mixes</a:t>
            </a:r>
            <a:endParaRPr sz="950">
              <a:latin typeface="Montserrat"/>
              <a:cs typeface="Montserrat"/>
            </a:endParaRPr>
          </a:p>
          <a:p>
            <a:pPr marL="179705" marR="1283970">
              <a:lnSpc>
                <a:spcPct val="108300"/>
              </a:lnSpc>
              <a:spcBef>
                <a:spcPts val="285"/>
              </a:spcBef>
            </a:pPr>
            <a:r>
              <a:rPr dirty="0" sz="950" spc="-5" b="1">
                <a:latin typeface="Montserrat"/>
                <a:cs typeface="Montserrat"/>
              </a:rPr>
              <a:t>Honeycomb structures </a:t>
            </a:r>
            <a:r>
              <a:rPr dirty="0" sz="950" b="1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Investigate</a:t>
            </a:r>
            <a:r>
              <a:rPr dirty="0" sz="950" spc="23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tessellations </a:t>
            </a:r>
            <a:r>
              <a:rPr dirty="0" sz="950">
                <a:latin typeface="Montserrat"/>
                <a:cs typeface="Montserrat"/>
              </a:rPr>
              <a:t> Build</a:t>
            </a:r>
            <a:r>
              <a:rPr dirty="0" sz="950" spc="-2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a</a:t>
            </a:r>
            <a:r>
              <a:rPr dirty="0" sz="950" spc="-2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honeycomb</a:t>
            </a:r>
            <a:r>
              <a:rPr dirty="0" sz="950" spc="-1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structure</a:t>
            </a:r>
            <a:endParaRPr sz="950">
              <a:latin typeface="Montserrat"/>
              <a:cs typeface="Montserrat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708006" y="1147635"/>
            <a:ext cx="1584325" cy="2301875"/>
            <a:chOff x="3708006" y="1147635"/>
            <a:chExt cx="1584325" cy="2301875"/>
          </a:xfrm>
        </p:grpSpPr>
        <p:sp>
          <p:nvSpPr>
            <p:cNvPr id="16" name="object 16"/>
            <p:cNvSpPr/>
            <p:nvPr/>
          </p:nvSpPr>
          <p:spPr>
            <a:xfrm>
              <a:off x="3708006" y="1147635"/>
              <a:ext cx="1584325" cy="2301875"/>
            </a:xfrm>
            <a:custGeom>
              <a:avLst/>
              <a:gdLst/>
              <a:ahLst/>
              <a:cxnLst/>
              <a:rect l="l" t="t" r="r" b="b"/>
              <a:pathLst>
                <a:path w="1584325" h="2301875">
                  <a:moveTo>
                    <a:pt x="1583994" y="0"/>
                  </a:moveTo>
                  <a:lnTo>
                    <a:pt x="0" y="0"/>
                  </a:lnTo>
                  <a:lnTo>
                    <a:pt x="0" y="2301252"/>
                  </a:lnTo>
                  <a:lnTo>
                    <a:pt x="1583994" y="2301252"/>
                  </a:lnTo>
                  <a:lnTo>
                    <a:pt x="1583994" y="0"/>
                  </a:lnTo>
                  <a:close/>
                </a:path>
              </a:pathLst>
            </a:custGeom>
            <a:solidFill>
              <a:srgbClr val="E8F6F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3902769" y="1701023"/>
              <a:ext cx="1195070" cy="1195070"/>
            </a:xfrm>
            <a:custGeom>
              <a:avLst/>
              <a:gdLst/>
              <a:ahLst/>
              <a:cxnLst/>
              <a:rect l="l" t="t" r="r" b="b"/>
              <a:pathLst>
                <a:path w="1195070" h="1195070">
                  <a:moveTo>
                    <a:pt x="597242" y="0"/>
                  </a:moveTo>
                  <a:lnTo>
                    <a:pt x="548260" y="1979"/>
                  </a:lnTo>
                  <a:lnTo>
                    <a:pt x="500367" y="7817"/>
                  </a:lnTo>
                  <a:lnTo>
                    <a:pt x="453719" y="17357"/>
                  </a:lnTo>
                  <a:lnTo>
                    <a:pt x="408469" y="30448"/>
                  </a:lnTo>
                  <a:lnTo>
                    <a:pt x="364770" y="46934"/>
                  </a:lnTo>
                  <a:lnTo>
                    <a:pt x="322777" y="66663"/>
                  </a:lnTo>
                  <a:lnTo>
                    <a:pt x="282642" y="89481"/>
                  </a:lnTo>
                  <a:lnTo>
                    <a:pt x="244520" y="115234"/>
                  </a:lnTo>
                  <a:lnTo>
                    <a:pt x="208565" y="143768"/>
                  </a:lnTo>
                  <a:lnTo>
                    <a:pt x="174929" y="174929"/>
                  </a:lnTo>
                  <a:lnTo>
                    <a:pt x="143768" y="208565"/>
                  </a:lnTo>
                  <a:lnTo>
                    <a:pt x="115234" y="244520"/>
                  </a:lnTo>
                  <a:lnTo>
                    <a:pt x="89481" y="282642"/>
                  </a:lnTo>
                  <a:lnTo>
                    <a:pt x="66663" y="322777"/>
                  </a:lnTo>
                  <a:lnTo>
                    <a:pt x="46934" y="364770"/>
                  </a:lnTo>
                  <a:lnTo>
                    <a:pt x="30448" y="408469"/>
                  </a:lnTo>
                  <a:lnTo>
                    <a:pt x="17357" y="453719"/>
                  </a:lnTo>
                  <a:lnTo>
                    <a:pt x="7817" y="500367"/>
                  </a:lnTo>
                  <a:lnTo>
                    <a:pt x="1979" y="548260"/>
                  </a:lnTo>
                  <a:lnTo>
                    <a:pt x="0" y="597242"/>
                  </a:lnTo>
                  <a:lnTo>
                    <a:pt x="1979" y="646225"/>
                  </a:lnTo>
                  <a:lnTo>
                    <a:pt x="7817" y="694117"/>
                  </a:lnTo>
                  <a:lnTo>
                    <a:pt x="17357" y="740765"/>
                  </a:lnTo>
                  <a:lnTo>
                    <a:pt x="30448" y="786015"/>
                  </a:lnTo>
                  <a:lnTo>
                    <a:pt x="46934" y="829713"/>
                  </a:lnTo>
                  <a:lnTo>
                    <a:pt x="66663" y="871706"/>
                  </a:lnTo>
                  <a:lnTo>
                    <a:pt x="89481" y="911839"/>
                  </a:lnTo>
                  <a:lnTo>
                    <a:pt x="115234" y="949960"/>
                  </a:lnTo>
                  <a:lnTo>
                    <a:pt x="143768" y="985915"/>
                  </a:lnTo>
                  <a:lnTo>
                    <a:pt x="174929" y="1019549"/>
                  </a:lnTo>
                  <a:lnTo>
                    <a:pt x="208565" y="1050710"/>
                  </a:lnTo>
                  <a:lnTo>
                    <a:pt x="244520" y="1079243"/>
                  </a:lnTo>
                  <a:lnTo>
                    <a:pt x="282642" y="1104995"/>
                  </a:lnTo>
                  <a:lnTo>
                    <a:pt x="322777" y="1127811"/>
                  </a:lnTo>
                  <a:lnTo>
                    <a:pt x="364770" y="1147540"/>
                  </a:lnTo>
                  <a:lnTo>
                    <a:pt x="408469" y="1164026"/>
                  </a:lnTo>
                  <a:lnTo>
                    <a:pt x="453719" y="1177116"/>
                  </a:lnTo>
                  <a:lnTo>
                    <a:pt x="500367" y="1186656"/>
                  </a:lnTo>
                  <a:lnTo>
                    <a:pt x="548260" y="1192493"/>
                  </a:lnTo>
                  <a:lnTo>
                    <a:pt x="597242" y="1194473"/>
                  </a:lnTo>
                  <a:lnTo>
                    <a:pt x="646225" y="1192493"/>
                  </a:lnTo>
                  <a:lnTo>
                    <a:pt x="694117" y="1186656"/>
                  </a:lnTo>
                  <a:lnTo>
                    <a:pt x="740765" y="1177116"/>
                  </a:lnTo>
                  <a:lnTo>
                    <a:pt x="786015" y="1164026"/>
                  </a:lnTo>
                  <a:lnTo>
                    <a:pt x="829713" y="1147540"/>
                  </a:lnTo>
                  <a:lnTo>
                    <a:pt x="871706" y="1127811"/>
                  </a:lnTo>
                  <a:lnTo>
                    <a:pt x="911839" y="1104995"/>
                  </a:lnTo>
                  <a:lnTo>
                    <a:pt x="949960" y="1079243"/>
                  </a:lnTo>
                  <a:lnTo>
                    <a:pt x="985915" y="1050710"/>
                  </a:lnTo>
                  <a:lnTo>
                    <a:pt x="1019549" y="1019549"/>
                  </a:lnTo>
                  <a:lnTo>
                    <a:pt x="1050710" y="985915"/>
                  </a:lnTo>
                  <a:lnTo>
                    <a:pt x="1079243" y="949960"/>
                  </a:lnTo>
                  <a:lnTo>
                    <a:pt x="1104995" y="911839"/>
                  </a:lnTo>
                  <a:lnTo>
                    <a:pt x="1127811" y="871706"/>
                  </a:lnTo>
                  <a:lnTo>
                    <a:pt x="1147540" y="829713"/>
                  </a:lnTo>
                  <a:lnTo>
                    <a:pt x="1164026" y="786015"/>
                  </a:lnTo>
                  <a:lnTo>
                    <a:pt x="1177116" y="740765"/>
                  </a:lnTo>
                  <a:lnTo>
                    <a:pt x="1186656" y="694117"/>
                  </a:lnTo>
                  <a:lnTo>
                    <a:pt x="1192493" y="646225"/>
                  </a:lnTo>
                  <a:lnTo>
                    <a:pt x="1194473" y="597242"/>
                  </a:lnTo>
                  <a:lnTo>
                    <a:pt x="1192493" y="548260"/>
                  </a:lnTo>
                  <a:lnTo>
                    <a:pt x="1186656" y="500367"/>
                  </a:lnTo>
                  <a:lnTo>
                    <a:pt x="1177116" y="453719"/>
                  </a:lnTo>
                  <a:lnTo>
                    <a:pt x="1164026" y="408469"/>
                  </a:lnTo>
                  <a:lnTo>
                    <a:pt x="1147540" y="364770"/>
                  </a:lnTo>
                  <a:lnTo>
                    <a:pt x="1127811" y="322777"/>
                  </a:lnTo>
                  <a:lnTo>
                    <a:pt x="1104995" y="282642"/>
                  </a:lnTo>
                  <a:lnTo>
                    <a:pt x="1079243" y="244520"/>
                  </a:lnTo>
                  <a:lnTo>
                    <a:pt x="1050710" y="208565"/>
                  </a:lnTo>
                  <a:lnTo>
                    <a:pt x="1019549" y="174929"/>
                  </a:lnTo>
                  <a:lnTo>
                    <a:pt x="985915" y="143768"/>
                  </a:lnTo>
                  <a:lnTo>
                    <a:pt x="949960" y="115234"/>
                  </a:lnTo>
                  <a:lnTo>
                    <a:pt x="911839" y="89481"/>
                  </a:lnTo>
                  <a:lnTo>
                    <a:pt x="871706" y="66663"/>
                  </a:lnTo>
                  <a:lnTo>
                    <a:pt x="829713" y="46934"/>
                  </a:lnTo>
                  <a:lnTo>
                    <a:pt x="786015" y="30448"/>
                  </a:lnTo>
                  <a:lnTo>
                    <a:pt x="740765" y="17357"/>
                  </a:lnTo>
                  <a:lnTo>
                    <a:pt x="694117" y="7817"/>
                  </a:lnTo>
                  <a:lnTo>
                    <a:pt x="646225" y="1979"/>
                  </a:lnTo>
                  <a:lnTo>
                    <a:pt x="597242" y="0"/>
                  </a:lnTo>
                  <a:close/>
                </a:path>
              </a:pathLst>
            </a:custGeom>
            <a:solidFill>
              <a:srgbClr val="301B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3926891" y="1725126"/>
              <a:ext cx="1146810" cy="1146810"/>
            </a:xfrm>
            <a:custGeom>
              <a:avLst/>
              <a:gdLst/>
              <a:ahLst/>
              <a:cxnLst/>
              <a:rect l="l" t="t" r="r" b="b"/>
              <a:pathLst>
                <a:path w="1146810" h="1146810">
                  <a:moveTo>
                    <a:pt x="573112" y="0"/>
                  </a:moveTo>
                  <a:lnTo>
                    <a:pt x="526108" y="1899"/>
                  </a:lnTo>
                  <a:lnTo>
                    <a:pt x="480150" y="7501"/>
                  </a:lnTo>
                  <a:lnTo>
                    <a:pt x="435387" y="16656"/>
                  </a:lnTo>
                  <a:lnTo>
                    <a:pt x="391964" y="29218"/>
                  </a:lnTo>
                  <a:lnTo>
                    <a:pt x="350031" y="45039"/>
                  </a:lnTo>
                  <a:lnTo>
                    <a:pt x="309734" y="63972"/>
                  </a:lnTo>
                  <a:lnTo>
                    <a:pt x="271221" y="85868"/>
                  </a:lnTo>
                  <a:lnTo>
                    <a:pt x="234639" y="110581"/>
                  </a:lnTo>
                  <a:lnTo>
                    <a:pt x="200136" y="137963"/>
                  </a:lnTo>
                  <a:lnTo>
                    <a:pt x="167860" y="167867"/>
                  </a:lnTo>
                  <a:lnTo>
                    <a:pt x="137958" y="200144"/>
                  </a:lnTo>
                  <a:lnTo>
                    <a:pt x="110577" y="234647"/>
                  </a:lnTo>
                  <a:lnTo>
                    <a:pt x="85865" y="271230"/>
                  </a:lnTo>
                  <a:lnTo>
                    <a:pt x="63969" y="309744"/>
                  </a:lnTo>
                  <a:lnTo>
                    <a:pt x="45037" y="350041"/>
                  </a:lnTo>
                  <a:lnTo>
                    <a:pt x="29217" y="391976"/>
                  </a:lnTo>
                  <a:lnTo>
                    <a:pt x="16656" y="435398"/>
                  </a:lnTo>
                  <a:lnTo>
                    <a:pt x="7501" y="480163"/>
                  </a:lnTo>
                  <a:lnTo>
                    <a:pt x="1899" y="526121"/>
                  </a:lnTo>
                  <a:lnTo>
                    <a:pt x="0" y="573125"/>
                  </a:lnTo>
                  <a:lnTo>
                    <a:pt x="1899" y="620129"/>
                  </a:lnTo>
                  <a:lnTo>
                    <a:pt x="7501" y="666087"/>
                  </a:lnTo>
                  <a:lnTo>
                    <a:pt x="16656" y="710852"/>
                  </a:lnTo>
                  <a:lnTo>
                    <a:pt x="29217" y="754275"/>
                  </a:lnTo>
                  <a:lnTo>
                    <a:pt x="45037" y="796209"/>
                  </a:lnTo>
                  <a:lnTo>
                    <a:pt x="63969" y="836506"/>
                  </a:lnTo>
                  <a:lnTo>
                    <a:pt x="85865" y="875020"/>
                  </a:lnTo>
                  <a:lnTo>
                    <a:pt x="110577" y="911603"/>
                  </a:lnTo>
                  <a:lnTo>
                    <a:pt x="137958" y="946106"/>
                  </a:lnTo>
                  <a:lnTo>
                    <a:pt x="167860" y="978384"/>
                  </a:lnTo>
                  <a:lnTo>
                    <a:pt x="200136" y="1008287"/>
                  </a:lnTo>
                  <a:lnTo>
                    <a:pt x="234639" y="1035669"/>
                  </a:lnTo>
                  <a:lnTo>
                    <a:pt x="271221" y="1060382"/>
                  </a:lnTo>
                  <a:lnTo>
                    <a:pt x="309734" y="1082278"/>
                  </a:lnTo>
                  <a:lnTo>
                    <a:pt x="350031" y="1101211"/>
                  </a:lnTo>
                  <a:lnTo>
                    <a:pt x="391964" y="1117032"/>
                  </a:lnTo>
                  <a:lnTo>
                    <a:pt x="435387" y="1129594"/>
                  </a:lnTo>
                  <a:lnTo>
                    <a:pt x="480150" y="1138749"/>
                  </a:lnTo>
                  <a:lnTo>
                    <a:pt x="526108" y="1144351"/>
                  </a:lnTo>
                  <a:lnTo>
                    <a:pt x="573112" y="1146251"/>
                  </a:lnTo>
                  <a:lnTo>
                    <a:pt x="620118" y="1144351"/>
                  </a:lnTo>
                  <a:lnTo>
                    <a:pt x="666078" y="1138749"/>
                  </a:lnTo>
                  <a:lnTo>
                    <a:pt x="710843" y="1129594"/>
                  </a:lnTo>
                  <a:lnTo>
                    <a:pt x="754267" y="1117032"/>
                  </a:lnTo>
                  <a:lnTo>
                    <a:pt x="796201" y="1101211"/>
                  </a:lnTo>
                  <a:lnTo>
                    <a:pt x="836499" y="1082278"/>
                  </a:lnTo>
                  <a:lnTo>
                    <a:pt x="875013" y="1060382"/>
                  </a:lnTo>
                  <a:lnTo>
                    <a:pt x="911596" y="1035669"/>
                  </a:lnTo>
                  <a:lnTo>
                    <a:pt x="946099" y="1008287"/>
                  </a:lnTo>
                  <a:lnTo>
                    <a:pt x="978376" y="978384"/>
                  </a:lnTo>
                  <a:lnTo>
                    <a:pt x="1008279" y="946106"/>
                  </a:lnTo>
                  <a:lnTo>
                    <a:pt x="1035660" y="911603"/>
                  </a:lnTo>
                  <a:lnTo>
                    <a:pt x="1060372" y="875020"/>
                  </a:lnTo>
                  <a:lnTo>
                    <a:pt x="1082268" y="836506"/>
                  </a:lnTo>
                  <a:lnTo>
                    <a:pt x="1101200" y="796209"/>
                  </a:lnTo>
                  <a:lnTo>
                    <a:pt x="1117020" y="754275"/>
                  </a:lnTo>
                  <a:lnTo>
                    <a:pt x="1129582" y="710852"/>
                  </a:lnTo>
                  <a:lnTo>
                    <a:pt x="1138737" y="666087"/>
                  </a:lnTo>
                  <a:lnTo>
                    <a:pt x="1144338" y="620129"/>
                  </a:lnTo>
                  <a:lnTo>
                    <a:pt x="1146238" y="573125"/>
                  </a:lnTo>
                  <a:lnTo>
                    <a:pt x="1144338" y="526121"/>
                  </a:lnTo>
                  <a:lnTo>
                    <a:pt x="1138737" y="480163"/>
                  </a:lnTo>
                  <a:lnTo>
                    <a:pt x="1129582" y="435398"/>
                  </a:lnTo>
                  <a:lnTo>
                    <a:pt x="1117020" y="391976"/>
                  </a:lnTo>
                  <a:lnTo>
                    <a:pt x="1101200" y="350041"/>
                  </a:lnTo>
                  <a:lnTo>
                    <a:pt x="1082268" y="309744"/>
                  </a:lnTo>
                  <a:lnTo>
                    <a:pt x="1060372" y="271230"/>
                  </a:lnTo>
                  <a:lnTo>
                    <a:pt x="1035660" y="234647"/>
                  </a:lnTo>
                  <a:lnTo>
                    <a:pt x="1008279" y="200144"/>
                  </a:lnTo>
                  <a:lnTo>
                    <a:pt x="978376" y="167867"/>
                  </a:lnTo>
                  <a:lnTo>
                    <a:pt x="946099" y="137963"/>
                  </a:lnTo>
                  <a:lnTo>
                    <a:pt x="911596" y="110581"/>
                  </a:lnTo>
                  <a:lnTo>
                    <a:pt x="875013" y="85868"/>
                  </a:lnTo>
                  <a:lnTo>
                    <a:pt x="836499" y="63972"/>
                  </a:lnTo>
                  <a:lnTo>
                    <a:pt x="796201" y="45039"/>
                  </a:lnTo>
                  <a:lnTo>
                    <a:pt x="754267" y="29218"/>
                  </a:lnTo>
                  <a:lnTo>
                    <a:pt x="710843" y="16656"/>
                  </a:lnTo>
                  <a:lnTo>
                    <a:pt x="666078" y="7501"/>
                  </a:lnTo>
                  <a:lnTo>
                    <a:pt x="620118" y="1899"/>
                  </a:lnTo>
                  <a:lnTo>
                    <a:pt x="573112" y="0"/>
                  </a:lnTo>
                  <a:close/>
                </a:path>
              </a:pathLst>
            </a:custGeom>
            <a:solidFill>
              <a:srgbClr val="D709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3752940" y="2147713"/>
              <a:ext cx="1494155" cy="232410"/>
            </a:xfrm>
            <a:custGeom>
              <a:avLst/>
              <a:gdLst/>
              <a:ahLst/>
              <a:cxnLst/>
              <a:rect l="l" t="t" r="r" b="b"/>
              <a:pathLst>
                <a:path w="1494154" h="232410">
                  <a:moveTo>
                    <a:pt x="317271" y="37998"/>
                  </a:moveTo>
                  <a:lnTo>
                    <a:pt x="298111" y="40280"/>
                  </a:lnTo>
                  <a:lnTo>
                    <a:pt x="279511" y="45748"/>
                  </a:lnTo>
                  <a:lnTo>
                    <a:pt x="260239" y="53850"/>
                  </a:lnTo>
                  <a:lnTo>
                    <a:pt x="221062" y="72775"/>
                  </a:lnTo>
                  <a:lnTo>
                    <a:pt x="211125" y="77461"/>
                  </a:lnTo>
                  <a:lnTo>
                    <a:pt x="190287" y="86961"/>
                  </a:lnTo>
                  <a:lnTo>
                    <a:pt x="180641" y="91498"/>
                  </a:lnTo>
                  <a:lnTo>
                    <a:pt x="144763" y="108847"/>
                  </a:lnTo>
                  <a:lnTo>
                    <a:pt x="127603" y="116601"/>
                  </a:lnTo>
                  <a:lnTo>
                    <a:pt x="110366" y="123332"/>
                  </a:lnTo>
                  <a:lnTo>
                    <a:pt x="68044" y="136500"/>
                  </a:lnTo>
                  <a:lnTo>
                    <a:pt x="40838" y="146683"/>
                  </a:lnTo>
                  <a:lnTo>
                    <a:pt x="16949" y="156330"/>
                  </a:lnTo>
                  <a:lnTo>
                    <a:pt x="2552" y="162394"/>
                  </a:lnTo>
                  <a:lnTo>
                    <a:pt x="0" y="163499"/>
                  </a:lnTo>
                  <a:lnTo>
                    <a:pt x="330" y="166712"/>
                  </a:lnTo>
                  <a:lnTo>
                    <a:pt x="660" y="168262"/>
                  </a:lnTo>
                  <a:lnTo>
                    <a:pt x="1955" y="169252"/>
                  </a:lnTo>
                  <a:lnTo>
                    <a:pt x="3454" y="169532"/>
                  </a:lnTo>
                  <a:lnTo>
                    <a:pt x="2587" y="169532"/>
                  </a:lnTo>
                  <a:lnTo>
                    <a:pt x="71747" y="195033"/>
                  </a:lnTo>
                  <a:lnTo>
                    <a:pt x="132661" y="212455"/>
                  </a:lnTo>
                  <a:lnTo>
                    <a:pt x="184456" y="223416"/>
                  </a:lnTo>
                  <a:lnTo>
                    <a:pt x="225702" y="229381"/>
                  </a:lnTo>
                  <a:lnTo>
                    <a:pt x="271424" y="232346"/>
                  </a:lnTo>
                  <a:lnTo>
                    <a:pt x="273265" y="232346"/>
                  </a:lnTo>
                  <a:lnTo>
                    <a:pt x="274269" y="232321"/>
                  </a:lnTo>
                  <a:lnTo>
                    <a:pt x="864298" y="232321"/>
                  </a:lnTo>
                  <a:lnTo>
                    <a:pt x="1050989" y="229674"/>
                  </a:lnTo>
                  <a:lnTo>
                    <a:pt x="1109266" y="227891"/>
                  </a:lnTo>
                  <a:lnTo>
                    <a:pt x="1150442" y="225513"/>
                  </a:lnTo>
                  <a:lnTo>
                    <a:pt x="1199931" y="218502"/>
                  </a:lnTo>
                  <a:lnTo>
                    <a:pt x="1252234" y="208335"/>
                  </a:lnTo>
                  <a:lnTo>
                    <a:pt x="1293833" y="199137"/>
                  </a:lnTo>
                  <a:lnTo>
                    <a:pt x="1311211" y="195033"/>
                  </a:lnTo>
                  <a:lnTo>
                    <a:pt x="1310259" y="195008"/>
                  </a:lnTo>
                  <a:lnTo>
                    <a:pt x="1382486" y="180006"/>
                  </a:lnTo>
                  <a:lnTo>
                    <a:pt x="1411878" y="172313"/>
                  </a:lnTo>
                  <a:lnTo>
                    <a:pt x="146113" y="172313"/>
                  </a:lnTo>
                  <a:lnTo>
                    <a:pt x="322993" y="169532"/>
                  </a:lnTo>
                  <a:lnTo>
                    <a:pt x="2552" y="169519"/>
                  </a:lnTo>
                  <a:lnTo>
                    <a:pt x="323801" y="169519"/>
                  </a:lnTo>
                  <a:lnTo>
                    <a:pt x="448182" y="167563"/>
                  </a:lnTo>
                  <a:lnTo>
                    <a:pt x="1430025" y="167563"/>
                  </a:lnTo>
                  <a:lnTo>
                    <a:pt x="1437219" y="165681"/>
                  </a:lnTo>
                  <a:lnTo>
                    <a:pt x="1472109" y="154874"/>
                  </a:lnTo>
                  <a:lnTo>
                    <a:pt x="1484807" y="150431"/>
                  </a:lnTo>
                  <a:lnTo>
                    <a:pt x="1494116" y="146875"/>
                  </a:lnTo>
                  <a:lnTo>
                    <a:pt x="1441942" y="132008"/>
                  </a:lnTo>
                  <a:lnTo>
                    <a:pt x="1402180" y="121317"/>
                  </a:lnTo>
                  <a:lnTo>
                    <a:pt x="1361376" y="111213"/>
                  </a:lnTo>
                  <a:lnTo>
                    <a:pt x="1372228" y="98132"/>
                  </a:lnTo>
                  <a:lnTo>
                    <a:pt x="787819" y="98132"/>
                  </a:lnTo>
                  <a:lnTo>
                    <a:pt x="637946" y="86867"/>
                  </a:lnTo>
                  <a:lnTo>
                    <a:pt x="620814" y="84741"/>
                  </a:lnTo>
                  <a:lnTo>
                    <a:pt x="593147" y="80449"/>
                  </a:lnTo>
                  <a:lnTo>
                    <a:pt x="393647" y="47351"/>
                  </a:lnTo>
                  <a:lnTo>
                    <a:pt x="345767" y="40470"/>
                  </a:lnTo>
                  <a:lnTo>
                    <a:pt x="317271" y="37998"/>
                  </a:lnTo>
                  <a:close/>
                </a:path>
                <a:path w="1494154" h="232410">
                  <a:moveTo>
                    <a:pt x="1012512" y="87998"/>
                  </a:moveTo>
                  <a:lnTo>
                    <a:pt x="967876" y="88456"/>
                  </a:lnTo>
                  <a:lnTo>
                    <a:pt x="893784" y="91160"/>
                  </a:lnTo>
                  <a:lnTo>
                    <a:pt x="787819" y="98132"/>
                  </a:lnTo>
                  <a:lnTo>
                    <a:pt x="1372228" y="98132"/>
                  </a:lnTo>
                  <a:lnTo>
                    <a:pt x="1377791" y="91427"/>
                  </a:lnTo>
                  <a:lnTo>
                    <a:pt x="1166304" y="91427"/>
                  </a:lnTo>
                  <a:lnTo>
                    <a:pt x="1114309" y="89352"/>
                  </a:lnTo>
                  <a:lnTo>
                    <a:pt x="1062184" y="88253"/>
                  </a:lnTo>
                  <a:lnTo>
                    <a:pt x="1012512" y="87998"/>
                  </a:lnTo>
                  <a:close/>
                </a:path>
                <a:path w="1494154" h="232410">
                  <a:moveTo>
                    <a:pt x="1329004" y="0"/>
                  </a:moveTo>
                  <a:lnTo>
                    <a:pt x="1241780" y="0"/>
                  </a:lnTo>
                  <a:lnTo>
                    <a:pt x="1166304" y="91427"/>
                  </a:lnTo>
                  <a:lnTo>
                    <a:pt x="1377791" y="91427"/>
                  </a:lnTo>
                  <a:lnTo>
                    <a:pt x="1390992" y="75514"/>
                  </a:lnTo>
                  <a:lnTo>
                    <a:pt x="1329004" y="0"/>
                  </a:lnTo>
                  <a:close/>
                </a:path>
              </a:pathLst>
            </a:custGeom>
            <a:solidFill>
              <a:srgbClr val="B4BCE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3752939" y="2147709"/>
              <a:ext cx="1494155" cy="232410"/>
            </a:xfrm>
            <a:custGeom>
              <a:avLst/>
              <a:gdLst/>
              <a:ahLst/>
              <a:cxnLst/>
              <a:rect l="l" t="t" r="r" b="b"/>
              <a:pathLst>
                <a:path w="1494154" h="232410">
                  <a:moveTo>
                    <a:pt x="1494129" y="146875"/>
                  </a:moveTo>
                  <a:lnTo>
                    <a:pt x="1472628" y="140754"/>
                  </a:lnTo>
                  <a:lnTo>
                    <a:pt x="1472628" y="147624"/>
                  </a:lnTo>
                  <a:lnTo>
                    <a:pt x="1451698" y="154393"/>
                  </a:lnTo>
                  <a:lnTo>
                    <a:pt x="1420063" y="163576"/>
                  </a:lnTo>
                  <a:lnTo>
                    <a:pt x="1404912" y="167424"/>
                  </a:lnTo>
                  <a:lnTo>
                    <a:pt x="1404912" y="129044"/>
                  </a:lnTo>
                  <a:lnTo>
                    <a:pt x="1421333" y="133350"/>
                  </a:lnTo>
                  <a:lnTo>
                    <a:pt x="1472628" y="147624"/>
                  </a:lnTo>
                  <a:lnTo>
                    <a:pt x="1472628" y="140754"/>
                  </a:lnTo>
                  <a:lnTo>
                    <a:pt x="1440332" y="131559"/>
                  </a:lnTo>
                  <a:lnTo>
                    <a:pt x="1402664" y="121475"/>
                  </a:lnTo>
                  <a:lnTo>
                    <a:pt x="1402664" y="128460"/>
                  </a:lnTo>
                  <a:lnTo>
                    <a:pt x="1402664" y="167995"/>
                  </a:lnTo>
                  <a:lnTo>
                    <a:pt x="1378610" y="174091"/>
                  </a:lnTo>
                  <a:lnTo>
                    <a:pt x="1328191" y="184912"/>
                  </a:lnTo>
                  <a:lnTo>
                    <a:pt x="1269669" y="194957"/>
                  </a:lnTo>
                  <a:lnTo>
                    <a:pt x="1217447" y="201498"/>
                  </a:lnTo>
                  <a:lnTo>
                    <a:pt x="1217447" y="208267"/>
                  </a:lnTo>
                  <a:lnTo>
                    <a:pt x="1149807" y="218808"/>
                  </a:lnTo>
                  <a:lnTo>
                    <a:pt x="1108773" y="221183"/>
                  </a:lnTo>
                  <a:lnTo>
                    <a:pt x="1050632" y="222961"/>
                  </a:lnTo>
                  <a:lnTo>
                    <a:pt x="986256" y="224218"/>
                  </a:lnTo>
                  <a:lnTo>
                    <a:pt x="864273" y="225602"/>
                  </a:lnTo>
                  <a:lnTo>
                    <a:pt x="538441" y="225577"/>
                  </a:lnTo>
                  <a:lnTo>
                    <a:pt x="528002" y="223291"/>
                  </a:lnTo>
                  <a:lnTo>
                    <a:pt x="528002" y="225577"/>
                  </a:lnTo>
                  <a:lnTo>
                    <a:pt x="264896" y="225552"/>
                  </a:lnTo>
                  <a:lnTo>
                    <a:pt x="198577" y="218973"/>
                  </a:lnTo>
                  <a:lnTo>
                    <a:pt x="144945" y="208495"/>
                  </a:lnTo>
                  <a:lnTo>
                    <a:pt x="79908" y="190601"/>
                  </a:lnTo>
                  <a:lnTo>
                    <a:pt x="34607" y="174078"/>
                  </a:lnTo>
                  <a:lnTo>
                    <a:pt x="448195" y="167601"/>
                  </a:lnTo>
                  <a:lnTo>
                    <a:pt x="487705" y="216776"/>
                  </a:lnTo>
                  <a:lnTo>
                    <a:pt x="487895" y="216776"/>
                  </a:lnTo>
                  <a:lnTo>
                    <a:pt x="528002" y="225577"/>
                  </a:lnTo>
                  <a:lnTo>
                    <a:pt x="528002" y="223291"/>
                  </a:lnTo>
                  <a:lnTo>
                    <a:pt x="498094" y="216725"/>
                  </a:lnTo>
                  <a:lnTo>
                    <a:pt x="711047" y="215620"/>
                  </a:lnTo>
                  <a:lnTo>
                    <a:pt x="844689" y="215531"/>
                  </a:lnTo>
                  <a:lnTo>
                    <a:pt x="985405" y="216077"/>
                  </a:lnTo>
                  <a:lnTo>
                    <a:pt x="1054138" y="216687"/>
                  </a:lnTo>
                  <a:lnTo>
                    <a:pt x="1134033" y="215125"/>
                  </a:lnTo>
                  <a:lnTo>
                    <a:pt x="1208100" y="209461"/>
                  </a:lnTo>
                  <a:lnTo>
                    <a:pt x="1217447" y="208267"/>
                  </a:lnTo>
                  <a:lnTo>
                    <a:pt x="1217447" y="201498"/>
                  </a:lnTo>
                  <a:lnTo>
                    <a:pt x="1203921" y="203187"/>
                  </a:lnTo>
                  <a:lnTo>
                    <a:pt x="1131811" y="208534"/>
                  </a:lnTo>
                  <a:lnTo>
                    <a:pt x="1054214" y="209956"/>
                  </a:lnTo>
                  <a:lnTo>
                    <a:pt x="920330" y="209003"/>
                  </a:lnTo>
                  <a:lnTo>
                    <a:pt x="786180" y="208788"/>
                  </a:lnTo>
                  <a:lnTo>
                    <a:pt x="490905" y="210019"/>
                  </a:lnTo>
                  <a:lnTo>
                    <a:pt x="446405" y="154635"/>
                  </a:lnTo>
                  <a:lnTo>
                    <a:pt x="446405" y="165379"/>
                  </a:lnTo>
                  <a:lnTo>
                    <a:pt x="28702" y="171932"/>
                  </a:lnTo>
                  <a:lnTo>
                    <a:pt x="21297" y="169214"/>
                  </a:lnTo>
                  <a:lnTo>
                    <a:pt x="39154" y="168605"/>
                  </a:lnTo>
                  <a:lnTo>
                    <a:pt x="19659" y="168605"/>
                  </a:lnTo>
                  <a:lnTo>
                    <a:pt x="39535" y="168592"/>
                  </a:lnTo>
                  <a:lnTo>
                    <a:pt x="220954" y="162521"/>
                  </a:lnTo>
                  <a:lnTo>
                    <a:pt x="438289" y="155257"/>
                  </a:lnTo>
                  <a:lnTo>
                    <a:pt x="446405" y="165379"/>
                  </a:lnTo>
                  <a:lnTo>
                    <a:pt x="446405" y="154635"/>
                  </a:lnTo>
                  <a:lnTo>
                    <a:pt x="443217" y="150660"/>
                  </a:lnTo>
                  <a:lnTo>
                    <a:pt x="544271" y="150660"/>
                  </a:lnTo>
                  <a:lnTo>
                    <a:pt x="581164" y="150660"/>
                  </a:lnTo>
                  <a:lnTo>
                    <a:pt x="718921" y="150660"/>
                  </a:lnTo>
                  <a:lnTo>
                    <a:pt x="772579" y="152158"/>
                  </a:lnTo>
                  <a:lnTo>
                    <a:pt x="815263" y="155994"/>
                  </a:lnTo>
                  <a:lnTo>
                    <a:pt x="851674" y="161175"/>
                  </a:lnTo>
                  <a:lnTo>
                    <a:pt x="904138" y="170408"/>
                  </a:lnTo>
                  <a:lnTo>
                    <a:pt x="924458" y="173545"/>
                  </a:lnTo>
                  <a:lnTo>
                    <a:pt x="944626" y="175717"/>
                  </a:lnTo>
                  <a:lnTo>
                    <a:pt x="965136" y="176517"/>
                  </a:lnTo>
                  <a:lnTo>
                    <a:pt x="972629" y="176517"/>
                  </a:lnTo>
                  <a:lnTo>
                    <a:pt x="980287" y="176187"/>
                  </a:lnTo>
                  <a:lnTo>
                    <a:pt x="1250480" y="150660"/>
                  </a:lnTo>
                  <a:lnTo>
                    <a:pt x="1353604" y="150660"/>
                  </a:lnTo>
                  <a:lnTo>
                    <a:pt x="1354213" y="143979"/>
                  </a:lnTo>
                  <a:lnTo>
                    <a:pt x="1353985" y="143941"/>
                  </a:lnTo>
                  <a:lnTo>
                    <a:pt x="1346466" y="142722"/>
                  </a:lnTo>
                  <a:lnTo>
                    <a:pt x="1336433" y="141300"/>
                  </a:lnTo>
                  <a:lnTo>
                    <a:pt x="1356537" y="117055"/>
                  </a:lnTo>
                  <a:lnTo>
                    <a:pt x="1388478" y="124726"/>
                  </a:lnTo>
                  <a:lnTo>
                    <a:pt x="1402664" y="128460"/>
                  </a:lnTo>
                  <a:lnTo>
                    <a:pt x="1402664" y="121475"/>
                  </a:lnTo>
                  <a:lnTo>
                    <a:pt x="1399438" y="120599"/>
                  </a:lnTo>
                  <a:lnTo>
                    <a:pt x="1361300" y="111302"/>
                  </a:lnTo>
                  <a:lnTo>
                    <a:pt x="1390980" y="75514"/>
                  </a:lnTo>
                  <a:lnTo>
                    <a:pt x="1382268" y="64909"/>
                  </a:lnTo>
                  <a:lnTo>
                    <a:pt x="1382268" y="75488"/>
                  </a:lnTo>
                  <a:lnTo>
                    <a:pt x="1328623" y="140182"/>
                  </a:lnTo>
                  <a:lnTo>
                    <a:pt x="1323987" y="139509"/>
                  </a:lnTo>
                  <a:lnTo>
                    <a:pt x="1305687" y="137274"/>
                  </a:lnTo>
                  <a:lnTo>
                    <a:pt x="1305687" y="143941"/>
                  </a:lnTo>
                  <a:lnTo>
                    <a:pt x="1178966" y="143941"/>
                  </a:lnTo>
                  <a:lnTo>
                    <a:pt x="1178966" y="150660"/>
                  </a:lnTo>
                  <a:lnTo>
                    <a:pt x="987564" y="168732"/>
                  </a:lnTo>
                  <a:lnTo>
                    <a:pt x="961339" y="169799"/>
                  </a:lnTo>
                  <a:lnTo>
                    <a:pt x="936320" y="168236"/>
                  </a:lnTo>
                  <a:lnTo>
                    <a:pt x="911123" y="164757"/>
                  </a:lnTo>
                  <a:lnTo>
                    <a:pt x="852678" y="154520"/>
                  </a:lnTo>
                  <a:lnTo>
                    <a:pt x="825474" y="150660"/>
                  </a:lnTo>
                  <a:lnTo>
                    <a:pt x="1178966" y="150660"/>
                  </a:lnTo>
                  <a:lnTo>
                    <a:pt x="1178966" y="143941"/>
                  </a:lnTo>
                  <a:lnTo>
                    <a:pt x="718921" y="143941"/>
                  </a:lnTo>
                  <a:lnTo>
                    <a:pt x="603885" y="143941"/>
                  </a:lnTo>
                  <a:lnTo>
                    <a:pt x="669785" y="133934"/>
                  </a:lnTo>
                  <a:lnTo>
                    <a:pt x="715467" y="128879"/>
                  </a:lnTo>
                  <a:lnTo>
                    <a:pt x="769302" y="124548"/>
                  </a:lnTo>
                  <a:lnTo>
                    <a:pt x="831024" y="121488"/>
                  </a:lnTo>
                  <a:lnTo>
                    <a:pt x="900391" y="120256"/>
                  </a:lnTo>
                  <a:lnTo>
                    <a:pt x="977150" y="121399"/>
                  </a:lnTo>
                  <a:lnTo>
                    <a:pt x="1054747" y="124396"/>
                  </a:lnTo>
                  <a:lnTo>
                    <a:pt x="1122997" y="128016"/>
                  </a:lnTo>
                  <a:lnTo>
                    <a:pt x="1182052" y="132029"/>
                  </a:lnTo>
                  <a:lnTo>
                    <a:pt x="1232090" y="136194"/>
                  </a:lnTo>
                  <a:lnTo>
                    <a:pt x="1273238" y="140246"/>
                  </a:lnTo>
                  <a:lnTo>
                    <a:pt x="1305687" y="143941"/>
                  </a:lnTo>
                  <a:lnTo>
                    <a:pt x="1305687" y="137274"/>
                  </a:lnTo>
                  <a:lnTo>
                    <a:pt x="1286395" y="134912"/>
                  </a:lnTo>
                  <a:lnTo>
                    <a:pt x="1233322" y="129552"/>
                  </a:lnTo>
                  <a:lnTo>
                    <a:pt x="1164374" y="123990"/>
                  </a:lnTo>
                  <a:lnTo>
                    <a:pt x="1160602" y="123774"/>
                  </a:lnTo>
                  <a:lnTo>
                    <a:pt x="1257274" y="6731"/>
                  </a:lnTo>
                  <a:lnTo>
                    <a:pt x="1325829" y="6731"/>
                  </a:lnTo>
                  <a:lnTo>
                    <a:pt x="1382268" y="75488"/>
                  </a:lnTo>
                  <a:lnTo>
                    <a:pt x="1382268" y="64909"/>
                  </a:lnTo>
                  <a:lnTo>
                    <a:pt x="1329004" y="0"/>
                  </a:lnTo>
                  <a:lnTo>
                    <a:pt x="1254366" y="0"/>
                  </a:lnTo>
                  <a:lnTo>
                    <a:pt x="1254366" y="6731"/>
                  </a:lnTo>
                  <a:lnTo>
                    <a:pt x="1157833" y="123596"/>
                  </a:lnTo>
                  <a:lnTo>
                    <a:pt x="1148918" y="123063"/>
                  </a:lnTo>
                  <a:lnTo>
                    <a:pt x="1244955" y="6731"/>
                  </a:lnTo>
                  <a:lnTo>
                    <a:pt x="1254366" y="6731"/>
                  </a:lnTo>
                  <a:lnTo>
                    <a:pt x="1254366" y="0"/>
                  </a:lnTo>
                  <a:lnTo>
                    <a:pt x="1241767" y="0"/>
                  </a:lnTo>
                  <a:lnTo>
                    <a:pt x="1166304" y="91452"/>
                  </a:lnTo>
                  <a:lnTo>
                    <a:pt x="1160932" y="91236"/>
                  </a:lnTo>
                  <a:lnTo>
                    <a:pt x="1160932" y="97967"/>
                  </a:lnTo>
                  <a:lnTo>
                    <a:pt x="1140637" y="122567"/>
                  </a:lnTo>
                  <a:lnTo>
                    <a:pt x="1102499" y="120256"/>
                  </a:lnTo>
                  <a:lnTo>
                    <a:pt x="1079182" y="118846"/>
                  </a:lnTo>
                  <a:lnTo>
                    <a:pt x="977366" y="114681"/>
                  </a:lnTo>
                  <a:lnTo>
                    <a:pt x="886015" y="113614"/>
                  </a:lnTo>
                  <a:lnTo>
                    <a:pt x="805332" y="115824"/>
                  </a:lnTo>
                  <a:lnTo>
                    <a:pt x="735761" y="120332"/>
                  </a:lnTo>
                  <a:lnTo>
                    <a:pt x="677760" y="126199"/>
                  </a:lnTo>
                  <a:lnTo>
                    <a:pt x="631748" y="132473"/>
                  </a:lnTo>
                  <a:lnTo>
                    <a:pt x="577507" y="142354"/>
                  </a:lnTo>
                  <a:lnTo>
                    <a:pt x="570572" y="143941"/>
                  </a:lnTo>
                  <a:lnTo>
                    <a:pt x="473354" y="143941"/>
                  </a:lnTo>
                  <a:lnTo>
                    <a:pt x="536422" y="133794"/>
                  </a:lnTo>
                  <a:lnTo>
                    <a:pt x="577900" y="127800"/>
                  </a:lnTo>
                  <a:lnTo>
                    <a:pt x="625284" y="121577"/>
                  </a:lnTo>
                  <a:lnTo>
                    <a:pt x="678002" y="115379"/>
                  </a:lnTo>
                  <a:lnTo>
                    <a:pt x="735495" y="109461"/>
                  </a:lnTo>
                  <a:lnTo>
                    <a:pt x="797217" y="104127"/>
                  </a:lnTo>
                  <a:lnTo>
                    <a:pt x="862609" y="99618"/>
                  </a:lnTo>
                  <a:lnTo>
                    <a:pt x="931113" y="96215"/>
                  </a:lnTo>
                  <a:lnTo>
                    <a:pt x="1013193" y="94729"/>
                  </a:lnTo>
                  <a:lnTo>
                    <a:pt x="1063117" y="94996"/>
                  </a:lnTo>
                  <a:lnTo>
                    <a:pt x="1115491" y="96113"/>
                  </a:lnTo>
                  <a:lnTo>
                    <a:pt x="1160932" y="97967"/>
                  </a:lnTo>
                  <a:lnTo>
                    <a:pt x="1160932" y="91236"/>
                  </a:lnTo>
                  <a:lnTo>
                    <a:pt x="1115707" y="89408"/>
                  </a:lnTo>
                  <a:lnTo>
                    <a:pt x="1063205" y="88277"/>
                  </a:lnTo>
                  <a:lnTo>
                    <a:pt x="1013142" y="87998"/>
                  </a:lnTo>
                  <a:lnTo>
                    <a:pt x="968146" y="88455"/>
                  </a:lnTo>
                  <a:lnTo>
                    <a:pt x="930859" y="89496"/>
                  </a:lnTo>
                  <a:lnTo>
                    <a:pt x="849858" y="93662"/>
                  </a:lnTo>
                  <a:lnTo>
                    <a:pt x="787819" y="98247"/>
                  </a:lnTo>
                  <a:lnTo>
                    <a:pt x="746810" y="95072"/>
                  </a:lnTo>
                  <a:lnTo>
                    <a:pt x="746810" y="101815"/>
                  </a:lnTo>
                  <a:lnTo>
                    <a:pt x="702335" y="105994"/>
                  </a:lnTo>
                  <a:lnTo>
                    <a:pt x="637679" y="113271"/>
                  </a:lnTo>
                  <a:lnTo>
                    <a:pt x="580326" y="120675"/>
                  </a:lnTo>
                  <a:lnTo>
                    <a:pt x="531202" y="127762"/>
                  </a:lnTo>
                  <a:lnTo>
                    <a:pt x="491236" y="134099"/>
                  </a:lnTo>
                  <a:lnTo>
                    <a:pt x="435559" y="143992"/>
                  </a:lnTo>
                  <a:lnTo>
                    <a:pt x="436003" y="148590"/>
                  </a:lnTo>
                  <a:lnTo>
                    <a:pt x="19596" y="162521"/>
                  </a:lnTo>
                  <a:lnTo>
                    <a:pt x="36804" y="155511"/>
                  </a:lnTo>
                  <a:lnTo>
                    <a:pt x="56667" y="147802"/>
                  </a:lnTo>
                  <a:lnTo>
                    <a:pt x="76619" y="140652"/>
                  </a:lnTo>
                  <a:lnTo>
                    <a:pt x="112471" y="129730"/>
                  </a:lnTo>
                  <a:lnTo>
                    <a:pt x="130035" y="122885"/>
                  </a:lnTo>
                  <a:lnTo>
                    <a:pt x="147459" y="115011"/>
                  </a:lnTo>
                  <a:lnTo>
                    <a:pt x="166039" y="106032"/>
                  </a:lnTo>
                  <a:lnTo>
                    <a:pt x="173888" y="105625"/>
                  </a:lnTo>
                  <a:lnTo>
                    <a:pt x="184277" y="112331"/>
                  </a:lnTo>
                  <a:lnTo>
                    <a:pt x="245275" y="105625"/>
                  </a:lnTo>
                  <a:lnTo>
                    <a:pt x="247472" y="105384"/>
                  </a:lnTo>
                  <a:lnTo>
                    <a:pt x="403910" y="88188"/>
                  </a:lnTo>
                  <a:lnTo>
                    <a:pt x="404761" y="86741"/>
                  </a:lnTo>
                  <a:lnTo>
                    <a:pt x="408940" y="80162"/>
                  </a:lnTo>
                  <a:lnTo>
                    <a:pt x="415137" y="71831"/>
                  </a:lnTo>
                  <a:lnTo>
                    <a:pt x="422300" y="64122"/>
                  </a:lnTo>
                  <a:lnTo>
                    <a:pt x="428625" y="59982"/>
                  </a:lnTo>
                  <a:lnTo>
                    <a:pt x="592264" y="87134"/>
                  </a:lnTo>
                  <a:lnTo>
                    <a:pt x="620077" y="91440"/>
                  </a:lnTo>
                  <a:lnTo>
                    <a:pt x="637413" y="93599"/>
                  </a:lnTo>
                  <a:lnTo>
                    <a:pt x="746810" y="101815"/>
                  </a:lnTo>
                  <a:lnTo>
                    <a:pt x="746810" y="95072"/>
                  </a:lnTo>
                  <a:lnTo>
                    <a:pt x="637933" y="86880"/>
                  </a:lnTo>
                  <a:lnTo>
                    <a:pt x="620801" y="84747"/>
                  </a:lnTo>
                  <a:lnTo>
                    <a:pt x="593140" y="80454"/>
                  </a:lnTo>
                  <a:lnTo>
                    <a:pt x="418782" y="51536"/>
                  </a:lnTo>
                  <a:lnTo>
                    <a:pt x="418782" y="58343"/>
                  </a:lnTo>
                  <a:lnTo>
                    <a:pt x="418528" y="58496"/>
                  </a:lnTo>
                  <a:lnTo>
                    <a:pt x="410489" y="66827"/>
                  </a:lnTo>
                  <a:lnTo>
                    <a:pt x="403961" y="75488"/>
                  </a:lnTo>
                  <a:lnTo>
                    <a:pt x="399821" y="81876"/>
                  </a:lnTo>
                  <a:lnTo>
                    <a:pt x="185902" y="105384"/>
                  </a:lnTo>
                  <a:lnTo>
                    <a:pt x="177685" y="100406"/>
                  </a:lnTo>
                  <a:lnTo>
                    <a:pt x="183502" y="97586"/>
                  </a:lnTo>
                  <a:lnTo>
                    <a:pt x="193090" y="93078"/>
                  </a:lnTo>
                  <a:lnTo>
                    <a:pt x="213944" y="83578"/>
                  </a:lnTo>
                  <a:lnTo>
                    <a:pt x="223939" y="78867"/>
                  </a:lnTo>
                  <a:lnTo>
                    <a:pt x="263093" y="59931"/>
                  </a:lnTo>
                  <a:lnTo>
                    <a:pt x="281736" y="52070"/>
                  </a:lnTo>
                  <a:lnTo>
                    <a:pt x="299377" y="46863"/>
                  </a:lnTo>
                  <a:lnTo>
                    <a:pt x="317436" y="44742"/>
                  </a:lnTo>
                  <a:lnTo>
                    <a:pt x="345795" y="47256"/>
                  </a:lnTo>
                  <a:lnTo>
                    <a:pt x="394335" y="54279"/>
                  </a:lnTo>
                  <a:lnTo>
                    <a:pt x="418782" y="58343"/>
                  </a:lnTo>
                  <a:lnTo>
                    <a:pt x="418782" y="51536"/>
                  </a:lnTo>
                  <a:lnTo>
                    <a:pt x="393649" y="47358"/>
                  </a:lnTo>
                  <a:lnTo>
                    <a:pt x="375399" y="44742"/>
                  </a:lnTo>
                  <a:lnTo>
                    <a:pt x="345757" y="40474"/>
                  </a:lnTo>
                  <a:lnTo>
                    <a:pt x="317258" y="38011"/>
                  </a:lnTo>
                  <a:lnTo>
                    <a:pt x="298107" y="40284"/>
                  </a:lnTo>
                  <a:lnTo>
                    <a:pt x="279514" y="45758"/>
                  </a:lnTo>
                  <a:lnTo>
                    <a:pt x="260235" y="53860"/>
                  </a:lnTo>
                  <a:lnTo>
                    <a:pt x="221056" y="72783"/>
                  </a:lnTo>
                  <a:lnTo>
                    <a:pt x="211124" y="77470"/>
                  </a:lnTo>
                  <a:lnTo>
                    <a:pt x="190284" y="86969"/>
                  </a:lnTo>
                  <a:lnTo>
                    <a:pt x="180632" y="91503"/>
                  </a:lnTo>
                  <a:lnTo>
                    <a:pt x="144754" y="108851"/>
                  </a:lnTo>
                  <a:lnTo>
                    <a:pt x="127596" y="116611"/>
                  </a:lnTo>
                  <a:lnTo>
                    <a:pt x="110350" y="123342"/>
                  </a:lnTo>
                  <a:lnTo>
                    <a:pt x="68033" y="136512"/>
                  </a:lnTo>
                  <a:lnTo>
                    <a:pt x="40830" y="146697"/>
                  </a:lnTo>
                  <a:lnTo>
                    <a:pt x="16941" y="156349"/>
                  </a:lnTo>
                  <a:lnTo>
                    <a:pt x="0" y="163512"/>
                  </a:lnTo>
                  <a:lnTo>
                    <a:pt x="330" y="166725"/>
                  </a:lnTo>
                  <a:lnTo>
                    <a:pt x="711" y="168516"/>
                  </a:lnTo>
                  <a:lnTo>
                    <a:pt x="2298" y="169773"/>
                  </a:lnTo>
                  <a:lnTo>
                    <a:pt x="3263" y="169773"/>
                  </a:lnTo>
                  <a:lnTo>
                    <a:pt x="71602" y="194995"/>
                  </a:lnTo>
                  <a:lnTo>
                    <a:pt x="132664" y="212458"/>
                  </a:lnTo>
                  <a:lnTo>
                    <a:pt x="184454" y="223431"/>
                  </a:lnTo>
                  <a:lnTo>
                    <a:pt x="225704" y="229400"/>
                  </a:lnTo>
                  <a:lnTo>
                    <a:pt x="271424" y="232359"/>
                  </a:lnTo>
                  <a:lnTo>
                    <a:pt x="864298" y="232333"/>
                  </a:lnTo>
                  <a:lnTo>
                    <a:pt x="926604" y="231762"/>
                  </a:lnTo>
                  <a:lnTo>
                    <a:pt x="986472" y="230936"/>
                  </a:lnTo>
                  <a:lnTo>
                    <a:pt x="1050975" y="229679"/>
                  </a:lnTo>
                  <a:lnTo>
                    <a:pt x="1109256" y="227888"/>
                  </a:lnTo>
                  <a:lnTo>
                    <a:pt x="1150442" y="225501"/>
                  </a:lnTo>
                  <a:lnTo>
                    <a:pt x="1199921" y="218503"/>
                  </a:lnTo>
                  <a:lnTo>
                    <a:pt x="1252232" y="208343"/>
                  </a:lnTo>
                  <a:lnTo>
                    <a:pt x="1293825" y="199136"/>
                  </a:lnTo>
                  <a:lnTo>
                    <a:pt x="1311211" y="195021"/>
                  </a:lnTo>
                  <a:lnTo>
                    <a:pt x="1311097" y="194576"/>
                  </a:lnTo>
                  <a:lnTo>
                    <a:pt x="1334985" y="190373"/>
                  </a:lnTo>
                  <a:lnTo>
                    <a:pt x="1385951" y="179222"/>
                  </a:lnTo>
                  <a:lnTo>
                    <a:pt x="1427353" y="168516"/>
                  </a:lnTo>
                  <a:lnTo>
                    <a:pt x="1458239" y="159385"/>
                  </a:lnTo>
                  <a:lnTo>
                    <a:pt x="1477708" y="152984"/>
                  </a:lnTo>
                  <a:lnTo>
                    <a:pt x="1494129" y="146875"/>
                  </a:lnTo>
                  <a:close/>
                </a:path>
              </a:pathLst>
            </a:custGeom>
            <a:solidFill>
              <a:srgbClr val="2F1B3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4007269" y="1917039"/>
              <a:ext cx="993775" cy="797560"/>
            </a:xfrm>
            <a:custGeom>
              <a:avLst/>
              <a:gdLst/>
              <a:ahLst/>
              <a:cxnLst/>
              <a:rect l="l" t="t" r="r" b="b"/>
              <a:pathLst>
                <a:path w="993775" h="797560">
                  <a:moveTo>
                    <a:pt x="294982" y="120294"/>
                  </a:moveTo>
                  <a:lnTo>
                    <a:pt x="139179" y="120294"/>
                  </a:lnTo>
                  <a:lnTo>
                    <a:pt x="139179" y="94132"/>
                  </a:lnTo>
                  <a:lnTo>
                    <a:pt x="0" y="163728"/>
                  </a:lnTo>
                  <a:lnTo>
                    <a:pt x="139179" y="233311"/>
                  </a:lnTo>
                  <a:lnTo>
                    <a:pt x="139179" y="207162"/>
                  </a:lnTo>
                  <a:lnTo>
                    <a:pt x="294982" y="207162"/>
                  </a:lnTo>
                  <a:lnTo>
                    <a:pt x="294982" y="120294"/>
                  </a:lnTo>
                  <a:close/>
                </a:path>
                <a:path w="993775" h="797560">
                  <a:moveTo>
                    <a:pt x="578599" y="641286"/>
                  </a:moveTo>
                  <a:lnTo>
                    <a:pt x="509003" y="502094"/>
                  </a:lnTo>
                  <a:lnTo>
                    <a:pt x="439420" y="641286"/>
                  </a:lnTo>
                  <a:lnTo>
                    <a:pt x="465569" y="641286"/>
                  </a:lnTo>
                  <a:lnTo>
                    <a:pt x="465569" y="797077"/>
                  </a:lnTo>
                  <a:lnTo>
                    <a:pt x="552437" y="797077"/>
                  </a:lnTo>
                  <a:lnTo>
                    <a:pt x="552437" y="641286"/>
                  </a:lnTo>
                  <a:lnTo>
                    <a:pt x="578599" y="641286"/>
                  </a:lnTo>
                  <a:close/>
                </a:path>
                <a:path w="993775" h="797560">
                  <a:moveTo>
                    <a:pt x="578599" y="155803"/>
                  </a:moveTo>
                  <a:lnTo>
                    <a:pt x="552437" y="155803"/>
                  </a:lnTo>
                  <a:lnTo>
                    <a:pt x="552437" y="0"/>
                  </a:lnTo>
                  <a:lnTo>
                    <a:pt x="465569" y="0"/>
                  </a:lnTo>
                  <a:lnTo>
                    <a:pt x="465569" y="155803"/>
                  </a:lnTo>
                  <a:lnTo>
                    <a:pt x="439420" y="155803"/>
                  </a:lnTo>
                  <a:lnTo>
                    <a:pt x="509003" y="294982"/>
                  </a:lnTo>
                  <a:lnTo>
                    <a:pt x="578599" y="155803"/>
                  </a:lnTo>
                  <a:close/>
                </a:path>
                <a:path w="993775" h="797560">
                  <a:moveTo>
                    <a:pt x="993343" y="547522"/>
                  </a:moveTo>
                  <a:lnTo>
                    <a:pt x="854163" y="477939"/>
                  </a:lnTo>
                  <a:lnTo>
                    <a:pt x="854163" y="504088"/>
                  </a:lnTo>
                  <a:lnTo>
                    <a:pt x="698360" y="504088"/>
                  </a:lnTo>
                  <a:lnTo>
                    <a:pt x="698360" y="590956"/>
                  </a:lnTo>
                  <a:lnTo>
                    <a:pt x="854163" y="590956"/>
                  </a:lnTo>
                  <a:lnTo>
                    <a:pt x="854163" y="617118"/>
                  </a:lnTo>
                  <a:lnTo>
                    <a:pt x="993343" y="54752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2" name="object 22"/>
          <p:cNvGrpSpPr/>
          <p:nvPr/>
        </p:nvGrpSpPr>
        <p:grpSpPr>
          <a:xfrm>
            <a:off x="3708006" y="3556889"/>
            <a:ext cx="1584325" cy="3283585"/>
            <a:chOff x="3708006" y="3556889"/>
            <a:chExt cx="1584325" cy="3283585"/>
          </a:xfrm>
        </p:grpSpPr>
        <p:sp>
          <p:nvSpPr>
            <p:cNvPr id="23" name="object 23"/>
            <p:cNvSpPr/>
            <p:nvPr/>
          </p:nvSpPr>
          <p:spPr>
            <a:xfrm>
              <a:off x="3708006" y="3556889"/>
              <a:ext cx="1584325" cy="3283585"/>
            </a:xfrm>
            <a:custGeom>
              <a:avLst/>
              <a:gdLst/>
              <a:ahLst/>
              <a:cxnLst/>
              <a:rect l="l" t="t" r="r" b="b"/>
              <a:pathLst>
                <a:path w="1584325" h="3283584">
                  <a:moveTo>
                    <a:pt x="1583994" y="0"/>
                  </a:moveTo>
                  <a:lnTo>
                    <a:pt x="0" y="0"/>
                  </a:lnTo>
                  <a:lnTo>
                    <a:pt x="0" y="3283115"/>
                  </a:lnTo>
                  <a:lnTo>
                    <a:pt x="1583994" y="3283115"/>
                  </a:lnTo>
                  <a:lnTo>
                    <a:pt x="1583994" y="0"/>
                  </a:lnTo>
                  <a:close/>
                </a:path>
              </a:pathLst>
            </a:custGeom>
            <a:solidFill>
              <a:srgbClr val="E8F6F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12232" y="4601207"/>
              <a:ext cx="1175537" cy="1194473"/>
            </a:xfrm>
            <a:prstGeom prst="rect">
              <a:avLst/>
            </a:prstGeom>
          </p:spPr>
        </p:pic>
      </p:grpSp>
      <p:grpSp>
        <p:nvGrpSpPr>
          <p:cNvPr id="25" name="object 25"/>
          <p:cNvGrpSpPr/>
          <p:nvPr/>
        </p:nvGrpSpPr>
        <p:grpSpPr>
          <a:xfrm>
            <a:off x="8640000" y="505853"/>
            <a:ext cx="1584325" cy="3108960"/>
            <a:chOff x="8640000" y="505853"/>
            <a:chExt cx="1584325" cy="3108960"/>
          </a:xfrm>
        </p:grpSpPr>
        <p:sp>
          <p:nvSpPr>
            <p:cNvPr id="26" name="object 26"/>
            <p:cNvSpPr/>
            <p:nvPr/>
          </p:nvSpPr>
          <p:spPr>
            <a:xfrm>
              <a:off x="8640000" y="505853"/>
              <a:ext cx="1584325" cy="3108960"/>
            </a:xfrm>
            <a:custGeom>
              <a:avLst/>
              <a:gdLst/>
              <a:ahLst/>
              <a:cxnLst/>
              <a:rect l="l" t="t" r="r" b="b"/>
              <a:pathLst>
                <a:path w="1584325" h="3108960">
                  <a:moveTo>
                    <a:pt x="1583994" y="0"/>
                  </a:moveTo>
                  <a:lnTo>
                    <a:pt x="0" y="0"/>
                  </a:lnTo>
                  <a:lnTo>
                    <a:pt x="0" y="3108451"/>
                  </a:lnTo>
                  <a:lnTo>
                    <a:pt x="1583994" y="3108451"/>
                  </a:lnTo>
                  <a:lnTo>
                    <a:pt x="1583994" y="0"/>
                  </a:lnTo>
                  <a:close/>
                </a:path>
              </a:pathLst>
            </a:custGeom>
            <a:solidFill>
              <a:srgbClr val="E8F6F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36153" y="1434604"/>
              <a:ext cx="1191696" cy="1250960"/>
            </a:xfrm>
            <a:prstGeom prst="rect">
              <a:avLst/>
            </a:prstGeom>
          </p:spPr>
        </p:pic>
      </p:grpSp>
      <p:grpSp>
        <p:nvGrpSpPr>
          <p:cNvPr id="28" name="object 28"/>
          <p:cNvGrpSpPr/>
          <p:nvPr/>
        </p:nvGrpSpPr>
        <p:grpSpPr>
          <a:xfrm>
            <a:off x="8640000" y="3722306"/>
            <a:ext cx="1584325" cy="3117850"/>
            <a:chOff x="8640000" y="3722306"/>
            <a:chExt cx="1584325" cy="3117850"/>
          </a:xfrm>
        </p:grpSpPr>
        <p:sp>
          <p:nvSpPr>
            <p:cNvPr id="29" name="object 29"/>
            <p:cNvSpPr/>
            <p:nvPr/>
          </p:nvSpPr>
          <p:spPr>
            <a:xfrm>
              <a:off x="8640000" y="3722306"/>
              <a:ext cx="1584325" cy="3117850"/>
            </a:xfrm>
            <a:custGeom>
              <a:avLst/>
              <a:gdLst/>
              <a:ahLst/>
              <a:cxnLst/>
              <a:rect l="l" t="t" r="r" b="b"/>
              <a:pathLst>
                <a:path w="1584325" h="3117850">
                  <a:moveTo>
                    <a:pt x="1583994" y="0"/>
                  </a:moveTo>
                  <a:lnTo>
                    <a:pt x="0" y="0"/>
                  </a:lnTo>
                  <a:lnTo>
                    <a:pt x="0" y="3117697"/>
                  </a:lnTo>
                  <a:lnTo>
                    <a:pt x="1583994" y="3117697"/>
                  </a:lnTo>
                  <a:lnTo>
                    <a:pt x="1583994" y="0"/>
                  </a:lnTo>
                  <a:close/>
                </a:path>
              </a:pathLst>
            </a:custGeom>
            <a:solidFill>
              <a:srgbClr val="E8F6F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92648" y="4683920"/>
              <a:ext cx="1478713" cy="119447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41117" y="7106399"/>
            <a:ext cx="7258888" cy="27360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55300" y="7165565"/>
            <a:ext cx="184277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solidFill>
                  <a:srgbClr val="002D5A"/>
                </a:solidFill>
                <a:latin typeface="Montserrat"/>
                <a:cs typeface="Montserrat"/>
              </a:rPr>
              <a:t>Future</a:t>
            </a:r>
            <a:r>
              <a:rPr dirty="0" sz="900" spc="-20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900" b="1">
                <a:solidFill>
                  <a:srgbClr val="002D5A"/>
                </a:solidFill>
                <a:latin typeface="Montserrat"/>
                <a:cs typeface="Montserrat"/>
              </a:rPr>
              <a:t>of</a:t>
            </a:r>
            <a:r>
              <a:rPr dirty="0" sz="900" spc="-20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900" b="1">
                <a:solidFill>
                  <a:srgbClr val="002D5A"/>
                </a:solidFill>
                <a:latin typeface="Montserrat"/>
                <a:cs typeface="Montserrat"/>
              </a:rPr>
              <a:t>flight:</a:t>
            </a:r>
            <a:r>
              <a:rPr dirty="0" sz="900" spc="-20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900" spc="-10" b="1">
                <a:solidFill>
                  <a:srgbClr val="002D5A"/>
                </a:solidFill>
                <a:latin typeface="Montserrat"/>
                <a:cs typeface="Montserrat"/>
              </a:rPr>
              <a:t>Teacher</a:t>
            </a:r>
            <a:r>
              <a:rPr dirty="0" sz="900" spc="-20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900" b="1">
                <a:solidFill>
                  <a:srgbClr val="002D5A"/>
                </a:solidFill>
                <a:latin typeface="Montserrat"/>
                <a:cs typeface="Montserrat"/>
              </a:rPr>
              <a:t>guide</a:t>
            </a:r>
            <a:endParaRPr sz="900">
              <a:latin typeface="Montserrat"/>
              <a:cs typeface="Montserra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037567" y="7161154"/>
            <a:ext cx="19939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002D5A"/>
                </a:solidFill>
                <a:latin typeface="Montserrat"/>
                <a:cs typeface="Montserrat"/>
              </a:rPr>
              <a:t>04</a:t>
            </a:r>
            <a:endParaRPr sz="1000">
              <a:latin typeface="Montserrat"/>
              <a:cs typeface="Montserra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8000" y="7003542"/>
            <a:ext cx="9756140" cy="0"/>
          </a:xfrm>
          <a:custGeom>
            <a:avLst/>
            <a:gdLst/>
            <a:ahLst/>
            <a:cxnLst/>
            <a:rect l="l" t="t" r="r" b="b"/>
            <a:pathLst>
              <a:path w="9756140" h="0">
                <a:moveTo>
                  <a:pt x="0" y="0"/>
                </a:moveTo>
                <a:lnTo>
                  <a:pt x="9756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67994" y="1021562"/>
            <a:ext cx="3240405" cy="2593340"/>
          </a:xfrm>
          <a:prstGeom prst="rect">
            <a:avLst/>
          </a:prstGeom>
          <a:solidFill>
            <a:srgbClr val="D0EBFC"/>
          </a:solidFill>
        </p:spPr>
        <p:txBody>
          <a:bodyPr wrap="square" lIns="0" tIns="104140" rIns="0" bIns="0" rtlCol="0" vert="horz">
            <a:spAutoFit/>
          </a:bodyPr>
          <a:lstStyle/>
          <a:p>
            <a:pPr marL="179705">
              <a:lnSpc>
                <a:spcPct val="100000"/>
              </a:lnSpc>
              <a:spcBef>
                <a:spcPts val="820"/>
              </a:spcBef>
            </a:pPr>
            <a:r>
              <a:rPr dirty="0" sz="950" spc="-5" b="1">
                <a:latin typeface="Montserrat"/>
                <a:cs typeface="Montserrat"/>
              </a:rPr>
              <a:t>Fibre</a:t>
            </a:r>
            <a:r>
              <a:rPr dirty="0" sz="950" spc="-15" b="1">
                <a:latin typeface="Montserrat"/>
                <a:cs typeface="Montserrat"/>
              </a:rPr>
              <a:t> </a:t>
            </a:r>
            <a:r>
              <a:rPr dirty="0" sz="950" b="1">
                <a:latin typeface="Montserrat"/>
                <a:cs typeface="Montserrat"/>
              </a:rPr>
              <a:t>optic</a:t>
            </a:r>
            <a:r>
              <a:rPr dirty="0" sz="950" spc="-15" b="1">
                <a:latin typeface="Montserrat"/>
                <a:cs typeface="Montserrat"/>
              </a:rPr>
              <a:t> </a:t>
            </a:r>
            <a:r>
              <a:rPr dirty="0" sz="950" spc="-5" b="1">
                <a:latin typeface="Montserrat"/>
                <a:cs typeface="Montserrat"/>
              </a:rPr>
              <a:t>communication</a:t>
            </a:r>
            <a:endParaRPr sz="950">
              <a:latin typeface="Montserrat"/>
              <a:cs typeface="Montserrat"/>
            </a:endParaRPr>
          </a:p>
          <a:p>
            <a:pPr marL="179705" marR="323215">
              <a:lnSpc>
                <a:spcPct val="108300"/>
              </a:lnSpc>
            </a:pPr>
            <a:r>
              <a:rPr dirty="0" sz="950" spc="-10">
                <a:latin typeface="Montserrat"/>
                <a:cs typeface="Montserrat"/>
              </a:rPr>
              <a:t>Create </a:t>
            </a:r>
            <a:r>
              <a:rPr dirty="0" sz="950">
                <a:latin typeface="Montserrat"/>
                <a:cs typeface="Montserrat"/>
              </a:rPr>
              <a:t>a</a:t>
            </a:r>
            <a:r>
              <a:rPr dirty="0" sz="950" spc="-10">
                <a:latin typeface="Montserrat"/>
                <a:cs typeface="Montserrat"/>
              </a:rPr>
              <a:t> system to </a:t>
            </a:r>
            <a:r>
              <a:rPr dirty="0" sz="950">
                <a:latin typeface="Montserrat"/>
                <a:cs typeface="Montserrat"/>
              </a:rPr>
              <a:t>send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messages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using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LED </a:t>
            </a:r>
            <a:r>
              <a:rPr dirty="0" sz="950" spc="-23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signals</a:t>
            </a:r>
            <a:r>
              <a:rPr dirty="0" sz="950" spc="-5">
                <a:latin typeface="Montserrat"/>
                <a:cs typeface="Montserrat"/>
              </a:rPr>
              <a:t> through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10">
                <a:latin typeface="Montserrat"/>
                <a:cs typeface="Montserrat"/>
              </a:rPr>
              <a:t>fibre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optics</a:t>
            </a:r>
            <a:endParaRPr sz="950">
              <a:latin typeface="Montserrat"/>
              <a:cs typeface="Montserrat"/>
            </a:endParaRPr>
          </a:p>
          <a:p>
            <a:pPr marL="179705" marR="677545">
              <a:lnSpc>
                <a:spcPct val="108300"/>
              </a:lnSpc>
              <a:spcBef>
                <a:spcPts val="565"/>
              </a:spcBef>
            </a:pPr>
            <a:r>
              <a:rPr dirty="0" sz="950" spc="-5" b="1">
                <a:latin typeface="Montserrat"/>
                <a:cs typeface="Montserrat"/>
              </a:rPr>
              <a:t>Communicating </a:t>
            </a:r>
            <a:r>
              <a:rPr dirty="0" sz="950" b="1">
                <a:latin typeface="Montserrat"/>
                <a:cs typeface="Montserrat"/>
              </a:rPr>
              <a:t>with </a:t>
            </a:r>
            <a:r>
              <a:rPr dirty="0" sz="950" spc="-5" b="1">
                <a:latin typeface="Montserrat"/>
                <a:cs typeface="Montserrat"/>
              </a:rPr>
              <a:t>computers </a:t>
            </a:r>
            <a:r>
              <a:rPr dirty="0" sz="950" b="1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Looking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at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binary</a:t>
            </a:r>
            <a:r>
              <a:rPr dirty="0" sz="950" spc="-5">
                <a:latin typeface="Montserrat"/>
                <a:cs typeface="Montserrat"/>
              </a:rPr>
              <a:t> numbers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as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a</a:t>
            </a:r>
            <a:r>
              <a:rPr dirty="0" sz="950" spc="-5">
                <a:latin typeface="Montserrat"/>
                <a:cs typeface="Montserrat"/>
              </a:rPr>
              <a:t> form </a:t>
            </a:r>
            <a:r>
              <a:rPr dirty="0" sz="950">
                <a:latin typeface="Montserrat"/>
                <a:cs typeface="Montserrat"/>
              </a:rPr>
              <a:t>of </a:t>
            </a:r>
            <a:r>
              <a:rPr dirty="0" sz="950" spc="-23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communication</a:t>
            </a:r>
            <a:endParaRPr sz="950">
              <a:latin typeface="Montserrat"/>
              <a:cs typeface="Montserrat"/>
            </a:endParaRPr>
          </a:p>
          <a:p>
            <a:pPr marL="179705">
              <a:lnSpc>
                <a:spcPct val="100000"/>
              </a:lnSpc>
              <a:spcBef>
                <a:spcPts val="665"/>
              </a:spcBef>
            </a:pPr>
            <a:r>
              <a:rPr dirty="0" sz="950" b="1">
                <a:latin typeface="Montserrat"/>
                <a:cs typeface="Montserrat"/>
              </a:rPr>
              <a:t>Sorting</a:t>
            </a:r>
            <a:r>
              <a:rPr dirty="0" sz="950" spc="-5" b="1">
                <a:latin typeface="Montserrat"/>
                <a:cs typeface="Montserrat"/>
              </a:rPr>
              <a:t> </a:t>
            </a:r>
            <a:r>
              <a:rPr dirty="0" sz="950" b="1">
                <a:latin typeface="Montserrat"/>
                <a:cs typeface="Montserrat"/>
              </a:rPr>
              <a:t>machines</a:t>
            </a:r>
            <a:r>
              <a:rPr dirty="0" sz="950" spc="-5" b="1">
                <a:latin typeface="Montserrat"/>
                <a:cs typeface="Montserrat"/>
              </a:rPr>
              <a:t> </a:t>
            </a:r>
            <a:r>
              <a:rPr dirty="0" sz="950" b="1">
                <a:latin typeface="Montserrat"/>
                <a:cs typeface="Montserrat"/>
              </a:rPr>
              <a:t>– </a:t>
            </a:r>
            <a:r>
              <a:rPr dirty="0" sz="950" spc="-5" b="1">
                <a:latin typeface="Montserrat"/>
                <a:cs typeface="Montserrat"/>
              </a:rPr>
              <a:t>parallel algorithms</a:t>
            </a:r>
            <a:endParaRPr sz="950">
              <a:latin typeface="Montserrat"/>
              <a:cs typeface="Montserrat"/>
            </a:endParaRPr>
          </a:p>
          <a:p>
            <a:pPr marL="179705" marR="989330">
              <a:lnSpc>
                <a:spcPct val="108300"/>
              </a:lnSpc>
            </a:pPr>
            <a:r>
              <a:rPr dirty="0" sz="950" spc="-10">
                <a:latin typeface="Montserrat"/>
                <a:cs typeface="Montserrat"/>
              </a:rPr>
              <a:t>Create</a:t>
            </a:r>
            <a:r>
              <a:rPr dirty="0" sz="950" spc="-1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a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sorting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machine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that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can </a:t>
            </a:r>
            <a:r>
              <a:rPr dirty="0" sz="950" spc="-23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order numbers</a:t>
            </a:r>
            <a:endParaRPr sz="950">
              <a:latin typeface="Montserrat"/>
              <a:cs typeface="Montserrat"/>
            </a:endParaRPr>
          </a:p>
          <a:p>
            <a:pPr marL="179705" marR="676910">
              <a:lnSpc>
                <a:spcPct val="108300"/>
              </a:lnSpc>
              <a:spcBef>
                <a:spcPts val="565"/>
              </a:spcBef>
            </a:pPr>
            <a:r>
              <a:rPr dirty="0" sz="950" spc="-5" b="1">
                <a:latin typeface="Montserrat"/>
                <a:cs typeface="Montserrat"/>
              </a:rPr>
              <a:t>Ground control</a:t>
            </a:r>
            <a:r>
              <a:rPr dirty="0" sz="950" b="1">
                <a:latin typeface="Montserrat"/>
                <a:cs typeface="Montserrat"/>
              </a:rPr>
              <a:t> </a:t>
            </a:r>
            <a:r>
              <a:rPr dirty="0" sz="950" spc="-5" b="1">
                <a:latin typeface="Montserrat"/>
                <a:cs typeface="Montserrat"/>
              </a:rPr>
              <a:t>communication </a:t>
            </a:r>
            <a:r>
              <a:rPr dirty="0" sz="950" b="1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Communicate</a:t>
            </a:r>
            <a:r>
              <a:rPr dirty="0" sz="950" spc="-1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in</a:t>
            </a:r>
            <a:r>
              <a:rPr dirty="0" sz="950" spc="-15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teams</a:t>
            </a:r>
            <a:r>
              <a:rPr dirty="0" sz="950" spc="-15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to</a:t>
            </a:r>
            <a:r>
              <a:rPr dirty="0" sz="950" spc="-1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build</a:t>
            </a:r>
            <a:r>
              <a:rPr dirty="0" sz="950" spc="-1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shapes </a:t>
            </a:r>
            <a:r>
              <a:rPr dirty="0" sz="950" spc="-23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and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puzzles</a:t>
            </a:r>
            <a:endParaRPr sz="950">
              <a:latin typeface="Montserrat"/>
              <a:cs typeface="Montserra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7994" y="4238015"/>
            <a:ext cx="3240405" cy="2602230"/>
          </a:xfrm>
          <a:prstGeom prst="rect">
            <a:avLst/>
          </a:prstGeom>
          <a:solidFill>
            <a:srgbClr val="D0EBFC"/>
          </a:solidFill>
        </p:spPr>
        <p:txBody>
          <a:bodyPr wrap="square" lIns="0" tIns="104140" rIns="0" bIns="0" rtlCol="0" vert="horz">
            <a:spAutoFit/>
          </a:bodyPr>
          <a:lstStyle/>
          <a:p>
            <a:pPr marL="179705">
              <a:lnSpc>
                <a:spcPct val="100000"/>
              </a:lnSpc>
              <a:spcBef>
                <a:spcPts val="820"/>
              </a:spcBef>
            </a:pPr>
            <a:r>
              <a:rPr dirty="0" sz="950" spc="-5" b="1">
                <a:latin typeface="Montserrat"/>
                <a:cs typeface="Montserrat"/>
              </a:rPr>
              <a:t>Can </a:t>
            </a:r>
            <a:r>
              <a:rPr dirty="0" sz="950" b="1">
                <a:latin typeface="Montserrat"/>
                <a:cs typeface="Montserrat"/>
              </a:rPr>
              <a:t>machines think?</a:t>
            </a:r>
            <a:r>
              <a:rPr dirty="0" sz="950" spc="-5" b="1">
                <a:latin typeface="Montserrat"/>
                <a:cs typeface="Montserrat"/>
              </a:rPr>
              <a:t> </a:t>
            </a:r>
            <a:r>
              <a:rPr dirty="0" sz="950" b="1">
                <a:latin typeface="Montserrat"/>
                <a:cs typeface="Montserrat"/>
              </a:rPr>
              <a:t>What is</a:t>
            </a:r>
            <a:r>
              <a:rPr dirty="0" sz="950" spc="-5" b="1">
                <a:latin typeface="Montserrat"/>
                <a:cs typeface="Montserrat"/>
              </a:rPr>
              <a:t> </a:t>
            </a:r>
            <a:r>
              <a:rPr dirty="0" sz="950" spc="-10" b="1">
                <a:latin typeface="Montserrat"/>
                <a:cs typeface="Montserrat"/>
              </a:rPr>
              <a:t>intelligence?</a:t>
            </a:r>
            <a:endParaRPr sz="950">
              <a:latin typeface="Montserrat"/>
              <a:cs typeface="Montserrat"/>
            </a:endParaRPr>
          </a:p>
          <a:p>
            <a:pPr marL="179705">
              <a:lnSpc>
                <a:spcPct val="100000"/>
              </a:lnSpc>
              <a:spcBef>
                <a:spcPts val="95"/>
              </a:spcBef>
            </a:pPr>
            <a:r>
              <a:rPr dirty="0" sz="950">
                <a:latin typeface="Montserrat"/>
                <a:cs typeface="Montserrat"/>
              </a:rPr>
              <a:t>What do </a:t>
            </a:r>
            <a:r>
              <a:rPr dirty="0" sz="950" spc="-10">
                <a:latin typeface="Montserrat"/>
                <a:cs typeface="Montserrat"/>
              </a:rPr>
              <a:t>we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mean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by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5">
                <a:latin typeface="Montserrat"/>
                <a:cs typeface="Montserrat"/>
              </a:rPr>
              <a:t>artificial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intelligence?</a:t>
            </a:r>
            <a:endParaRPr sz="950">
              <a:latin typeface="Montserrat"/>
              <a:cs typeface="Montserrat"/>
            </a:endParaRPr>
          </a:p>
          <a:p>
            <a:pPr marL="179705" marR="1911985">
              <a:lnSpc>
                <a:spcPct val="133200"/>
              </a:lnSpc>
              <a:spcBef>
                <a:spcPts val="280"/>
              </a:spcBef>
            </a:pPr>
            <a:r>
              <a:rPr dirty="0" sz="950" b="1">
                <a:latin typeface="Montserrat"/>
                <a:cs typeface="Montserrat"/>
              </a:rPr>
              <a:t>The </a:t>
            </a:r>
            <a:r>
              <a:rPr dirty="0" sz="950" spc="-5" b="1">
                <a:latin typeface="Montserrat"/>
                <a:cs typeface="Montserrat"/>
              </a:rPr>
              <a:t>Turning </a:t>
            </a:r>
            <a:r>
              <a:rPr dirty="0" sz="950" spc="-15" b="1">
                <a:latin typeface="Montserrat"/>
                <a:cs typeface="Montserrat"/>
              </a:rPr>
              <a:t>Test </a:t>
            </a:r>
            <a:r>
              <a:rPr dirty="0" sz="950" spc="-10" b="1">
                <a:latin typeface="Montserrat"/>
                <a:cs typeface="Montserrat"/>
              </a:rPr>
              <a:t> </a:t>
            </a:r>
            <a:r>
              <a:rPr dirty="0" sz="950" spc="-5" b="1">
                <a:latin typeface="Montserrat"/>
                <a:cs typeface="Montserrat"/>
              </a:rPr>
              <a:t>Where</a:t>
            </a:r>
            <a:r>
              <a:rPr dirty="0" sz="950" spc="-30" b="1">
                <a:latin typeface="Montserrat"/>
                <a:cs typeface="Montserrat"/>
              </a:rPr>
              <a:t> </a:t>
            </a:r>
            <a:r>
              <a:rPr dirty="0" sz="950" b="1">
                <a:latin typeface="Montserrat"/>
                <a:cs typeface="Montserrat"/>
              </a:rPr>
              <a:t>is</a:t>
            </a:r>
            <a:r>
              <a:rPr dirty="0" sz="950" spc="-25" b="1">
                <a:latin typeface="Montserrat"/>
                <a:cs typeface="Montserrat"/>
              </a:rPr>
              <a:t> </a:t>
            </a:r>
            <a:r>
              <a:rPr dirty="0" sz="950" b="1">
                <a:latin typeface="Montserrat"/>
                <a:cs typeface="Montserrat"/>
              </a:rPr>
              <a:t>AI</a:t>
            </a:r>
            <a:r>
              <a:rPr dirty="0" sz="950" spc="-25" b="1">
                <a:latin typeface="Montserrat"/>
                <a:cs typeface="Montserrat"/>
              </a:rPr>
              <a:t> </a:t>
            </a:r>
            <a:r>
              <a:rPr dirty="0" sz="950" b="1">
                <a:latin typeface="Montserrat"/>
                <a:cs typeface="Montserrat"/>
              </a:rPr>
              <a:t>used? </a:t>
            </a:r>
            <a:r>
              <a:rPr dirty="0" sz="950" spc="-254" b="1">
                <a:latin typeface="Montserrat"/>
                <a:cs typeface="Montserrat"/>
              </a:rPr>
              <a:t> </a:t>
            </a:r>
            <a:r>
              <a:rPr dirty="0" sz="950" spc="-5" b="1">
                <a:latin typeface="Montserrat"/>
                <a:cs typeface="Montserrat"/>
              </a:rPr>
              <a:t>Spotting</a:t>
            </a:r>
            <a:r>
              <a:rPr dirty="0" sz="950" spc="-25" b="1">
                <a:latin typeface="Montserrat"/>
                <a:cs typeface="Montserrat"/>
              </a:rPr>
              <a:t> </a:t>
            </a:r>
            <a:r>
              <a:rPr dirty="0" sz="950" spc="-10" b="1">
                <a:latin typeface="Montserrat"/>
                <a:cs typeface="Montserrat"/>
              </a:rPr>
              <a:t>patterns</a:t>
            </a:r>
            <a:endParaRPr sz="950">
              <a:latin typeface="Montserrat"/>
              <a:cs typeface="Montserrat"/>
            </a:endParaRPr>
          </a:p>
          <a:p>
            <a:pPr marL="179705">
              <a:lnSpc>
                <a:spcPct val="100000"/>
              </a:lnSpc>
              <a:spcBef>
                <a:spcPts val="95"/>
              </a:spcBef>
            </a:pPr>
            <a:r>
              <a:rPr dirty="0" sz="950" spc="-5">
                <a:latin typeface="Montserrat"/>
                <a:cs typeface="Montserrat"/>
              </a:rPr>
              <a:t>Continuing </a:t>
            </a:r>
            <a:r>
              <a:rPr dirty="0" sz="950" spc="-10">
                <a:latin typeface="Montserrat"/>
                <a:cs typeface="Montserrat"/>
              </a:rPr>
              <a:t>patterns</a:t>
            </a:r>
            <a:r>
              <a:rPr dirty="0" sz="950">
                <a:latin typeface="Montserrat"/>
                <a:cs typeface="Montserrat"/>
              </a:rPr>
              <a:t> and</a:t>
            </a:r>
            <a:r>
              <a:rPr dirty="0" sz="950" spc="-5">
                <a:latin typeface="Montserrat"/>
                <a:cs typeface="Montserrat"/>
              </a:rPr>
              <a:t> sequences</a:t>
            </a:r>
            <a:endParaRPr sz="950">
              <a:latin typeface="Montserrat"/>
              <a:cs typeface="Montserrat"/>
            </a:endParaRPr>
          </a:p>
          <a:p>
            <a:pPr marL="179705">
              <a:lnSpc>
                <a:spcPct val="100000"/>
              </a:lnSpc>
              <a:spcBef>
                <a:spcPts val="665"/>
              </a:spcBef>
            </a:pPr>
            <a:r>
              <a:rPr dirty="0" sz="950" b="1">
                <a:latin typeface="Montserrat"/>
                <a:cs typeface="Montserrat"/>
              </a:rPr>
              <a:t>Smart</a:t>
            </a:r>
            <a:r>
              <a:rPr dirty="0" sz="950" spc="-45" b="1">
                <a:latin typeface="Montserrat"/>
                <a:cs typeface="Montserrat"/>
              </a:rPr>
              <a:t> </a:t>
            </a:r>
            <a:r>
              <a:rPr dirty="0" sz="950" b="1">
                <a:latin typeface="Montserrat"/>
                <a:cs typeface="Montserrat"/>
              </a:rPr>
              <a:t>data</a:t>
            </a:r>
            <a:endParaRPr sz="950">
              <a:latin typeface="Montserrat"/>
              <a:cs typeface="Montserrat"/>
            </a:endParaRPr>
          </a:p>
          <a:p>
            <a:pPr marL="179705" marR="607060">
              <a:lnSpc>
                <a:spcPct val="108300"/>
              </a:lnSpc>
            </a:pPr>
            <a:r>
              <a:rPr dirty="0" sz="950">
                <a:latin typeface="Montserrat"/>
                <a:cs typeface="Montserrat"/>
              </a:rPr>
              <a:t>Design</a:t>
            </a:r>
            <a:r>
              <a:rPr dirty="0" sz="950" spc="-1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a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smart</a:t>
            </a:r>
            <a:r>
              <a:rPr dirty="0" sz="950" spc="-15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watch </a:t>
            </a:r>
            <a:r>
              <a:rPr dirty="0" sz="950">
                <a:latin typeface="Montserrat"/>
                <a:cs typeface="Montserrat"/>
              </a:rPr>
              <a:t>that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will</a:t>
            </a:r>
            <a:r>
              <a:rPr dirty="0" sz="950" spc="-1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track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and </a:t>
            </a:r>
            <a:r>
              <a:rPr dirty="0" sz="950" spc="-23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monitor </a:t>
            </a:r>
            <a:r>
              <a:rPr dirty="0" sz="950">
                <a:latin typeface="Montserrat"/>
                <a:cs typeface="Montserrat"/>
              </a:rPr>
              <a:t>a </a:t>
            </a:r>
            <a:r>
              <a:rPr dirty="0" sz="950" spc="-5">
                <a:latin typeface="Montserrat"/>
                <a:cs typeface="Montserrat"/>
              </a:rPr>
              <a:t>pilot’s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health</a:t>
            </a:r>
            <a:endParaRPr sz="950">
              <a:latin typeface="Montserrat"/>
              <a:cs typeface="Montserrat"/>
            </a:endParaRPr>
          </a:p>
          <a:p>
            <a:pPr marL="179705">
              <a:lnSpc>
                <a:spcPct val="100000"/>
              </a:lnSpc>
              <a:spcBef>
                <a:spcPts val="660"/>
              </a:spcBef>
            </a:pPr>
            <a:r>
              <a:rPr dirty="0" sz="950" spc="-5" b="1">
                <a:latin typeface="Montserrat"/>
                <a:cs typeface="Montserrat"/>
              </a:rPr>
              <a:t>Drone</a:t>
            </a:r>
            <a:r>
              <a:rPr dirty="0" sz="950" spc="-30" b="1">
                <a:latin typeface="Montserrat"/>
                <a:cs typeface="Montserrat"/>
              </a:rPr>
              <a:t> </a:t>
            </a:r>
            <a:r>
              <a:rPr dirty="0" sz="950" spc="-10" b="1">
                <a:latin typeface="Montserrat"/>
                <a:cs typeface="Montserrat"/>
              </a:rPr>
              <a:t>swarms</a:t>
            </a:r>
            <a:endParaRPr sz="950">
              <a:latin typeface="Montserrat"/>
              <a:cs typeface="Montserrat"/>
            </a:endParaRPr>
          </a:p>
          <a:p>
            <a:pPr marL="179705">
              <a:lnSpc>
                <a:spcPct val="100000"/>
              </a:lnSpc>
              <a:spcBef>
                <a:spcPts val="95"/>
              </a:spcBef>
            </a:pPr>
            <a:r>
              <a:rPr dirty="0" sz="950">
                <a:latin typeface="Montserrat"/>
                <a:cs typeface="Montserrat"/>
              </a:rPr>
              <a:t>Use</a:t>
            </a:r>
            <a:r>
              <a:rPr dirty="0" sz="950" spc="-5">
                <a:latin typeface="Montserrat"/>
                <a:cs typeface="Montserrat"/>
              </a:rPr>
              <a:t> bearing skills </a:t>
            </a:r>
            <a:r>
              <a:rPr dirty="0" sz="950" spc="-10">
                <a:latin typeface="Montserrat"/>
                <a:cs typeface="Montserrat"/>
              </a:rPr>
              <a:t>to</a:t>
            </a:r>
            <a:r>
              <a:rPr dirty="0" sz="950" spc="-5">
                <a:latin typeface="Montserrat"/>
                <a:cs typeface="Montserrat"/>
              </a:rPr>
              <a:t> control drone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swarms</a:t>
            </a:r>
            <a:endParaRPr sz="950">
              <a:latin typeface="Montserrat"/>
              <a:cs typeface="Montserra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00001" y="1021562"/>
            <a:ext cx="3240405" cy="3287395"/>
          </a:xfrm>
          <a:prstGeom prst="rect">
            <a:avLst/>
          </a:prstGeom>
          <a:solidFill>
            <a:srgbClr val="D0EBFC"/>
          </a:solidFill>
        </p:spPr>
        <p:txBody>
          <a:bodyPr wrap="square" lIns="0" tIns="104140" rIns="0" bIns="0" rtlCol="0" vert="horz">
            <a:spAutoFit/>
          </a:bodyPr>
          <a:lstStyle/>
          <a:p>
            <a:pPr marL="179705">
              <a:lnSpc>
                <a:spcPct val="100000"/>
              </a:lnSpc>
              <a:spcBef>
                <a:spcPts val="820"/>
              </a:spcBef>
            </a:pPr>
            <a:r>
              <a:rPr dirty="0" sz="950" spc="-5" b="1">
                <a:latin typeface="Montserrat"/>
                <a:cs typeface="Montserrat"/>
              </a:rPr>
              <a:t>What’s</a:t>
            </a:r>
            <a:r>
              <a:rPr dirty="0" sz="950" spc="-20" b="1">
                <a:latin typeface="Montserrat"/>
                <a:cs typeface="Montserrat"/>
              </a:rPr>
              <a:t> </a:t>
            </a:r>
            <a:r>
              <a:rPr dirty="0" sz="950" b="1">
                <a:latin typeface="Montserrat"/>
                <a:cs typeface="Montserrat"/>
              </a:rPr>
              <a:t>the</a:t>
            </a:r>
            <a:r>
              <a:rPr dirty="0" sz="950" spc="-15" b="1">
                <a:latin typeface="Montserrat"/>
                <a:cs typeface="Montserrat"/>
              </a:rPr>
              <a:t> </a:t>
            </a:r>
            <a:r>
              <a:rPr dirty="0" sz="950" spc="-10" b="1">
                <a:latin typeface="Montserrat"/>
                <a:cs typeface="Montserrat"/>
              </a:rPr>
              <a:t>damage?</a:t>
            </a:r>
            <a:endParaRPr sz="950">
              <a:latin typeface="Montserrat"/>
              <a:cs typeface="Montserrat"/>
            </a:endParaRPr>
          </a:p>
          <a:p>
            <a:pPr marL="179705">
              <a:lnSpc>
                <a:spcPct val="100000"/>
              </a:lnSpc>
              <a:spcBef>
                <a:spcPts val="95"/>
              </a:spcBef>
            </a:pPr>
            <a:r>
              <a:rPr dirty="0" sz="950">
                <a:latin typeface="Montserrat"/>
                <a:cs typeface="Montserrat"/>
              </a:rPr>
              <a:t>What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do</a:t>
            </a:r>
            <a:r>
              <a:rPr dirty="0" sz="950" spc="-10">
                <a:latin typeface="Montserrat"/>
                <a:cs typeface="Montserrat"/>
              </a:rPr>
              <a:t> we </a:t>
            </a:r>
            <a:r>
              <a:rPr dirty="0" sz="950" spc="-5">
                <a:latin typeface="Montserrat"/>
                <a:cs typeface="Montserrat"/>
              </a:rPr>
              <a:t>mean</a:t>
            </a:r>
            <a:r>
              <a:rPr dirty="0" sz="950" spc="-10">
                <a:latin typeface="Montserrat"/>
                <a:cs typeface="Montserrat"/>
              </a:rPr>
              <a:t> by </a:t>
            </a:r>
            <a:r>
              <a:rPr dirty="0" sz="950" spc="-5">
                <a:latin typeface="Montserrat"/>
                <a:cs typeface="Montserrat"/>
              </a:rPr>
              <a:t>climate</a:t>
            </a:r>
            <a:r>
              <a:rPr dirty="0" sz="950" spc="-10">
                <a:latin typeface="Montserrat"/>
                <a:cs typeface="Montserrat"/>
              </a:rPr>
              <a:t> change?</a:t>
            </a:r>
            <a:endParaRPr sz="950">
              <a:latin typeface="Montserrat"/>
              <a:cs typeface="Montserrat"/>
            </a:endParaRPr>
          </a:p>
          <a:p>
            <a:pPr marL="179705">
              <a:lnSpc>
                <a:spcPct val="100000"/>
              </a:lnSpc>
              <a:spcBef>
                <a:spcPts val="375"/>
              </a:spcBef>
            </a:pPr>
            <a:r>
              <a:rPr dirty="0" sz="950" b="1">
                <a:latin typeface="Montserrat"/>
                <a:cs typeface="Montserrat"/>
              </a:rPr>
              <a:t>What</a:t>
            </a:r>
            <a:r>
              <a:rPr dirty="0" sz="950" spc="-10" b="1">
                <a:latin typeface="Montserrat"/>
                <a:cs typeface="Montserrat"/>
              </a:rPr>
              <a:t> </a:t>
            </a:r>
            <a:r>
              <a:rPr dirty="0" sz="950" spc="-5" b="1">
                <a:latin typeface="Montserrat"/>
                <a:cs typeface="Montserrat"/>
              </a:rPr>
              <a:t>are</a:t>
            </a:r>
            <a:r>
              <a:rPr dirty="0" sz="950" spc="-10" b="1">
                <a:latin typeface="Montserrat"/>
                <a:cs typeface="Montserrat"/>
              </a:rPr>
              <a:t> </a:t>
            </a:r>
            <a:r>
              <a:rPr dirty="0" sz="950" spc="-5" b="1">
                <a:latin typeface="Montserrat"/>
                <a:cs typeface="Montserrat"/>
              </a:rPr>
              <a:t>greenhouse</a:t>
            </a:r>
            <a:r>
              <a:rPr dirty="0" sz="950" spc="-10" b="1">
                <a:latin typeface="Montserrat"/>
                <a:cs typeface="Montserrat"/>
              </a:rPr>
              <a:t> </a:t>
            </a:r>
            <a:r>
              <a:rPr dirty="0" sz="950" spc="-5" b="1">
                <a:latin typeface="Montserrat"/>
                <a:cs typeface="Montserrat"/>
              </a:rPr>
              <a:t>gases?</a:t>
            </a:r>
            <a:endParaRPr sz="950">
              <a:latin typeface="Montserrat"/>
              <a:cs typeface="Montserrat"/>
            </a:endParaRPr>
          </a:p>
          <a:p>
            <a:pPr marL="179705" marR="763905">
              <a:lnSpc>
                <a:spcPct val="108300"/>
              </a:lnSpc>
            </a:pPr>
            <a:r>
              <a:rPr dirty="0" sz="950" spc="-10">
                <a:latin typeface="Montserrat"/>
                <a:cs typeface="Montserrat"/>
              </a:rPr>
              <a:t>Match </a:t>
            </a:r>
            <a:r>
              <a:rPr dirty="0" sz="950">
                <a:latin typeface="Montserrat"/>
                <a:cs typeface="Montserrat"/>
              </a:rPr>
              <a:t>the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molecule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diagrams</a:t>
            </a:r>
            <a:r>
              <a:rPr dirty="0" sz="950" spc="-10">
                <a:latin typeface="Montserrat"/>
                <a:cs typeface="Montserrat"/>
              </a:rPr>
              <a:t> to </a:t>
            </a:r>
            <a:r>
              <a:rPr dirty="0" sz="950">
                <a:latin typeface="Montserrat"/>
                <a:cs typeface="Montserrat"/>
              </a:rPr>
              <a:t>their </a:t>
            </a:r>
            <a:r>
              <a:rPr dirty="0" sz="950" spc="-23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descriptions.</a:t>
            </a:r>
            <a:endParaRPr sz="950">
              <a:latin typeface="Montserrat"/>
              <a:cs typeface="Montserrat"/>
            </a:endParaRPr>
          </a:p>
          <a:p>
            <a:pPr marL="179705" marR="386715">
              <a:lnSpc>
                <a:spcPct val="108300"/>
              </a:lnSpc>
              <a:spcBef>
                <a:spcPts val="285"/>
              </a:spcBef>
            </a:pPr>
            <a:r>
              <a:rPr dirty="0" sz="950" b="1">
                <a:latin typeface="Montserrat"/>
                <a:cs typeface="Montserrat"/>
              </a:rPr>
              <a:t>Modelling</a:t>
            </a:r>
            <a:r>
              <a:rPr dirty="0" sz="950" spc="-5" b="1">
                <a:latin typeface="Montserrat"/>
                <a:cs typeface="Montserrat"/>
              </a:rPr>
              <a:t> </a:t>
            </a:r>
            <a:r>
              <a:rPr dirty="0" sz="950" b="1">
                <a:latin typeface="Montserrat"/>
                <a:cs typeface="Montserrat"/>
              </a:rPr>
              <a:t>the </a:t>
            </a:r>
            <a:r>
              <a:rPr dirty="0" sz="950" spc="-5" b="1">
                <a:latin typeface="Montserrat"/>
                <a:cs typeface="Montserrat"/>
              </a:rPr>
              <a:t>greenhouse</a:t>
            </a:r>
            <a:r>
              <a:rPr dirty="0" sz="950" b="1">
                <a:latin typeface="Montserrat"/>
                <a:cs typeface="Montserrat"/>
              </a:rPr>
              <a:t> </a:t>
            </a:r>
            <a:r>
              <a:rPr dirty="0" sz="950" spc="-5" b="1">
                <a:latin typeface="Montserrat"/>
                <a:cs typeface="Montserrat"/>
              </a:rPr>
              <a:t>effect </a:t>
            </a:r>
            <a:r>
              <a:rPr dirty="0" sz="950" b="1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Investigate rising temperature </a:t>
            </a:r>
            <a:r>
              <a:rPr dirty="0" sz="950" spc="-10">
                <a:latin typeface="Montserrat"/>
                <a:cs typeface="Montserrat"/>
              </a:rPr>
              <a:t>by </a:t>
            </a:r>
            <a:r>
              <a:rPr dirty="0" sz="950" spc="-5">
                <a:latin typeface="Montserrat"/>
                <a:cs typeface="Montserrat"/>
              </a:rPr>
              <a:t>setting </a:t>
            </a:r>
            <a:r>
              <a:rPr dirty="0" sz="950">
                <a:latin typeface="Montserrat"/>
                <a:cs typeface="Montserrat"/>
              </a:rPr>
              <a:t>up </a:t>
            </a:r>
            <a:r>
              <a:rPr dirty="0" sz="950" spc="-23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mini</a:t>
            </a:r>
            <a:r>
              <a:rPr dirty="0" sz="950" spc="-5">
                <a:latin typeface="Montserrat"/>
                <a:cs typeface="Montserrat"/>
              </a:rPr>
              <a:t> greenhouses.</a:t>
            </a:r>
            <a:endParaRPr sz="950">
              <a:latin typeface="Montserrat"/>
              <a:cs typeface="Montserrat"/>
            </a:endParaRPr>
          </a:p>
          <a:p>
            <a:pPr marL="179705">
              <a:lnSpc>
                <a:spcPct val="100000"/>
              </a:lnSpc>
              <a:spcBef>
                <a:spcPts val="380"/>
              </a:spcBef>
            </a:pPr>
            <a:r>
              <a:rPr dirty="0" sz="950" spc="-5" b="1">
                <a:latin typeface="Montserrat"/>
                <a:cs typeface="Montserrat"/>
              </a:rPr>
              <a:t>Lifecycle</a:t>
            </a:r>
            <a:r>
              <a:rPr dirty="0" sz="950" spc="-20" b="1">
                <a:latin typeface="Montserrat"/>
                <a:cs typeface="Montserrat"/>
              </a:rPr>
              <a:t> </a:t>
            </a:r>
            <a:r>
              <a:rPr dirty="0" sz="950" b="1">
                <a:latin typeface="Montserrat"/>
                <a:cs typeface="Montserrat"/>
              </a:rPr>
              <a:t>of</a:t>
            </a:r>
            <a:r>
              <a:rPr dirty="0" sz="950" spc="-20" b="1">
                <a:latin typeface="Montserrat"/>
                <a:cs typeface="Montserrat"/>
              </a:rPr>
              <a:t> </a:t>
            </a:r>
            <a:r>
              <a:rPr dirty="0" sz="950" b="1">
                <a:latin typeface="Montserrat"/>
                <a:cs typeface="Montserrat"/>
              </a:rPr>
              <a:t>an</a:t>
            </a:r>
            <a:r>
              <a:rPr dirty="0" sz="950" spc="-15" b="1">
                <a:latin typeface="Montserrat"/>
                <a:cs typeface="Montserrat"/>
              </a:rPr>
              <a:t> </a:t>
            </a:r>
            <a:r>
              <a:rPr dirty="0" sz="950" spc="-5" b="1">
                <a:latin typeface="Montserrat"/>
                <a:cs typeface="Montserrat"/>
              </a:rPr>
              <a:t>aircraft</a:t>
            </a:r>
            <a:endParaRPr sz="950">
              <a:latin typeface="Montserrat"/>
              <a:cs typeface="Montserrat"/>
            </a:endParaRPr>
          </a:p>
          <a:p>
            <a:pPr marL="179705">
              <a:lnSpc>
                <a:spcPct val="100000"/>
              </a:lnSpc>
              <a:spcBef>
                <a:spcPts val="95"/>
              </a:spcBef>
            </a:pPr>
            <a:r>
              <a:rPr dirty="0" sz="950" spc="-5">
                <a:latin typeface="Montserrat"/>
                <a:cs typeface="Montserrat"/>
              </a:rPr>
              <a:t>Explore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upcycling </a:t>
            </a:r>
            <a:r>
              <a:rPr dirty="0" sz="950">
                <a:latin typeface="Montserrat"/>
                <a:cs typeface="Montserrat"/>
              </a:rPr>
              <a:t>and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the</a:t>
            </a:r>
            <a:r>
              <a:rPr dirty="0" sz="950" spc="-5">
                <a:latin typeface="Montserrat"/>
                <a:cs typeface="Montserrat"/>
              </a:rPr>
              <a:t> circular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economy</a:t>
            </a:r>
            <a:endParaRPr sz="950">
              <a:latin typeface="Montserrat"/>
              <a:cs typeface="Montserrat"/>
            </a:endParaRPr>
          </a:p>
          <a:p>
            <a:pPr marL="179705">
              <a:lnSpc>
                <a:spcPct val="100000"/>
              </a:lnSpc>
              <a:spcBef>
                <a:spcPts val="375"/>
              </a:spcBef>
            </a:pPr>
            <a:r>
              <a:rPr dirty="0" sz="950" b="1">
                <a:latin typeface="Montserrat"/>
                <a:cs typeface="Montserrat"/>
              </a:rPr>
              <a:t>Electric</a:t>
            </a:r>
            <a:r>
              <a:rPr dirty="0" sz="950" spc="-35" b="1">
                <a:latin typeface="Montserrat"/>
                <a:cs typeface="Montserrat"/>
              </a:rPr>
              <a:t> </a:t>
            </a:r>
            <a:r>
              <a:rPr dirty="0" sz="950" spc="-10" b="1">
                <a:latin typeface="Montserrat"/>
                <a:cs typeface="Montserrat"/>
              </a:rPr>
              <a:t>travel</a:t>
            </a:r>
            <a:endParaRPr sz="950">
              <a:latin typeface="Montserrat"/>
              <a:cs typeface="Montserrat"/>
            </a:endParaRPr>
          </a:p>
          <a:p>
            <a:pPr marL="179705" marR="651510">
              <a:lnSpc>
                <a:spcPct val="108300"/>
              </a:lnSpc>
            </a:pPr>
            <a:r>
              <a:rPr dirty="0" sz="950">
                <a:latin typeface="Montserrat"/>
                <a:cs typeface="Montserrat"/>
              </a:rPr>
              <a:t>What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does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the</a:t>
            </a:r>
            <a:r>
              <a:rPr dirty="0" sz="950" spc="-5">
                <a:latin typeface="Montserrat"/>
                <a:cs typeface="Montserrat"/>
              </a:rPr>
              <a:t> future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of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travel </a:t>
            </a:r>
            <a:r>
              <a:rPr dirty="0" sz="950">
                <a:latin typeface="Montserrat"/>
                <a:cs typeface="Montserrat"/>
              </a:rPr>
              <a:t>look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 spc="-15">
                <a:latin typeface="Montserrat"/>
                <a:cs typeface="Montserrat"/>
              </a:rPr>
              <a:t>like? </a:t>
            </a:r>
            <a:r>
              <a:rPr dirty="0" sz="950" spc="-23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How </a:t>
            </a:r>
            <a:r>
              <a:rPr dirty="0" sz="950">
                <a:latin typeface="Montserrat"/>
                <a:cs typeface="Montserrat"/>
              </a:rPr>
              <a:t>do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we</a:t>
            </a:r>
            <a:r>
              <a:rPr dirty="0" sz="950" spc="-5">
                <a:latin typeface="Montserrat"/>
                <a:cs typeface="Montserrat"/>
              </a:rPr>
              <a:t> generate </a:t>
            </a:r>
            <a:r>
              <a:rPr dirty="0" sz="950">
                <a:latin typeface="Montserrat"/>
                <a:cs typeface="Montserrat"/>
              </a:rPr>
              <a:t>electricity?</a:t>
            </a:r>
            <a:endParaRPr sz="950">
              <a:latin typeface="Montserrat"/>
              <a:cs typeface="Montserrat"/>
            </a:endParaRPr>
          </a:p>
          <a:p>
            <a:pPr marL="179705">
              <a:lnSpc>
                <a:spcPct val="100000"/>
              </a:lnSpc>
              <a:spcBef>
                <a:spcPts val="380"/>
              </a:spcBef>
            </a:pPr>
            <a:r>
              <a:rPr dirty="0" sz="950" spc="-5" b="1">
                <a:latin typeface="Montserrat"/>
                <a:cs typeface="Montserrat"/>
              </a:rPr>
              <a:t>Every</a:t>
            </a:r>
            <a:r>
              <a:rPr dirty="0" sz="950" spc="-35" b="1">
                <a:latin typeface="Montserrat"/>
                <a:cs typeface="Montserrat"/>
              </a:rPr>
              <a:t> </a:t>
            </a:r>
            <a:r>
              <a:rPr dirty="0" sz="950" b="1">
                <a:latin typeface="Montserrat"/>
                <a:cs typeface="Montserrat"/>
              </a:rPr>
              <a:t>decision</a:t>
            </a:r>
            <a:r>
              <a:rPr dirty="0" sz="950" spc="-30" b="1">
                <a:latin typeface="Montserrat"/>
                <a:cs typeface="Montserrat"/>
              </a:rPr>
              <a:t> </a:t>
            </a:r>
            <a:r>
              <a:rPr dirty="0" sz="950" spc="-5" b="1">
                <a:latin typeface="Montserrat"/>
                <a:cs typeface="Montserrat"/>
              </a:rPr>
              <a:t>counts</a:t>
            </a:r>
            <a:endParaRPr sz="950">
              <a:latin typeface="Montserrat"/>
              <a:cs typeface="Montserrat"/>
            </a:endParaRPr>
          </a:p>
          <a:p>
            <a:pPr marL="179705">
              <a:lnSpc>
                <a:spcPct val="100000"/>
              </a:lnSpc>
              <a:spcBef>
                <a:spcPts val="95"/>
              </a:spcBef>
            </a:pPr>
            <a:r>
              <a:rPr dirty="0" sz="950">
                <a:latin typeface="Montserrat"/>
                <a:cs typeface="Montserrat"/>
              </a:rPr>
              <a:t>Rolls</a:t>
            </a:r>
            <a:r>
              <a:rPr dirty="0" sz="950" spc="-45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Royce</a:t>
            </a:r>
            <a:r>
              <a:rPr dirty="0" sz="950" spc="-4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simulation</a:t>
            </a:r>
            <a:endParaRPr sz="950">
              <a:latin typeface="Montserrat"/>
              <a:cs typeface="Montserrat"/>
            </a:endParaRPr>
          </a:p>
          <a:p>
            <a:pPr marL="179705" marR="1741170">
              <a:lnSpc>
                <a:spcPct val="108300"/>
              </a:lnSpc>
              <a:spcBef>
                <a:spcPts val="285"/>
              </a:spcBef>
            </a:pPr>
            <a:r>
              <a:rPr dirty="0" sz="950" spc="-5" b="1">
                <a:latin typeface="Montserrat"/>
                <a:cs typeface="Montserrat"/>
              </a:rPr>
              <a:t>Factory</a:t>
            </a:r>
            <a:r>
              <a:rPr dirty="0" sz="950" spc="-20" b="1">
                <a:latin typeface="Montserrat"/>
                <a:cs typeface="Montserrat"/>
              </a:rPr>
              <a:t> </a:t>
            </a:r>
            <a:r>
              <a:rPr dirty="0" sz="950" b="1">
                <a:latin typeface="Montserrat"/>
                <a:cs typeface="Montserrat"/>
              </a:rPr>
              <a:t>of</a:t>
            </a:r>
            <a:r>
              <a:rPr dirty="0" sz="950" spc="-20" b="1">
                <a:latin typeface="Montserrat"/>
                <a:cs typeface="Montserrat"/>
              </a:rPr>
              <a:t> </a:t>
            </a:r>
            <a:r>
              <a:rPr dirty="0" sz="950" b="1">
                <a:latin typeface="Montserrat"/>
                <a:cs typeface="Montserrat"/>
              </a:rPr>
              <a:t>the</a:t>
            </a:r>
            <a:r>
              <a:rPr dirty="0" sz="950" spc="-15" b="1">
                <a:latin typeface="Montserrat"/>
                <a:cs typeface="Montserrat"/>
              </a:rPr>
              <a:t> </a:t>
            </a:r>
            <a:r>
              <a:rPr dirty="0" sz="950" spc="-5" b="1">
                <a:latin typeface="Montserrat"/>
                <a:cs typeface="Montserrat"/>
              </a:rPr>
              <a:t>future </a:t>
            </a:r>
            <a:r>
              <a:rPr dirty="0" sz="950" spc="-254" b="1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Designing </a:t>
            </a:r>
            <a:r>
              <a:rPr dirty="0" sz="950" spc="-5">
                <a:latin typeface="Montserrat"/>
                <a:cs typeface="Montserrat"/>
              </a:rPr>
              <a:t>for </a:t>
            </a:r>
            <a:r>
              <a:rPr dirty="0" sz="950">
                <a:latin typeface="Montserrat"/>
                <a:cs typeface="Montserrat"/>
              </a:rPr>
              <a:t>light </a:t>
            </a:r>
            <a:r>
              <a:rPr dirty="0" sz="950" spc="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Build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a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robotic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arm</a:t>
            </a:r>
            <a:endParaRPr sz="950">
              <a:latin typeface="Montserrat"/>
              <a:cs typeface="Montserra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400001" y="4416717"/>
            <a:ext cx="4819015" cy="1476375"/>
          </a:xfrm>
          <a:custGeom>
            <a:avLst/>
            <a:gdLst/>
            <a:ahLst/>
            <a:cxnLst/>
            <a:rect l="l" t="t" r="r" b="b"/>
            <a:pathLst>
              <a:path w="4819015" h="1476375">
                <a:moveTo>
                  <a:pt x="4818824" y="0"/>
                </a:moveTo>
                <a:lnTo>
                  <a:pt x="0" y="0"/>
                </a:lnTo>
                <a:lnTo>
                  <a:pt x="0" y="1475994"/>
                </a:lnTo>
                <a:lnTo>
                  <a:pt x="4818824" y="1475994"/>
                </a:lnTo>
                <a:lnTo>
                  <a:pt x="4818824" y="0"/>
                </a:lnTo>
                <a:close/>
              </a:path>
            </a:pathLst>
          </a:custGeom>
          <a:solidFill>
            <a:srgbClr val="D709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5400001" y="4416717"/>
            <a:ext cx="4819015" cy="1476375"/>
          </a:xfrm>
          <a:prstGeom prst="rect">
            <a:avLst/>
          </a:prstGeom>
        </p:spPr>
        <p:txBody>
          <a:bodyPr wrap="square" lIns="0" tIns="41910" rIns="0" bIns="0" rtlCol="0" vert="horz">
            <a:spAutoFit/>
          </a:bodyPr>
          <a:lstStyle/>
          <a:p>
            <a:pPr marL="1250315" marR="1292860">
              <a:lnSpc>
                <a:spcPct val="108000"/>
              </a:lnSpc>
              <a:spcBef>
                <a:spcPts val="330"/>
              </a:spcBef>
            </a:pPr>
            <a:r>
              <a:rPr dirty="0" sz="1550" spc="-5" b="1">
                <a:solidFill>
                  <a:srgbClr val="FFFFFF"/>
                </a:solidFill>
                <a:latin typeface="Montserrat"/>
                <a:cs typeface="Montserrat"/>
              </a:rPr>
              <a:t>Teachers,</a:t>
            </a:r>
            <a:r>
              <a:rPr dirty="0" sz="1550" spc="5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1550" b="1">
                <a:solidFill>
                  <a:srgbClr val="FFFFFF"/>
                </a:solidFill>
                <a:latin typeface="Montserrat"/>
                <a:cs typeface="Montserrat"/>
              </a:rPr>
              <a:t>tell</a:t>
            </a:r>
            <a:r>
              <a:rPr dirty="0" sz="1550" spc="10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1550" b="1">
                <a:solidFill>
                  <a:srgbClr val="FFFFFF"/>
                </a:solidFill>
                <a:latin typeface="Montserrat"/>
                <a:cs typeface="Montserrat"/>
              </a:rPr>
              <a:t>us</a:t>
            </a:r>
            <a:r>
              <a:rPr dirty="0" sz="1550" spc="5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1550" spc="10" b="1">
                <a:solidFill>
                  <a:srgbClr val="FFFFFF"/>
                </a:solidFill>
                <a:latin typeface="Montserrat"/>
                <a:cs typeface="Montserrat"/>
              </a:rPr>
              <a:t>what </a:t>
            </a:r>
            <a:r>
              <a:rPr dirty="0" sz="1550" spc="-425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1550" spc="-5" b="1">
                <a:solidFill>
                  <a:srgbClr val="FFFFFF"/>
                </a:solidFill>
                <a:latin typeface="Montserrat"/>
                <a:cs typeface="Montserrat"/>
              </a:rPr>
              <a:t>you</a:t>
            </a:r>
            <a:r>
              <a:rPr dirty="0" sz="1550" spc="20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1550" spc="10" b="1">
                <a:solidFill>
                  <a:srgbClr val="FFFFFF"/>
                </a:solidFill>
                <a:latin typeface="Montserrat"/>
                <a:cs typeface="Montserrat"/>
              </a:rPr>
              <a:t>think...</a:t>
            </a:r>
            <a:endParaRPr sz="1550">
              <a:latin typeface="Montserrat"/>
              <a:cs typeface="Montserrat"/>
            </a:endParaRPr>
          </a:p>
          <a:p>
            <a:pPr marL="1250315" marR="581025">
              <a:lnSpc>
                <a:spcPct val="108300"/>
              </a:lnSpc>
              <a:spcBef>
                <a:spcPts val="570"/>
              </a:spcBef>
            </a:pPr>
            <a:r>
              <a:rPr dirty="0" sz="1000" spc="-20" b="0">
                <a:solidFill>
                  <a:srgbClr val="FFFFFF"/>
                </a:solidFill>
                <a:latin typeface="Montserrat Medium"/>
                <a:cs typeface="Montserrat Medium"/>
              </a:rPr>
              <a:t>Take </a:t>
            </a:r>
            <a:r>
              <a:rPr dirty="0" sz="1000" spc="-5" b="0">
                <a:solidFill>
                  <a:srgbClr val="FFFFFF"/>
                </a:solidFill>
                <a:latin typeface="Montserrat Medium"/>
                <a:cs typeface="Montserrat Medium"/>
              </a:rPr>
              <a:t>our </a:t>
            </a:r>
            <a:r>
              <a:rPr dirty="0" sz="1000" b="0">
                <a:solidFill>
                  <a:srgbClr val="FFFFFF"/>
                </a:solidFill>
                <a:latin typeface="Montserrat Medium"/>
                <a:cs typeface="Montserrat Medium"/>
              </a:rPr>
              <a:t>short </a:t>
            </a:r>
            <a:r>
              <a:rPr dirty="0" sz="1000" spc="-10" b="0">
                <a:solidFill>
                  <a:srgbClr val="FFFFFF"/>
                </a:solidFill>
                <a:latin typeface="Montserrat Medium"/>
                <a:cs typeface="Montserrat Medium"/>
              </a:rPr>
              <a:t>survey for </a:t>
            </a:r>
            <a:r>
              <a:rPr dirty="0" sz="1000" b="0">
                <a:solidFill>
                  <a:srgbClr val="FFFFFF"/>
                </a:solidFill>
                <a:latin typeface="Montserrat Medium"/>
                <a:cs typeface="Montserrat Medium"/>
              </a:rPr>
              <a:t>a </a:t>
            </a:r>
            <a:r>
              <a:rPr dirty="0" sz="1000" spc="-10" b="0">
                <a:solidFill>
                  <a:srgbClr val="FFFFFF"/>
                </a:solidFill>
                <a:latin typeface="Montserrat Medium"/>
                <a:cs typeface="Montserrat Medium"/>
              </a:rPr>
              <a:t>chance </a:t>
            </a:r>
            <a:r>
              <a:rPr dirty="0" sz="1000" spc="-15" b="0">
                <a:solidFill>
                  <a:srgbClr val="FFFFFF"/>
                </a:solidFill>
                <a:latin typeface="Montserrat Medium"/>
                <a:cs typeface="Montserrat Medium"/>
              </a:rPr>
              <a:t>to </a:t>
            </a:r>
            <a:r>
              <a:rPr dirty="0" sz="1000" spc="-5" b="0">
                <a:solidFill>
                  <a:srgbClr val="FFFFFF"/>
                </a:solidFill>
                <a:latin typeface="Montserrat Medium"/>
                <a:cs typeface="Montserrat Medium"/>
              </a:rPr>
              <a:t>win </a:t>
            </a:r>
            <a:r>
              <a:rPr dirty="0" sz="1000" spc="-10" b="0">
                <a:solidFill>
                  <a:srgbClr val="FFFFFF"/>
                </a:solidFill>
                <a:latin typeface="Montserrat Medium"/>
                <a:cs typeface="Montserrat Medium"/>
              </a:rPr>
              <a:t>£500 </a:t>
            </a:r>
            <a:r>
              <a:rPr dirty="0" sz="1000" spc="-254" b="0">
                <a:solidFill>
                  <a:srgbClr val="FFFFFF"/>
                </a:solidFill>
                <a:latin typeface="Montserrat Medium"/>
                <a:cs typeface="Montserrat Medium"/>
              </a:rPr>
              <a:t> </a:t>
            </a:r>
            <a:r>
              <a:rPr dirty="0" sz="1000" spc="-5" b="0">
                <a:solidFill>
                  <a:srgbClr val="FFFFFF"/>
                </a:solidFill>
                <a:latin typeface="Montserrat Medium"/>
                <a:cs typeface="Montserrat Medium"/>
              </a:rPr>
              <a:t>of</a:t>
            </a:r>
            <a:r>
              <a:rPr dirty="0" sz="1000" spc="-20" b="0">
                <a:solidFill>
                  <a:srgbClr val="FFFFFF"/>
                </a:solidFill>
                <a:latin typeface="Montserrat Medium"/>
                <a:cs typeface="Montserrat Medium"/>
              </a:rPr>
              <a:t> </a:t>
            </a:r>
            <a:r>
              <a:rPr dirty="0" sz="1000" spc="-10" b="0">
                <a:solidFill>
                  <a:srgbClr val="FFFFFF"/>
                </a:solidFill>
                <a:latin typeface="Montserrat Medium"/>
                <a:cs typeface="Montserrat Medium"/>
              </a:rPr>
              <a:t>robotics/coding</a:t>
            </a:r>
            <a:r>
              <a:rPr dirty="0" sz="1000" spc="-20" b="0">
                <a:solidFill>
                  <a:srgbClr val="FFFFFF"/>
                </a:solidFill>
                <a:latin typeface="Montserrat Medium"/>
                <a:cs typeface="Montserrat Medium"/>
              </a:rPr>
              <a:t> </a:t>
            </a:r>
            <a:r>
              <a:rPr dirty="0" sz="1000" spc="-5" b="0">
                <a:solidFill>
                  <a:srgbClr val="FFFFFF"/>
                </a:solidFill>
                <a:latin typeface="Montserrat Medium"/>
                <a:cs typeface="Montserrat Medium"/>
              </a:rPr>
              <a:t>equipment</a:t>
            </a:r>
            <a:r>
              <a:rPr dirty="0" sz="1000" spc="-20" b="0">
                <a:solidFill>
                  <a:srgbClr val="FFFFFF"/>
                </a:solidFill>
                <a:latin typeface="Montserrat Medium"/>
                <a:cs typeface="Montserrat Medium"/>
              </a:rPr>
              <a:t> </a:t>
            </a:r>
            <a:r>
              <a:rPr dirty="0" sz="1000" spc="-10" b="0">
                <a:solidFill>
                  <a:srgbClr val="FFFFFF"/>
                </a:solidFill>
                <a:latin typeface="Montserrat Medium"/>
                <a:cs typeface="Montserrat Medium"/>
              </a:rPr>
              <a:t>for</a:t>
            </a:r>
            <a:r>
              <a:rPr dirty="0" sz="1000" spc="-20" b="0">
                <a:solidFill>
                  <a:srgbClr val="FFFFFF"/>
                </a:solidFill>
                <a:latin typeface="Montserrat Medium"/>
                <a:cs typeface="Montserrat Medium"/>
              </a:rPr>
              <a:t> </a:t>
            </a:r>
            <a:r>
              <a:rPr dirty="0" sz="1000" spc="-10" b="0">
                <a:solidFill>
                  <a:srgbClr val="FFFFFF"/>
                </a:solidFill>
                <a:latin typeface="Montserrat Medium"/>
                <a:cs typeface="Montserrat Medium"/>
              </a:rPr>
              <a:t>your</a:t>
            </a:r>
            <a:r>
              <a:rPr dirty="0" sz="1000" spc="-20" b="0">
                <a:solidFill>
                  <a:srgbClr val="FFFFFF"/>
                </a:solidFill>
                <a:latin typeface="Montserrat Medium"/>
                <a:cs typeface="Montserrat Medium"/>
              </a:rPr>
              <a:t> </a:t>
            </a:r>
            <a:r>
              <a:rPr dirty="0" sz="1000" spc="-5" b="0">
                <a:solidFill>
                  <a:srgbClr val="FFFFFF"/>
                </a:solidFill>
                <a:latin typeface="Montserrat Medium"/>
                <a:cs typeface="Montserrat Medium"/>
              </a:rPr>
              <a:t>school.</a:t>
            </a:r>
            <a:endParaRPr sz="1000">
              <a:latin typeface="Montserrat Medium"/>
              <a:cs typeface="Montserrat Medium"/>
            </a:endParaRPr>
          </a:p>
          <a:p>
            <a:pPr marL="1250315" marR="796925">
              <a:lnSpc>
                <a:spcPct val="108300"/>
              </a:lnSpc>
              <a:spcBef>
                <a:spcPts val="570"/>
              </a:spcBef>
            </a:pPr>
            <a:r>
              <a:rPr dirty="0" sz="1000" spc="-5" b="0">
                <a:solidFill>
                  <a:srgbClr val="FFFFFF"/>
                </a:solidFill>
                <a:latin typeface="Montserrat Medium"/>
                <a:cs typeface="Montserrat Medium"/>
              </a:rPr>
              <a:t>Scan the QR </a:t>
            </a:r>
            <a:r>
              <a:rPr dirty="0" sz="1000" spc="-10" b="0">
                <a:solidFill>
                  <a:srgbClr val="FFFFFF"/>
                </a:solidFill>
                <a:latin typeface="Montserrat Medium"/>
                <a:cs typeface="Montserrat Medium"/>
              </a:rPr>
              <a:t>code </a:t>
            </a:r>
            <a:r>
              <a:rPr dirty="0" sz="1000" spc="-5" b="0">
                <a:solidFill>
                  <a:srgbClr val="FFFFFF"/>
                </a:solidFill>
                <a:latin typeface="Montserrat Medium"/>
                <a:cs typeface="Montserrat Medium"/>
              </a:rPr>
              <a:t>on </a:t>
            </a:r>
            <a:r>
              <a:rPr dirty="0" sz="1000" spc="-10" b="0">
                <a:solidFill>
                  <a:srgbClr val="FFFFFF"/>
                </a:solidFill>
                <a:latin typeface="Montserrat Medium"/>
                <a:cs typeface="Montserrat Medium"/>
              </a:rPr>
              <a:t>your </a:t>
            </a:r>
            <a:r>
              <a:rPr dirty="0" sz="1000" spc="-5" b="0">
                <a:solidFill>
                  <a:srgbClr val="FFFFFF"/>
                </a:solidFill>
                <a:latin typeface="Montserrat Medium"/>
                <a:cs typeface="Montserrat Medium"/>
              </a:rPr>
              <a:t>phone, or go </a:t>
            </a:r>
            <a:r>
              <a:rPr dirty="0" sz="1000" spc="-15" b="0">
                <a:solidFill>
                  <a:srgbClr val="FFFFFF"/>
                </a:solidFill>
                <a:latin typeface="Montserrat Medium"/>
                <a:cs typeface="Montserrat Medium"/>
              </a:rPr>
              <a:t>to </a:t>
            </a:r>
            <a:r>
              <a:rPr dirty="0" sz="1000" spc="-10" b="0">
                <a:solidFill>
                  <a:srgbClr val="FFFFFF"/>
                </a:solidFill>
                <a:latin typeface="Montserrat Medium"/>
                <a:cs typeface="Montserrat Medium"/>
              </a:rPr>
              <a:t> </a:t>
            </a:r>
            <a:r>
              <a:rPr dirty="0" u="sng" sz="1000" spc="-15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tserrat Medium"/>
                <a:cs typeface="Montserrat Medium"/>
                <a:hlinkClick r:id="rId3"/>
              </a:rPr>
              <a:t>stemresources.raeng.org.uk/teacher-survey</a:t>
            </a:r>
            <a:endParaRPr sz="1000">
              <a:latin typeface="Montserrat Medium"/>
              <a:cs typeface="Montserrat Medium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24982" y="4529213"/>
            <a:ext cx="1006513" cy="1006513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67994" y="505853"/>
            <a:ext cx="3240405" cy="516255"/>
          </a:xfrm>
          <a:prstGeom prst="rect"/>
          <a:solidFill>
            <a:srgbClr val="0093D6"/>
          </a:solidFill>
        </p:spPr>
        <p:txBody>
          <a:bodyPr wrap="square" lIns="0" tIns="119380" rIns="0" bIns="0" rtlCol="0" vert="horz">
            <a:spAutoFit/>
          </a:bodyPr>
          <a:lstStyle/>
          <a:p>
            <a:pPr marL="179705">
              <a:lnSpc>
                <a:spcPct val="100000"/>
              </a:lnSpc>
              <a:spcBef>
                <a:spcPts val="940"/>
              </a:spcBef>
            </a:pPr>
            <a:r>
              <a:rPr dirty="0" sz="1700" b="0">
                <a:latin typeface="Montserrat"/>
                <a:cs typeface="Montserrat"/>
              </a:rPr>
              <a:t>5.</a:t>
            </a:r>
            <a:r>
              <a:rPr dirty="0" sz="1700" spc="355" b="0">
                <a:latin typeface="Montserrat"/>
                <a:cs typeface="Montserrat"/>
              </a:rPr>
              <a:t> </a:t>
            </a:r>
            <a:r>
              <a:rPr dirty="0" sz="1700"/>
              <a:t>Communication</a:t>
            </a:r>
            <a:endParaRPr sz="1700">
              <a:latin typeface="Montserrat"/>
              <a:cs typeface="Montserra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7994" y="3722306"/>
            <a:ext cx="3240405" cy="516255"/>
          </a:xfrm>
          <a:prstGeom prst="rect">
            <a:avLst/>
          </a:prstGeom>
          <a:solidFill>
            <a:srgbClr val="0093D6"/>
          </a:solidFill>
        </p:spPr>
        <p:txBody>
          <a:bodyPr wrap="square" lIns="0" tIns="119380" rIns="0" bIns="0" rtlCol="0" vert="horz">
            <a:spAutoFit/>
          </a:bodyPr>
          <a:lstStyle/>
          <a:p>
            <a:pPr marL="179705">
              <a:lnSpc>
                <a:spcPct val="100000"/>
              </a:lnSpc>
              <a:spcBef>
                <a:spcPts val="940"/>
              </a:spcBef>
            </a:pPr>
            <a:r>
              <a:rPr dirty="0" sz="1700" spc="5">
                <a:solidFill>
                  <a:srgbClr val="FFFFFF"/>
                </a:solidFill>
                <a:latin typeface="Montserrat"/>
                <a:cs typeface="Montserrat"/>
              </a:rPr>
              <a:t>6.</a:t>
            </a:r>
            <a:r>
              <a:rPr dirty="0" sz="1700" spc="38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1700" spc="15" b="1">
                <a:solidFill>
                  <a:srgbClr val="FFFFFF"/>
                </a:solidFill>
                <a:latin typeface="Montserrat"/>
                <a:cs typeface="Montserrat"/>
              </a:rPr>
              <a:t>Artificial</a:t>
            </a:r>
            <a:r>
              <a:rPr dirty="0" sz="1700" spc="-15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1700" b="1">
                <a:solidFill>
                  <a:srgbClr val="FFFFFF"/>
                </a:solidFill>
                <a:latin typeface="Montserrat"/>
                <a:cs typeface="Montserrat"/>
              </a:rPr>
              <a:t>intelligence</a:t>
            </a:r>
            <a:endParaRPr sz="1700">
              <a:latin typeface="Montserrat"/>
              <a:cs typeface="Montserra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400001" y="505853"/>
            <a:ext cx="3240405" cy="516255"/>
          </a:xfrm>
          <a:prstGeom prst="rect">
            <a:avLst/>
          </a:prstGeom>
          <a:solidFill>
            <a:srgbClr val="0093D6"/>
          </a:solidFill>
        </p:spPr>
        <p:txBody>
          <a:bodyPr wrap="square" lIns="0" tIns="119380" rIns="0" bIns="0" rtlCol="0" vert="horz">
            <a:spAutoFit/>
          </a:bodyPr>
          <a:lstStyle/>
          <a:p>
            <a:pPr marL="179705">
              <a:lnSpc>
                <a:spcPct val="100000"/>
              </a:lnSpc>
              <a:spcBef>
                <a:spcPts val="940"/>
              </a:spcBef>
            </a:pPr>
            <a:r>
              <a:rPr dirty="0" sz="1700" spc="-50">
                <a:solidFill>
                  <a:srgbClr val="FFFFFF"/>
                </a:solidFill>
                <a:latin typeface="Montserrat"/>
                <a:cs typeface="Montserrat"/>
              </a:rPr>
              <a:t>7.</a:t>
            </a:r>
            <a:r>
              <a:rPr dirty="0" sz="1700" spc="-3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1700" b="1">
                <a:solidFill>
                  <a:srgbClr val="FFFFFF"/>
                </a:solidFill>
                <a:latin typeface="Montserrat"/>
                <a:cs typeface="Montserrat"/>
              </a:rPr>
              <a:t>Environment</a:t>
            </a:r>
            <a:endParaRPr sz="1700">
              <a:latin typeface="Montserrat"/>
              <a:cs typeface="Montserrat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708006" y="505853"/>
            <a:ext cx="1584325" cy="3108960"/>
            <a:chOff x="3708006" y="505853"/>
            <a:chExt cx="1584325" cy="3108960"/>
          </a:xfrm>
        </p:grpSpPr>
        <p:sp>
          <p:nvSpPr>
            <p:cNvPr id="16" name="object 16"/>
            <p:cNvSpPr/>
            <p:nvPr/>
          </p:nvSpPr>
          <p:spPr>
            <a:xfrm>
              <a:off x="3708006" y="505853"/>
              <a:ext cx="1584325" cy="3108960"/>
            </a:xfrm>
            <a:custGeom>
              <a:avLst/>
              <a:gdLst/>
              <a:ahLst/>
              <a:cxnLst/>
              <a:rect l="l" t="t" r="r" b="b"/>
              <a:pathLst>
                <a:path w="1584325" h="3108960">
                  <a:moveTo>
                    <a:pt x="1583994" y="0"/>
                  </a:moveTo>
                  <a:lnTo>
                    <a:pt x="0" y="0"/>
                  </a:lnTo>
                  <a:lnTo>
                    <a:pt x="0" y="3108451"/>
                  </a:lnTo>
                  <a:lnTo>
                    <a:pt x="1583994" y="3108451"/>
                  </a:lnTo>
                  <a:lnTo>
                    <a:pt x="1583994" y="0"/>
                  </a:lnTo>
                  <a:close/>
                </a:path>
              </a:pathLst>
            </a:custGeom>
            <a:solidFill>
              <a:srgbClr val="E8F6F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12231" y="1417968"/>
              <a:ext cx="1175537" cy="1284226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3708006" y="3722306"/>
            <a:ext cx="1584325" cy="3117850"/>
            <a:chOff x="3708006" y="3722306"/>
            <a:chExt cx="1584325" cy="3117850"/>
          </a:xfrm>
        </p:grpSpPr>
        <p:sp>
          <p:nvSpPr>
            <p:cNvPr id="19" name="object 19"/>
            <p:cNvSpPr/>
            <p:nvPr/>
          </p:nvSpPr>
          <p:spPr>
            <a:xfrm>
              <a:off x="3708006" y="3722306"/>
              <a:ext cx="1584325" cy="3117850"/>
            </a:xfrm>
            <a:custGeom>
              <a:avLst/>
              <a:gdLst/>
              <a:ahLst/>
              <a:cxnLst/>
              <a:rect l="l" t="t" r="r" b="b"/>
              <a:pathLst>
                <a:path w="1584325" h="3117850">
                  <a:moveTo>
                    <a:pt x="1583994" y="0"/>
                  </a:moveTo>
                  <a:lnTo>
                    <a:pt x="0" y="0"/>
                  </a:lnTo>
                  <a:lnTo>
                    <a:pt x="0" y="3117697"/>
                  </a:lnTo>
                  <a:lnTo>
                    <a:pt x="1583994" y="3117697"/>
                  </a:lnTo>
                  <a:lnTo>
                    <a:pt x="1583994" y="0"/>
                  </a:lnTo>
                  <a:close/>
                </a:path>
              </a:pathLst>
            </a:custGeom>
            <a:solidFill>
              <a:srgbClr val="E8F6F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12237" y="4683922"/>
              <a:ext cx="1175537" cy="1194473"/>
            </a:xfrm>
            <a:prstGeom prst="rect">
              <a:avLst/>
            </a:prstGeom>
          </p:spPr>
        </p:pic>
      </p:grpSp>
      <p:grpSp>
        <p:nvGrpSpPr>
          <p:cNvPr id="21" name="object 21"/>
          <p:cNvGrpSpPr/>
          <p:nvPr/>
        </p:nvGrpSpPr>
        <p:grpSpPr>
          <a:xfrm>
            <a:off x="8640000" y="505853"/>
            <a:ext cx="1584325" cy="3803015"/>
            <a:chOff x="8640000" y="505853"/>
            <a:chExt cx="1584325" cy="3803015"/>
          </a:xfrm>
        </p:grpSpPr>
        <p:sp>
          <p:nvSpPr>
            <p:cNvPr id="22" name="object 22"/>
            <p:cNvSpPr/>
            <p:nvPr/>
          </p:nvSpPr>
          <p:spPr>
            <a:xfrm>
              <a:off x="8640000" y="505853"/>
              <a:ext cx="1584325" cy="3803015"/>
            </a:xfrm>
            <a:custGeom>
              <a:avLst/>
              <a:gdLst/>
              <a:ahLst/>
              <a:cxnLst/>
              <a:rect l="l" t="t" r="r" b="b"/>
              <a:pathLst>
                <a:path w="1584325" h="3803015">
                  <a:moveTo>
                    <a:pt x="1583994" y="0"/>
                  </a:moveTo>
                  <a:lnTo>
                    <a:pt x="0" y="0"/>
                  </a:lnTo>
                  <a:lnTo>
                    <a:pt x="0" y="3802862"/>
                  </a:lnTo>
                  <a:lnTo>
                    <a:pt x="1583994" y="3802862"/>
                  </a:lnTo>
                  <a:lnTo>
                    <a:pt x="1583994" y="0"/>
                  </a:lnTo>
                  <a:close/>
                </a:path>
              </a:pathLst>
            </a:custGeom>
            <a:solidFill>
              <a:srgbClr val="E8F6F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44235" y="1600385"/>
              <a:ext cx="1175537" cy="16137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1997" y="7106399"/>
            <a:ext cx="7258887" cy="27360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365146" y="7165565"/>
            <a:ext cx="187198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 b="1">
                <a:solidFill>
                  <a:srgbClr val="002D5A"/>
                </a:solidFill>
                <a:latin typeface="Montserrat"/>
                <a:cs typeface="Montserrat"/>
              </a:rPr>
              <a:t>Royal</a:t>
            </a:r>
            <a:r>
              <a:rPr dirty="0" sz="900" spc="-15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900" spc="-5" b="1">
                <a:solidFill>
                  <a:srgbClr val="002D5A"/>
                </a:solidFill>
                <a:latin typeface="Montserrat"/>
                <a:cs typeface="Montserrat"/>
              </a:rPr>
              <a:t>Academy</a:t>
            </a:r>
            <a:r>
              <a:rPr dirty="0" sz="900" spc="-15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900" b="1">
                <a:solidFill>
                  <a:srgbClr val="002D5A"/>
                </a:solidFill>
                <a:latin typeface="Montserrat"/>
                <a:cs typeface="Montserrat"/>
              </a:rPr>
              <a:t>of</a:t>
            </a:r>
            <a:r>
              <a:rPr dirty="0" sz="900" spc="-15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900" b="1">
                <a:solidFill>
                  <a:srgbClr val="002D5A"/>
                </a:solidFill>
                <a:latin typeface="Montserrat"/>
                <a:cs typeface="Montserrat"/>
              </a:rPr>
              <a:t>Engineering</a:t>
            </a:r>
            <a:endParaRPr sz="900">
              <a:latin typeface="Montserrat"/>
              <a:cs typeface="Montserra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5300" y="7161154"/>
            <a:ext cx="18732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002D5A"/>
                </a:solidFill>
                <a:latin typeface="Montserrat"/>
                <a:cs typeface="Montserrat"/>
              </a:rPr>
              <a:t>05</a:t>
            </a:r>
            <a:endParaRPr sz="1000">
              <a:latin typeface="Montserrat"/>
              <a:cs typeface="Montserra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8001" y="7003540"/>
            <a:ext cx="9756140" cy="0"/>
          </a:xfrm>
          <a:custGeom>
            <a:avLst/>
            <a:gdLst/>
            <a:ahLst/>
            <a:cxnLst/>
            <a:rect l="l" t="t" r="r" b="b"/>
            <a:pathLst>
              <a:path w="9756140" h="0">
                <a:moveTo>
                  <a:pt x="0" y="0"/>
                </a:moveTo>
                <a:lnTo>
                  <a:pt x="9756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5300" y="444733"/>
            <a:ext cx="2778760" cy="4216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600" spc="-10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</a:rPr>
              <a:t>Curriculum</a:t>
            </a:r>
            <a:r>
              <a:rPr dirty="0" u="heavy" sz="2600" spc="-70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</a:rPr>
              <a:t> </a:t>
            </a:r>
            <a:r>
              <a:rPr dirty="0" u="heavy" sz="2600" spc="-10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</a:rPr>
              <a:t>links</a:t>
            </a:r>
            <a:endParaRPr sz="2600">
              <a:latin typeface="Montserrat Medium"/>
              <a:cs typeface="Montserrat Mediu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5300" y="1119005"/>
            <a:ext cx="4455160" cy="8820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100"/>
              </a:spcBef>
            </a:pPr>
            <a:r>
              <a:rPr dirty="0" sz="950">
                <a:latin typeface="Montserrat"/>
                <a:cs typeface="Montserrat"/>
              </a:rPr>
              <a:t>The activities and </a:t>
            </a:r>
            <a:r>
              <a:rPr dirty="0" sz="950" spc="-5">
                <a:latin typeface="Montserrat"/>
                <a:cs typeface="Montserrat"/>
              </a:rPr>
              <a:t>challenges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bridge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several</a:t>
            </a:r>
            <a:r>
              <a:rPr dirty="0" sz="950">
                <a:latin typeface="Montserrat"/>
                <a:cs typeface="Montserrat"/>
              </a:rPr>
              <a:t> subjects</a:t>
            </a:r>
            <a:r>
              <a:rPr dirty="0" sz="950" spc="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across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Science, 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20">
                <a:latin typeface="Montserrat"/>
                <a:cs typeface="Montserrat"/>
              </a:rPr>
              <a:t>Technology, </a:t>
            </a:r>
            <a:r>
              <a:rPr dirty="0" sz="950" spc="-10">
                <a:latin typeface="Montserrat"/>
                <a:cs typeface="Montserrat"/>
              </a:rPr>
              <a:t>Engineering and Mathematics (STEM) </a:t>
            </a:r>
            <a:r>
              <a:rPr dirty="0" sz="950" spc="-15">
                <a:latin typeface="Montserrat"/>
                <a:cs typeface="Montserrat"/>
              </a:rPr>
              <a:t>curriculum, </a:t>
            </a:r>
            <a:r>
              <a:rPr dirty="0" sz="950" spc="-20">
                <a:latin typeface="Montserrat"/>
                <a:cs typeface="Montserrat"/>
              </a:rPr>
              <a:t>however </a:t>
            </a:r>
            <a:r>
              <a:rPr dirty="0" sz="950" spc="-15">
                <a:latin typeface="Montserrat"/>
                <a:cs typeface="Montserrat"/>
              </a:rPr>
              <a:t>for </a:t>
            </a:r>
            <a:r>
              <a:rPr dirty="0" sz="950" spc="-23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ease </a:t>
            </a:r>
            <a:r>
              <a:rPr dirty="0" sz="950">
                <a:latin typeface="Montserrat"/>
                <a:cs typeface="Montserrat"/>
              </a:rPr>
              <a:t>of</a:t>
            </a:r>
            <a:r>
              <a:rPr dirty="0" sz="950" spc="-5">
                <a:latin typeface="Montserrat"/>
                <a:cs typeface="Montserrat"/>
              </a:rPr>
              <a:t> reference, </a:t>
            </a:r>
            <a:r>
              <a:rPr dirty="0" sz="950">
                <a:latin typeface="Montserrat"/>
                <a:cs typeface="Montserrat"/>
              </a:rPr>
              <a:t>these </a:t>
            </a:r>
            <a:r>
              <a:rPr dirty="0" sz="950" spc="-10">
                <a:latin typeface="Montserrat"/>
                <a:cs typeface="Montserrat"/>
              </a:rPr>
              <a:t>have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been</a:t>
            </a:r>
            <a:r>
              <a:rPr dirty="0" sz="950" spc="-5">
                <a:latin typeface="Montserrat"/>
                <a:cs typeface="Montserrat"/>
              </a:rPr>
              <a:t> linked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to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one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or </a:t>
            </a:r>
            <a:r>
              <a:rPr dirty="0" sz="950" spc="-10">
                <a:latin typeface="Montserrat"/>
                <a:cs typeface="Montserrat"/>
              </a:rPr>
              <a:t>two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specialisms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only.</a:t>
            </a:r>
            <a:endParaRPr sz="950">
              <a:latin typeface="Montserrat"/>
              <a:cs typeface="Montserrat"/>
            </a:endParaRPr>
          </a:p>
          <a:p>
            <a:pPr marL="12700" marR="167005">
              <a:lnSpc>
                <a:spcPct val="108300"/>
              </a:lnSpc>
              <a:spcBef>
                <a:spcPts val="565"/>
              </a:spcBef>
            </a:pPr>
            <a:r>
              <a:rPr dirty="0" sz="950" spc="-5">
                <a:latin typeface="Montserrat"/>
                <a:cs typeface="Montserrat"/>
              </a:rPr>
              <a:t>Age group </a:t>
            </a:r>
            <a:r>
              <a:rPr dirty="0" sz="950">
                <a:latin typeface="Montserrat"/>
                <a:cs typeface="Montserrat"/>
              </a:rPr>
              <a:t>is </a:t>
            </a:r>
            <a:r>
              <a:rPr dirty="0" sz="950" spc="-5">
                <a:latin typeface="Montserrat"/>
                <a:cs typeface="Montserrat"/>
              </a:rPr>
              <a:t>given </a:t>
            </a:r>
            <a:r>
              <a:rPr dirty="0" sz="950">
                <a:latin typeface="Montserrat"/>
                <a:cs typeface="Montserrat"/>
              </a:rPr>
              <a:t>as a guide and activities can be </a:t>
            </a:r>
            <a:r>
              <a:rPr dirty="0" sz="950" spc="-5">
                <a:latin typeface="Montserrat"/>
                <a:cs typeface="Montserrat"/>
              </a:rPr>
              <a:t>extended </a:t>
            </a:r>
            <a:r>
              <a:rPr dirty="0" sz="950">
                <a:latin typeface="Montserrat"/>
                <a:cs typeface="Montserrat"/>
              </a:rPr>
              <a:t>or </a:t>
            </a:r>
            <a:r>
              <a:rPr dirty="0" sz="950" spc="-10">
                <a:latin typeface="Montserrat"/>
                <a:cs typeface="Montserrat"/>
              </a:rPr>
              <a:t>broken </a:t>
            </a:r>
            <a:r>
              <a:rPr dirty="0" sz="950" spc="-24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down </a:t>
            </a:r>
            <a:r>
              <a:rPr dirty="0" sz="950">
                <a:latin typeface="Montserrat"/>
                <a:cs typeface="Montserrat"/>
              </a:rPr>
              <a:t>depending on the </a:t>
            </a:r>
            <a:r>
              <a:rPr dirty="0" sz="950" spc="-5">
                <a:latin typeface="Montserrat"/>
                <a:cs typeface="Montserrat"/>
              </a:rPr>
              <a:t>group.</a:t>
            </a:r>
            <a:endParaRPr sz="950">
              <a:latin typeface="Montserrat"/>
              <a:cs typeface="Montserra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26901" y="1147635"/>
            <a:ext cx="5197475" cy="816610"/>
          </a:xfrm>
          <a:prstGeom prst="rect">
            <a:avLst/>
          </a:prstGeom>
          <a:solidFill>
            <a:srgbClr val="D0EBFC"/>
          </a:solidFill>
        </p:spPr>
        <p:txBody>
          <a:bodyPr wrap="square" lIns="0" tIns="67310" rIns="0" bIns="0" rtlCol="0" vert="horz">
            <a:spAutoFit/>
          </a:bodyPr>
          <a:lstStyle/>
          <a:p>
            <a:pPr marL="95250" marR="87630">
              <a:lnSpc>
                <a:spcPct val="116900"/>
              </a:lnSpc>
              <a:spcBef>
                <a:spcPts val="530"/>
              </a:spcBef>
            </a:pPr>
            <a:r>
              <a:rPr dirty="0" sz="950" spc="-5" b="1">
                <a:solidFill>
                  <a:srgbClr val="0093D6"/>
                </a:solidFill>
                <a:latin typeface="Montserrat"/>
                <a:cs typeface="Montserrat"/>
              </a:rPr>
              <a:t>More information </a:t>
            </a:r>
            <a:r>
              <a:rPr dirty="0" sz="950">
                <a:latin typeface="Montserrat"/>
                <a:cs typeface="Montserrat"/>
              </a:rPr>
              <a:t>about the National </a:t>
            </a:r>
            <a:r>
              <a:rPr dirty="0" sz="950" spc="-5">
                <a:latin typeface="Montserrat"/>
                <a:cs typeface="Montserrat"/>
              </a:rPr>
              <a:t>Curriculum </a:t>
            </a:r>
            <a:r>
              <a:rPr dirty="0" sz="950">
                <a:latin typeface="Montserrat"/>
                <a:cs typeface="Montserrat"/>
              </a:rPr>
              <a:t>in England </a:t>
            </a:r>
            <a:r>
              <a:rPr dirty="0" u="sng" sz="950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  <a:hlinkClick r:id="rId3"/>
              </a:rPr>
              <a:t>can be </a:t>
            </a:r>
            <a:r>
              <a:rPr dirty="0" u="sng" sz="950" spc="-5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  <a:hlinkClick r:id="rId3"/>
              </a:rPr>
              <a:t>found here</a:t>
            </a:r>
            <a:r>
              <a:rPr dirty="0" sz="950" spc="-5">
                <a:latin typeface="Montserrat"/>
                <a:cs typeface="Montserrat"/>
              </a:rPr>
              <a:t>. 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5" b="1">
                <a:solidFill>
                  <a:srgbClr val="0093D6"/>
                </a:solidFill>
                <a:latin typeface="Montserrat"/>
                <a:cs typeface="Montserrat"/>
              </a:rPr>
              <a:t>More information</a:t>
            </a:r>
            <a:r>
              <a:rPr dirty="0" sz="950" spc="-20" b="1">
                <a:solidFill>
                  <a:srgbClr val="0093D6"/>
                </a:solidFill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about the </a:t>
            </a:r>
            <a:r>
              <a:rPr dirty="0" sz="950" spc="-5">
                <a:latin typeface="Montserrat"/>
                <a:cs typeface="Montserrat"/>
              </a:rPr>
              <a:t>Scottish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Curriculum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for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Excellence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u="sng" sz="950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  <a:hlinkClick r:id="rId4"/>
              </a:rPr>
              <a:t>can be </a:t>
            </a:r>
            <a:r>
              <a:rPr dirty="0" u="sng" sz="950" spc="-5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  <a:hlinkClick r:id="rId4"/>
              </a:rPr>
              <a:t>found</a:t>
            </a:r>
            <a:r>
              <a:rPr dirty="0" u="sng" sz="950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  <a:hlinkClick r:id="rId4"/>
              </a:rPr>
              <a:t> </a:t>
            </a:r>
            <a:r>
              <a:rPr dirty="0" u="sng" sz="950" spc="-5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  <a:hlinkClick r:id="rId4"/>
              </a:rPr>
              <a:t>here</a:t>
            </a:r>
            <a:r>
              <a:rPr dirty="0" sz="950" spc="-5">
                <a:latin typeface="Montserrat"/>
                <a:cs typeface="Montserrat"/>
              </a:rPr>
              <a:t>. </a:t>
            </a:r>
            <a:r>
              <a:rPr dirty="0" sz="950" spc="-235">
                <a:latin typeface="Montserrat"/>
                <a:cs typeface="Montserrat"/>
              </a:rPr>
              <a:t> </a:t>
            </a:r>
            <a:r>
              <a:rPr dirty="0" sz="950" spc="-5" b="1">
                <a:solidFill>
                  <a:srgbClr val="0093D6"/>
                </a:solidFill>
                <a:latin typeface="Montserrat"/>
                <a:cs typeface="Montserrat"/>
              </a:rPr>
              <a:t>More</a:t>
            </a:r>
            <a:r>
              <a:rPr dirty="0" sz="950" b="1">
                <a:solidFill>
                  <a:srgbClr val="0093D6"/>
                </a:solidFill>
                <a:latin typeface="Montserrat"/>
                <a:cs typeface="Montserrat"/>
              </a:rPr>
              <a:t> </a:t>
            </a:r>
            <a:r>
              <a:rPr dirty="0" sz="950" spc="-5" b="1">
                <a:solidFill>
                  <a:srgbClr val="0093D6"/>
                </a:solidFill>
                <a:latin typeface="Montserrat"/>
                <a:cs typeface="Montserrat"/>
              </a:rPr>
              <a:t>information</a:t>
            </a:r>
            <a:r>
              <a:rPr dirty="0" sz="950" spc="-20" b="1">
                <a:solidFill>
                  <a:srgbClr val="0093D6"/>
                </a:solidFill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about the </a:t>
            </a:r>
            <a:r>
              <a:rPr dirty="0" sz="950" spc="-5">
                <a:latin typeface="Montserrat"/>
                <a:cs typeface="Montserrat"/>
              </a:rPr>
              <a:t>Curriculum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for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15">
                <a:latin typeface="Montserrat"/>
                <a:cs typeface="Montserrat"/>
              </a:rPr>
              <a:t>Wales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u="sng" sz="950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  <a:hlinkClick r:id="rId5"/>
              </a:rPr>
              <a:t>can be </a:t>
            </a:r>
            <a:r>
              <a:rPr dirty="0" u="sng" sz="950" spc="-5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  <a:hlinkClick r:id="rId5"/>
              </a:rPr>
              <a:t>found</a:t>
            </a:r>
            <a:r>
              <a:rPr dirty="0" u="sng" sz="950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  <a:hlinkClick r:id="rId5"/>
              </a:rPr>
              <a:t> </a:t>
            </a:r>
            <a:r>
              <a:rPr dirty="0" u="sng" sz="950" spc="-5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  <a:hlinkClick r:id="rId5"/>
              </a:rPr>
              <a:t>here</a:t>
            </a:r>
            <a:r>
              <a:rPr dirty="0" sz="950" spc="-5">
                <a:latin typeface="Montserrat"/>
                <a:cs typeface="Montserrat"/>
              </a:rPr>
              <a:t>.</a:t>
            </a:r>
            <a:endParaRPr sz="950">
              <a:latin typeface="Montserrat"/>
              <a:cs typeface="Montserrat"/>
            </a:endParaRPr>
          </a:p>
          <a:p>
            <a:pPr marL="95250">
              <a:lnSpc>
                <a:spcPct val="100000"/>
              </a:lnSpc>
              <a:spcBef>
                <a:spcPts val="195"/>
              </a:spcBef>
            </a:pPr>
            <a:r>
              <a:rPr dirty="0" sz="950" spc="-5" b="1">
                <a:solidFill>
                  <a:srgbClr val="0093D6"/>
                </a:solidFill>
                <a:latin typeface="Montserrat"/>
                <a:cs typeface="Montserrat"/>
              </a:rPr>
              <a:t>More</a:t>
            </a:r>
            <a:r>
              <a:rPr dirty="0" sz="950" b="1">
                <a:solidFill>
                  <a:srgbClr val="0093D6"/>
                </a:solidFill>
                <a:latin typeface="Montserrat"/>
                <a:cs typeface="Montserrat"/>
              </a:rPr>
              <a:t> </a:t>
            </a:r>
            <a:r>
              <a:rPr dirty="0" sz="950" spc="-5" b="1">
                <a:solidFill>
                  <a:srgbClr val="0093D6"/>
                </a:solidFill>
                <a:latin typeface="Montserrat"/>
                <a:cs typeface="Montserrat"/>
              </a:rPr>
              <a:t>information</a:t>
            </a:r>
            <a:r>
              <a:rPr dirty="0" sz="950" spc="-20" b="1">
                <a:solidFill>
                  <a:srgbClr val="0093D6"/>
                </a:solidFill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about the Northern </a:t>
            </a:r>
            <a:r>
              <a:rPr dirty="0" sz="950" spc="-5">
                <a:latin typeface="Montserrat"/>
                <a:cs typeface="Montserrat"/>
              </a:rPr>
              <a:t>Ireland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Curriculum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u="sng" sz="950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  <a:hlinkClick r:id="rId6"/>
              </a:rPr>
              <a:t>can be </a:t>
            </a:r>
            <a:r>
              <a:rPr dirty="0" u="sng" sz="950" spc="-5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  <a:hlinkClick r:id="rId6"/>
              </a:rPr>
              <a:t>found</a:t>
            </a:r>
            <a:r>
              <a:rPr dirty="0" u="sng" sz="950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  <a:hlinkClick r:id="rId6"/>
              </a:rPr>
              <a:t> </a:t>
            </a:r>
            <a:r>
              <a:rPr dirty="0" u="sng" sz="950" spc="-5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  <a:hlinkClick r:id="rId6"/>
              </a:rPr>
              <a:t>here</a:t>
            </a:r>
            <a:r>
              <a:rPr dirty="0" sz="950" spc="-5">
                <a:latin typeface="Montserrat"/>
                <a:cs typeface="Montserrat"/>
              </a:rPr>
              <a:t>.</a:t>
            </a:r>
            <a:endParaRPr sz="950">
              <a:latin typeface="Montserrat"/>
              <a:cs typeface="Montserra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67994" y="1963801"/>
            <a:ext cx="9756140" cy="4874260"/>
          </a:xfrm>
          <a:custGeom>
            <a:avLst/>
            <a:gdLst/>
            <a:ahLst/>
            <a:cxnLst/>
            <a:rect l="l" t="t" r="r" b="b"/>
            <a:pathLst>
              <a:path w="9756140" h="4874259">
                <a:moveTo>
                  <a:pt x="9756000" y="0"/>
                </a:moveTo>
                <a:lnTo>
                  <a:pt x="0" y="0"/>
                </a:lnTo>
                <a:lnTo>
                  <a:pt x="0" y="4873891"/>
                </a:lnTo>
                <a:lnTo>
                  <a:pt x="9756000" y="4873891"/>
                </a:lnTo>
                <a:lnTo>
                  <a:pt x="9756000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467994" y="2143798"/>
          <a:ext cx="9756140" cy="46894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5695"/>
                <a:gridCol w="1295400"/>
                <a:gridCol w="791209"/>
                <a:gridCol w="899160"/>
                <a:gridCol w="5650865"/>
              </a:tblGrid>
              <a:tr h="264160">
                <a:tc>
                  <a:txBody>
                    <a:bodyPr/>
                    <a:lstStyle/>
                    <a:p>
                      <a:pPr marL="32956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dirty="0" sz="850" spc="10" b="1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Booklet</a:t>
                      </a:r>
                      <a:endParaRPr sz="850">
                        <a:latin typeface="Montserrat"/>
                        <a:cs typeface="Montserrat"/>
                      </a:endParaRPr>
                    </a:p>
                  </a:txBody>
                  <a:tcPr marL="0" marR="0" marB="0" marT="64769">
                    <a:lnR w="6350">
                      <a:solidFill>
                        <a:srgbClr val="FFFFFF"/>
                      </a:solidFill>
                      <a:prstDash val="solid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70929"/>
                    </a:solidFill>
                  </a:tcPr>
                </a:tc>
                <a:tc>
                  <a:txBody>
                    <a:bodyPr/>
                    <a:lstStyle/>
                    <a:p>
                      <a:pPr marL="42418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dirty="0" sz="850" spc="10" b="1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Activity</a:t>
                      </a:r>
                      <a:endParaRPr sz="850">
                        <a:latin typeface="Montserrat"/>
                        <a:cs typeface="Montserrat"/>
                      </a:endParaRPr>
                    </a:p>
                  </a:txBody>
                  <a:tcPr marL="0" marR="0" marB="0" marT="64769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70929"/>
                    </a:solidFill>
                  </a:tcPr>
                </a:tc>
                <a:tc>
                  <a:txBody>
                    <a:bodyPr/>
                    <a:lstStyle/>
                    <a:p>
                      <a:pPr marL="17399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dirty="0" sz="850" spc="10" b="1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Subject</a:t>
                      </a:r>
                      <a:endParaRPr sz="850">
                        <a:latin typeface="Montserrat"/>
                        <a:cs typeface="Montserrat"/>
                      </a:endParaRPr>
                    </a:p>
                  </a:txBody>
                  <a:tcPr marL="0" marR="0" marB="0" marT="64769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709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dirty="0" sz="850" spc="15" b="1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Age</a:t>
                      </a:r>
                      <a:r>
                        <a:rPr dirty="0" sz="850" spc="-35" b="1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0" b="1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group</a:t>
                      </a:r>
                      <a:endParaRPr sz="850">
                        <a:latin typeface="Montserrat"/>
                        <a:cs typeface="Montserrat"/>
                      </a:endParaRPr>
                    </a:p>
                  </a:txBody>
                  <a:tcPr marL="0" marR="0" marB="0" marT="64769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709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dirty="0" sz="850" spc="10" b="1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Curriculum</a:t>
                      </a:r>
                      <a:r>
                        <a:rPr dirty="0" sz="850" spc="-25" b="1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5" b="1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links</a:t>
                      </a:r>
                      <a:endParaRPr sz="850">
                        <a:latin typeface="Montserrat"/>
                        <a:cs typeface="Montserrat"/>
                      </a:endParaRPr>
                    </a:p>
                  </a:txBody>
                  <a:tcPr marL="0" marR="0" marB="0" marT="64769">
                    <a:lnL w="6350">
                      <a:solidFill>
                        <a:srgbClr val="FFFFFF"/>
                      </a:solidFill>
                      <a:prstDash val="solid"/>
                    </a:lnL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70929"/>
                    </a:solidFill>
                  </a:tcPr>
                </a:tc>
              </a:tr>
              <a:tr h="197485">
                <a:tc rowSpan="3"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dirty="0" sz="850" spc="15" b="1">
                          <a:latin typeface="Montserrat"/>
                          <a:cs typeface="Montserrat"/>
                        </a:rPr>
                        <a:t>Theory</a:t>
                      </a:r>
                      <a:r>
                        <a:rPr dirty="0" sz="850" spc="-20" b="1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0" b="1">
                          <a:latin typeface="Montserrat"/>
                          <a:cs typeface="Montserrat"/>
                        </a:rPr>
                        <a:t>of</a:t>
                      </a:r>
                      <a:r>
                        <a:rPr dirty="0" sz="850" spc="-15" b="1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0" b="1">
                          <a:latin typeface="Montserrat"/>
                          <a:cs typeface="Montserrat"/>
                        </a:rPr>
                        <a:t>flight</a:t>
                      </a:r>
                      <a:endParaRPr sz="850">
                        <a:latin typeface="Montserrat"/>
                        <a:cs typeface="Montserrat"/>
                      </a:endParaRPr>
                    </a:p>
                  </a:txBody>
                  <a:tcPr marL="0" marR="0" marB="0" marT="64769"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  <a:solidFill>
                      <a:srgbClr val="F5C3B6"/>
                    </a:solidFill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850" spc="10">
                          <a:latin typeface="Montserrat"/>
                          <a:cs typeface="Montserrat"/>
                        </a:rPr>
                        <a:t>Flight</a:t>
                      </a:r>
                      <a:r>
                        <a:rPr dirty="0" sz="850" spc="-2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in</a:t>
                      </a:r>
                      <a:r>
                        <a:rPr dirty="0" sz="850" spc="-2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nature</a:t>
                      </a:r>
                      <a:endParaRPr sz="850">
                        <a:latin typeface="Montserrat"/>
                        <a:cs typeface="Montserrat"/>
                      </a:endParaRPr>
                    </a:p>
                  </a:txBody>
                  <a:tcPr marL="0" marR="0" marB="0" marT="31750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  <a:solidFill>
                      <a:srgbClr val="FCEBE7"/>
                    </a:solidFill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850" spc="10">
                          <a:latin typeface="Montserrat"/>
                          <a:cs typeface="Montserrat"/>
                        </a:rPr>
                        <a:t>Science</a:t>
                      </a:r>
                      <a:endParaRPr sz="850">
                        <a:latin typeface="Montserrat"/>
                        <a:cs typeface="Montserrat"/>
                      </a:endParaRPr>
                    </a:p>
                  </a:txBody>
                  <a:tcPr marL="0" marR="0" marB="0" marT="31750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  <a:solidFill>
                      <a:srgbClr val="FCEB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850" spc="15">
                          <a:latin typeface="Montserrat"/>
                          <a:cs typeface="Montserrat"/>
                        </a:rPr>
                        <a:t>9</a:t>
                      </a:r>
                      <a:r>
                        <a:rPr dirty="0" sz="850" spc="-25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>
                          <a:latin typeface="Montserrat"/>
                          <a:cs typeface="Montserrat"/>
                        </a:rPr>
                        <a:t>to</a:t>
                      </a:r>
                      <a:r>
                        <a:rPr dirty="0" sz="850" spc="-2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14</a:t>
                      </a:r>
                      <a:endParaRPr sz="850">
                        <a:latin typeface="Montserrat"/>
                        <a:cs typeface="Montserrat"/>
                      </a:endParaRPr>
                    </a:p>
                  </a:txBody>
                  <a:tcPr marL="0" marR="0" marB="0" marT="31750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  <a:solidFill>
                      <a:srgbClr val="FCEBE7"/>
                    </a:solidFill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850" spc="5">
                          <a:latin typeface="Montserrat"/>
                          <a:cs typeface="Montserrat"/>
                        </a:rPr>
                        <a:t>I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5">
                          <a:latin typeface="Montserrat"/>
                          <a:cs typeface="Montserrat"/>
                        </a:rPr>
                        <a:t>can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5">
                          <a:latin typeface="Montserrat"/>
                          <a:cs typeface="Montserrat"/>
                        </a:rPr>
                        <a:t>explore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5">
                          <a:latin typeface="Montserrat"/>
                          <a:cs typeface="Montserrat"/>
                        </a:rPr>
                        <a:t>different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 approaches</a:t>
                      </a:r>
                      <a:r>
                        <a:rPr dirty="0" sz="850" spc="15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>
                          <a:latin typeface="Montserrat"/>
                          <a:cs typeface="Montserrat"/>
                        </a:rPr>
                        <a:t>to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 design such as</a:t>
                      </a:r>
                      <a:r>
                        <a:rPr dirty="0" sz="850" spc="15">
                          <a:latin typeface="Montserrat"/>
                          <a:cs typeface="Montserrat"/>
                        </a:rPr>
                        <a:t> biomimicry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>
                          <a:latin typeface="Montserrat"/>
                          <a:cs typeface="Montserrat"/>
                        </a:rPr>
                        <a:t>to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 generate </a:t>
                      </a:r>
                      <a:r>
                        <a:rPr dirty="0" sz="850" spc="5">
                          <a:latin typeface="Montserrat"/>
                          <a:cs typeface="Montserrat"/>
                        </a:rPr>
                        <a:t>creative</a:t>
                      </a:r>
                      <a:r>
                        <a:rPr dirty="0" sz="850" spc="15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5">
                          <a:latin typeface="Montserrat"/>
                          <a:cs typeface="Montserrat"/>
                        </a:rPr>
                        <a:t>ideas.</a:t>
                      </a:r>
                      <a:endParaRPr sz="850">
                        <a:latin typeface="Montserrat"/>
                        <a:cs typeface="Montserrat"/>
                      </a:endParaRPr>
                    </a:p>
                  </a:txBody>
                  <a:tcPr marL="0" marR="0" marB="0" marT="31750">
                    <a:lnL w="6350">
                      <a:solidFill>
                        <a:srgbClr val="D70929"/>
                      </a:solidFill>
                      <a:prstDash val="solid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  <a:solidFill>
                      <a:srgbClr val="FCEBE7"/>
                    </a:solidFill>
                  </a:tcPr>
                </a:tc>
              </a:tr>
              <a:tr h="19748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4769"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  <a:solidFill>
                      <a:srgbClr val="F5C3B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850" spc="10">
                          <a:latin typeface="Montserrat"/>
                          <a:cs typeface="Montserrat"/>
                        </a:rPr>
                        <a:t>Investigating</a:t>
                      </a:r>
                      <a:r>
                        <a:rPr dirty="0" sz="850" spc="-35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5">
                          <a:latin typeface="Montserrat"/>
                          <a:cs typeface="Montserrat"/>
                        </a:rPr>
                        <a:t>forces</a:t>
                      </a:r>
                      <a:endParaRPr sz="850">
                        <a:latin typeface="Montserrat"/>
                        <a:cs typeface="Montserrat"/>
                      </a:endParaRPr>
                    </a:p>
                  </a:txBody>
                  <a:tcPr marL="0" marR="0" marB="0" marT="31750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  <a:solidFill>
                      <a:srgbClr val="FCEBE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850" spc="10">
                          <a:latin typeface="Montserrat"/>
                          <a:cs typeface="Montserrat"/>
                        </a:rPr>
                        <a:t>Science</a:t>
                      </a:r>
                      <a:endParaRPr sz="850">
                        <a:latin typeface="Montserrat"/>
                        <a:cs typeface="Montserrat"/>
                      </a:endParaRPr>
                    </a:p>
                  </a:txBody>
                  <a:tcPr marL="0" marR="0" marB="0" marT="31750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  <a:solidFill>
                      <a:srgbClr val="FCEB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850" spc="15">
                          <a:latin typeface="Montserrat"/>
                          <a:cs typeface="Montserrat"/>
                        </a:rPr>
                        <a:t>9</a:t>
                      </a:r>
                      <a:r>
                        <a:rPr dirty="0" sz="850" spc="-25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>
                          <a:latin typeface="Montserrat"/>
                          <a:cs typeface="Montserrat"/>
                        </a:rPr>
                        <a:t>to</a:t>
                      </a:r>
                      <a:r>
                        <a:rPr dirty="0" sz="850" spc="-2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5">
                          <a:latin typeface="Montserrat"/>
                          <a:cs typeface="Montserrat"/>
                        </a:rPr>
                        <a:t>11</a:t>
                      </a:r>
                      <a:endParaRPr sz="850">
                        <a:latin typeface="Montserrat"/>
                        <a:cs typeface="Montserrat"/>
                      </a:endParaRPr>
                    </a:p>
                  </a:txBody>
                  <a:tcPr marL="0" marR="0" marB="0" marT="31750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  <a:solidFill>
                      <a:srgbClr val="FCEBE7"/>
                    </a:solidFill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850" spc="15">
                          <a:latin typeface="Montserrat"/>
                          <a:cs typeface="Montserrat"/>
                        </a:rPr>
                        <a:t>By</a:t>
                      </a:r>
                      <a:r>
                        <a:rPr dirty="0" sz="850" spc="5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investigating </a:t>
                      </a:r>
                      <a:r>
                        <a:rPr dirty="0" sz="850" spc="5">
                          <a:latin typeface="Montserrat"/>
                          <a:cs typeface="Montserrat"/>
                        </a:rPr>
                        <a:t>forces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5">
                          <a:latin typeface="Montserrat"/>
                          <a:cs typeface="Montserrat"/>
                        </a:rPr>
                        <a:t>on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5">
                          <a:latin typeface="Montserrat"/>
                          <a:cs typeface="Montserrat"/>
                        </a:rPr>
                        <a:t>different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 objects,</a:t>
                      </a:r>
                      <a:r>
                        <a:rPr dirty="0" sz="850" spc="5">
                          <a:latin typeface="Montserrat"/>
                          <a:cs typeface="Montserrat"/>
                        </a:rPr>
                        <a:t> I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5">
                          <a:latin typeface="Montserrat"/>
                          <a:cs typeface="Montserrat"/>
                        </a:rPr>
                        <a:t>can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 predict the effect</a:t>
                      </a:r>
                      <a:r>
                        <a:rPr dirty="0" sz="850" spc="5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5">
                          <a:latin typeface="Montserrat"/>
                          <a:cs typeface="Montserrat"/>
                        </a:rPr>
                        <a:t>on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 the </a:t>
                      </a:r>
                      <a:r>
                        <a:rPr dirty="0" sz="850" spc="15">
                          <a:latin typeface="Montserrat"/>
                          <a:cs typeface="Montserrat"/>
                        </a:rPr>
                        <a:t>motion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 of the</a:t>
                      </a:r>
                      <a:r>
                        <a:rPr dirty="0" sz="850" spc="5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objects.</a:t>
                      </a:r>
                      <a:endParaRPr sz="850">
                        <a:latin typeface="Montserrat"/>
                        <a:cs typeface="Montserrat"/>
                      </a:endParaRPr>
                    </a:p>
                  </a:txBody>
                  <a:tcPr marL="0" marR="0" marB="0" marT="31750">
                    <a:lnL w="6350">
                      <a:solidFill>
                        <a:srgbClr val="D70929"/>
                      </a:solidFill>
                      <a:prstDash val="solid"/>
                    </a:lnL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  <a:solidFill>
                      <a:srgbClr val="FCEBE7"/>
                    </a:solidFill>
                  </a:tcPr>
                </a:tc>
              </a:tr>
              <a:tr h="19748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4769"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  <a:solidFill>
                      <a:srgbClr val="F5C3B6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1750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  <a:solidFill>
                      <a:srgbClr val="FCEBE7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1750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  <a:solidFill>
                      <a:srgbClr val="FCEB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850" spc="5">
                          <a:latin typeface="Montserrat"/>
                          <a:cs typeface="Montserrat"/>
                        </a:rPr>
                        <a:t>11</a:t>
                      </a:r>
                      <a:r>
                        <a:rPr dirty="0" sz="850" spc="-2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>
                          <a:latin typeface="Montserrat"/>
                          <a:cs typeface="Montserrat"/>
                        </a:rPr>
                        <a:t>to</a:t>
                      </a:r>
                      <a:r>
                        <a:rPr dirty="0" sz="850" spc="-2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14</a:t>
                      </a:r>
                      <a:endParaRPr sz="850">
                        <a:latin typeface="Montserrat"/>
                        <a:cs typeface="Montserrat"/>
                      </a:endParaRPr>
                    </a:p>
                  </a:txBody>
                  <a:tcPr marL="0" marR="0" marB="0" marT="31750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  <a:solidFill>
                      <a:srgbClr val="FCEBE7"/>
                    </a:solidFill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850" spc="5">
                          <a:latin typeface="Montserrat"/>
                          <a:cs typeface="Montserrat"/>
                        </a:rPr>
                        <a:t>I</a:t>
                      </a:r>
                      <a:r>
                        <a:rPr dirty="0" sz="850" spc="-5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5">
                          <a:latin typeface="Montserrat"/>
                          <a:cs typeface="Montserrat"/>
                        </a:rPr>
                        <a:t>can</a:t>
                      </a:r>
                      <a:r>
                        <a:rPr dirty="0" sz="85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explain</a:t>
                      </a:r>
                      <a:r>
                        <a:rPr dirty="0" sz="85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5">
                          <a:latin typeface="Montserrat"/>
                          <a:cs typeface="Montserrat"/>
                        </a:rPr>
                        <a:t>forces</a:t>
                      </a:r>
                      <a:r>
                        <a:rPr dirty="0" sz="85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measured</a:t>
                      </a:r>
                      <a:r>
                        <a:rPr dirty="0" sz="85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in</a:t>
                      </a:r>
                      <a:r>
                        <a:rPr dirty="0" sz="85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Newtons.</a:t>
                      </a:r>
                      <a:endParaRPr sz="850">
                        <a:latin typeface="Montserrat"/>
                        <a:cs typeface="Montserrat"/>
                      </a:endParaRPr>
                    </a:p>
                  </a:txBody>
                  <a:tcPr marL="0" marR="0" marB="0" marT="31750">
                    <a:lnL w="6350">
                      <a:solidFill>
                        <a:srgbClr val="D70929"/>
                      </a:solidFill>
                      <a:prstDash val="solid"/>
                    </a:lnL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  <a:solidFill>
                      <a:srgbClr val="FCEBE7"/>
                    </a:solidFill>
                  </a:tcPr>
                </a:tc>
              </a:tr>
              <a:tr h="197485">
                <a:tc rowSpan="2">
                  <a:txBody>
                    <a:bodyPr/>
                    <a:lstStyle/>
                    <a:p>
                      <a:pPr marL="71755" marR="380365">
                        <a:lnSpc>
                          <a:spcPct val="111500"/>
                        </a:lnSpc>
                        <a:spcBef>
                          <a:spcPts val="395"/>
                        </a:spcBef>
                      </a:pPr>
                      <a:r>
                        <a:rPr dirty="0" sz="850" spc="15" b="1">
                          <a:latin typeface="Montserrat"/>
                          <a:cs typeface="Montserrat"/>
                        </a:rPr>
                        <a:t>Health </a:t>
                      </a:r>
                      <a:r>
                        <a:rPr dirty="0" sz="850" spc="20" b="1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5" b="1">
                          <a:latin typeface="Montserrat"/>
                          <a:cs typeface="Montserrat"/>
                        </a:rPr>
                        <a:t>m</a:t>
                      </a:r>
                      <a:r>
                        <a:rPr dirty="0" sz="850" b="1">
                          <a:latin typeface="Montserrat"/>
                          <a:cs typeface="Montserrat"/>
                        </a:rPr>
                        <a:t>oni</a:t>
                      </a:r>
                      <a:r>
                        <a:rPr dirty="0" sz="850" spc="-15" b="1">
                          <a:latin typeface="Montserrat"/>
                          <a:cs typeface="Montserrat"/>
                        </a:rPr>
                        <a:t>t</a:t>
                      </a:r>
                      <a:r>
                        <a:rPr dirty="0" sz="850" b="1">
                          <a:latin typeface="Montserrat"/>
                          <a:cs typeface="Montserrat"/>
                        </a:rPr>
                        <a:t>o</a:t>
                      </a:r>
                      <a:r>
                        <a:rPr dirty="0" sz="850" spc="-5" b="1">
                          <a:latin typeface="Montserrat"/>
                          <a:cs typeface="Montserrat"/>
                        </a:rPr>
                        <a:t>r</a:t>
                      </a:r>
                      <a:r>
                        <a:rPr dirty="0" sz="850" b="1">
                          <a:latin typeface="Montserrat"/>
                          <a:cs typeface="Montserrat"/>
                        </a:rPr>
                        <a:t>i</a:t>
                      </a:r>
                      <a:r>
                        <a:rPr dirty="0" sz="850" spc="5" b="1">
                          <a:latin typeface="Montserrat"/>
                          <a:cs typeface="Montserrat"/>
                        </a:rPr>
                        <a:t>n</a:t>
                      </a:r>
                      <a:r>
                        <a:rPr dirty="0" sz="850" b="1">
                          <a:latin typeface="Montserrat"/>
                          <a:cs typeface="Montserrat"/>
                        </a:rPr>
                        <a:t>g</a:t>
                      </a:r>
                      <a:endParaRPr sz="850">
                        <a:latin typeface="Montserrat"/>
                        <a:cs typeface="Montserrat"/>
                      </a:endParaRPr>
                    </a:p>
                  </a:txBody>
                  <a:tcPr marL="0" marR="0" marB="0" marT="50165"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  <a:solidFill>
                      <a:srgbClr val="F5C3B6"/>
                    </a:solidFill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850" spc="10">
                          <a:latin typeface="Montserrat"/>
                          <a:cs typeface="Montserrat"/>
                        </a:rPr>
                        <a:t>Think</a:t>
                      </a:r>
                      <a:r>
                        <a:rPr dirty="0" sz="850" spc="-15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5">
                          <a:latin typeface="Montserrat"/>
                          <a:cs typeface="Montserrat"/>
                        </a:rPr>
                        <a:t>like</a:t>
                      </a:r>
                      <a:r>
                        <a:rPr dirty="0" sz="850" spc="-1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a</a:t>
                      </a:r>
                      <a:r>
                        <a:rPr dirty="0" sz="850" spc="-1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pilot</a:t>
                      </a:r>
                      <a:endParaRPr sz="850">
                        <a:latin typeface="Montserrat"/>
                        <a:cs typeface="Montserrat"/>
                      </a:endParaRPr>
                    </a:p>
                  </a:txBody>
                  <a:tcPr marL="0" marR="0" marB="0" marT="31750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850" spc="15">
                          <a:latin typeface="Montserrat"/>
                          <a:cs typeface="Montserrat"/>
                        </a:rPr>
                        <a:t>Maths</a:t>
                      </a:r>
                      <a:endParaRPr sz="850">
                        <a:latin typeface="Montserrat"/>
                        <a:cs typeface="Montserrat"/>
                      </a:endParaRPr>
                    </a:p>
                  </a:txBody>
                  <a:tcPr marL="0" marR="0" marB="0" marT="31750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850" spc="15">
                          <a:latin typeface="Montserrat"/>
                          <a:cs typeface="Montserrat"/>
                        </a:rPr>
                        <a:t>9</a:t>
                      </a:r>
                      <a:r>
                        <a:rPr dirty="0" sz="850" spc="-25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>
                          <a:latin typeface="Montserrat"/>
                          <a:cs typeface="Montserrat"/>
                        </a:rPr>
                        <a:t>to</a:t>
                      </a:r>
                      <a:r>
                        <a:rPr dirty="0" sz="850" spc="-2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5">
                          <a:latin typeface="Montserrat"/>
                          <a:cs typeface="Montserrat"/>
                        </a:rPr>
                        <a:t>11</a:t>
                      </a:r>
                      <a:endParaRPr sz="850">
                        <a:latin typeface="Montserrat"/>
                        <a:cs typeface="Montserrat"/>
                      </a:endParaRPr>
                    </a:p>
                  </a:txBody>
                  <a:tcPr marL="0" marR="0" marB="0" marT="31750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850" spc="5">
                          <a:latin typeface="Montserrat"/>
                          <a:cs typeface="Montserrat"/>
                        </a:rPr>
                        <a:t>I</a:t>
                      </a:r>
                      <a:r>
                        <a:rPr dirty="0" sz="850" spc="-1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5">
                          <a:latin typeface="Montserrat"/>
                          <a:cs typeface="Montserrat"/>
                        </a:rPr>
                        <a:t>can</a:t>
                      </a:r>
                      <a:r>
                        <a:rPr dirty="0" sz="850" spc="-1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-5">
                          <a:latin typeface="Montserrat"/>
                          <a:cs typeface="Montserrat"/>
                        </a:rPr>
                        <a:t>record</a:t>
                      </a:r>
                      <a:r>
                        <a:rPr dirty="0" sz="850" spc="-1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-5">
                          <a:latin typeface="Montserrat"/>
                          <a:cs typeface="Montserrat"/>
                        </a:rPr>
                        <a:t>solutions</a:t>
                      </a:r>
                      <a:r>
                        <a:rPr dirty="0" sz="850" spc="-1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>
                          <a:latin typeface="Montserrat"/>
                          <a:cs typeface="Montserrat"/>
                        </a:rPr>
                        <a:t>using</a:t>
                      </a:r>
                      <a:r>
                        <a:rPr dirty="0" sz="850" spc="-5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a</a:t>
                      </a:r>
                      <a:r>
                        <a:rPr dirty="0" sz="850" spc="-1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-5">
                          <a:latin typeface="Montserrat"/>
                          <a:cs typeface="Montserrat"/>
                        </a:rPr>
                        <a:t>systematic</a:t>
                      </a:r>
                      <a:r>
                        <a:rPr dirty="0" sz="850" spc="-1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-5">
                          <a:latin typeface="Montserrat"/>
                          <a:cs typeface="Montserrat"/>
                        </a:rPr>
                        <a:t>approach.</a:t>
                      </a:r>
                      <a:r>
                        <a:rPr dirty="0" sz="850" spc="-1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5">
                          <a:latin typeface="Montserrat"/>
                          <a:cs typeface="Montserrat"/>
                        </a:rPr>
                        <a:t>I</a:t>
                      </a:r>
                      <a:r>
                        <a:rPr dirty="0" sz="850" spc="-5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5">
                          <a:latin typeface="Montserrat"/>
                          <a:cs typeface="Montserrat"/>
                        </a:rPr>
                        <a:t>can</a:t>
                      </a:r>
                      <a:r>
                        <a:rPr dirty="0" sz="850" spc="-1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-5">
                          <a:latin typeface="Montserrat"/>
                          <a:cs typeface="Montserrat"/>
                        </a:rPr>
                        <a:t>develop</a:t>
                      </a:r>
                      <a:r>
                        <a:rPr dirty="0" sz="850" spc="-1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>
                          <a:latin typeface="Montserrat"/>
                          <a:cs typeface="Montserrat"/>
                        </a:rPr>
                        <a:t>rules</a:t>
                      </a:r>
                      <a:r>
                        <a:rPr dirty="0" sz="850" spc="-1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-5">
                          <a:latin typeface="Montserrat"/>
                          <a:cs typeface="Montserrat"/>
                        </a:rPr>
                        <a:t>to describe</a:t>
                      </a:r>
                      <a:r>
                        <a:rPr dirty="0" sz="850" spc="-1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>
                          <a:latin typeface="Montserrat"/>
                          <a:cs typeface="Montserrat"/>
                        </a:rPr>
                        <a:t>number</a:t>
                      </a:r>
                      <a:r>
                        <a:rPr dirty="0" sz="850" spc="-1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-5">
                          <a:latin typeface="Montserrat"/>
                          <a:cs typeface="Montserrat"/>
                        </a:rPr>
                        <a:t>sequences.</a:t>
                      </a:r>
                      <a:endParaRPr sz="850">
                        <a:latin typeface="Montserrat"/>
                        <a:cs typeface="Montserrat"/>
                      </a:endParaRPr>
                    </a:p>
                  </a:txBody>
                  <a:tcPr marL="0" marR="0" marB="0" marT="31750">
                    <a:lnL w="6350">
                      <a:solidFill>
                        <a:srgbClr val="D70929"/>
                      </a:solidFill>
                      <a:prstDash val="solid"/>
                    </a:lnL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</a:tr>
              <a:tr h="33464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0165"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  <a:solidFill>
                      <a:srgbClr val="F5C3B6"/>
                    </a:solidFill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850" spc="10">
                          <a:latin typeface="Montserrat"/>
                          <a:cs typeface="Montserrat"/>
                        </a:rPr>
                        <a:t>Finger</a:t>
                      </a:r>
                      <a:r>
                        <a:rPr dirty="0" sz="850" spc="-1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5">
                          <a:latin typeface="Montserrat"/>
                          <a:cs typeface="Montserrat"/>
                        </a:rPr>
                        <a:t>on</a:t>
                      </a:r>
                      <a:r>
                        <a:rPr dirty="0" sz="850" spc="-1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the</a:t>
                      </a:r>
                      <a:r>
                        <a:rPr dirty="0" sz="850" spc="-5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pulse</a:t>
                      </a:r>
                      <a:endParaRPr sz="850">
                        <a:latin typeface="Montserrat"/>
                        <a:cs typeface="Montserrat"/>
                      </a:endParaRPr>
                    </a:p>
                  </a:txBody>
                  <a:tcPr marL="0" marR="0" marB="0" marT="31750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975" marR="160020">
                        <a:lnSpc>
                          <a:spcPct val="105900"/>
                        </a:lnSpc>
                        <a:spcBef>
                          <a:spcPts val="190"/>
                        </a:spcBef>
                      </a:pPr>
                      <a:r>
                        <a:rPr dirty="0" sz="850" spc="-25">
                          <a:latin typeface="Montserrat"/>
                          <a:cs typeface="Montserrat"/>
                        </a:rPr>
                        <a:t>C</a:t>
                      </a:r>
                      <a:r>
                        <a:rPr dirty="0" sz="850">
                          <a:latin typeface="Montserrat"/>
                          <a:cs typeface="Montserrat"/>
                        </a:rPr>
                        <a:t>ompu</a:t>
                      </a:r>
                      <a:r>
                        <a:rPr dirty="0" sz="850" spc="-20">
                          <a:latin typeface="Montserrat"/>
                          <a:cs typeface="Montserrat"/>
                        </a:rPr>
                        <a:t>t</a:t>
                      </a:r>
                      <a:r>
                        <a:rPr dirty="0" sz="850">
                          <a:latin typeface="Montserrat"/>
                          <a:cs typeface="Montserrat"/>
                        </a:rPr>
                        <a:t>er 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science</a:t>
                      </a:r>
                      <a:endParaRPr sz="850">
                        <a:latin typeface="Montserrat"/>
                        <a:cs typeface="Montserrat"/>
                      </a:endParaRPr>
                    </a:p>
                  </a:txBody>
                  <a:tcPr marL="0" marR="0" marB="0" marT="24130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850" spc="15">
                          <a:latin typeface="Montserrat"/>
                          <a:cs typeface="Montserrat"/>
                        </a:rPr>
                        <a:t>9</a:t>
                      </a:r>
                      <a:r>
                        <a:rPr dirty="0" sz="850" spc="-25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>
                          <a:latin typeface="Montserrat"/>
                          <a:cs typeface="Montserrat"/>
                        </a:rPr>
                        <a:t>to</a:t>
                      </a:r>
                      <a:r>
                        <a:rPr dirty="0" sz="850" spc="-2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14</a:t>
                      </a:r>
                      <a:endParaRPr sz="850">
                        <a:latin typeface="Montserrat"/>
                        <a:cs typeface="Montserrat"/>
                      </a:endParaRPr>
                    </a:p>
                  </a:txBody>
                  <a:tcPr marL="0" marR="0" marB="0" marT="31750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850" spc="5">
                          <a:latin typeface="Montserrat"/>
                          <a:cs typeface="Montserrat"/>
                        </a:rPr>
                        <a:t>I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5">
                          <a:latin typeface="Montserrat"/>
                          <a:cs typeface="Montserrat"/>
                        </a:rPr>
                        <a:t>can </a:t>
                      </a:r>
                      <a:r>
                        <a:rPr dirty="0" sz="850">
                          <a:latin typeface="Montserrat"/>
                          <a:cs typeface="Montserrat"/>
                        </a:rPr>
                        <a:t>create,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 develop</a:t>
                      </a:r>
                      <a:r>
                        <a:rPr dirty="0" sz="850" spc="15">
                          <a:latin typeface="Montserrat"/>
                          <a:cs typeface="Montserrat"/>
                        </a:rPr>
                        <a:t> and </a:t>
                      </a:r>
                      <a:r>
                        <a:rPr dirty="0" sz="850" spc="5">
                          <a:latin typeface="Montserrat"/>
                          <a:cs typeface="Montserrat"/>
                        </a:rPr>
                        <a:t>evaluate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 computing</a:t>
                      </a:r>
                      <a:r>
                        <a:rPr dirty="0" sz="850" spc="15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solutions in</a:t>
                      </a:r>
                      <a:r>
                        <a:rPr dirty="0" sz="850" spc="15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response</a:t>
                      </a:r>
                      <a:r>
                        <a:rPr dirty="0" sz="850" spc="15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>
                          <a:latin typeface="Montserrat"/>
                          <a:cs typeface="Montserrat"/>
                        </a:rPr>
                        <a:t>to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 a</a:t>
                      </a:r>
                      <a:r>
                        <a:rPr dirty="0" sz="850" spc="15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design challenge</a:t>
                      </a:r>
                      <a:endParaRPr sz="850">
                        <a:latin typeface="Montserrat"/>
                        <a:cs typeface="Montserrat"/>
                      </a:endParaRPr>
                    </a:p>
                  </a:txBody>
                  <a:tcPr marL="0" marR="0" marB="0" marT="31750">
                    <a:lnL w="6350">
                      <a:solidFill>
                        <a:srgbClr val="D70929"/>
                      </a:solidFill>
                      <a:prstDash val="solid"/>
                    </a:lnL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</a:tr>
              <a:tr h="334645">
                <a:tc rowSpan="2"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dirty="0" sz="850" spc="15" b="1">
                          <a:latin typeface="Montserrat"/>
                          <a:cs typeface="Montserrat"/>
                        </a:rPr>
                        <a:t>Engines</a:t>
                      </a:r>
                      <a:endParaRPr sz="850">
                        <a:latin typeface="Montserrat"/>
                        <a:cs typeface="Montserrat"/>
                      </a:endParaRPr>
                    </a:p>
                  </a:txBody>
                  <a:tcPr marL="0" marR="0" marB="0" marT="64769"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  <a:solidFill>
                      <a:srgbClr val="F5C3B6"/>
                    </a:solidFill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850" spc="10">
                          <a:latin typeface="Montserrat"/>
                          <a:cs typeface="Montserrat"/>
                        </a:rPr>
                        <a:t>Balloon</a:t>
                      </a:r>
                      <a:r>
                        <a:rPr dirty="0" sz="850" spc="-1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5">
                          <a:latin typeface="Montserrat"/>
                          <a:cs typeface="Montserrat"/>
                        </a:rPr>
                        <a:t>craft</a:t>
                      </a:r>
                      <a:r>
                        <a:rPr dirty="0" sz="850" spc="-5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5">
                          <a:latin typeface="Montserrat"/>
                          <a:cs typeface="Montserrat"/>
                        </a:rPr>
                        <a:t>race</a:t>
                      </a:r>
                      <a:endParaRPr sz="850">
                        <a:latin typeface="Montserrat"/>
                        <a:cs typeface="Montserrat"/>
                      </a:endParaRPr>
                    </a:p>
                  </a:txBody>
                  <a:tcPr marL="0" marR="0" marB="0" marT="31750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  <a:solidFill>
                      <a:srgbClr val="FCEBE7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101600">
                        <a:lnSpc>
                          <a:spcPct val="105900"/>
                        </a:lnSpc>
                        <a:spcBef>
                          <a:spcPts val="190"/>
                        </a:spcBef>
                      </a:pPr>
                      <a:r>
                        <a:rPr dirty="0" sz="850" spc="10">
                          <a:latin typeface="Montserrat"/>
                          <a:cs typeface="Montserrat"/>
                        </a:rPr>
                        <a:t>Design </a:t>
                      </a:r>
                      <a:r>
                        <a:rPr dirty="0" sz="850" spc="15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-20">
                          <a:latin typeface="Montserrat"/>
                          <a:cs typeface="Montserrat"/>
                        </a:rPr>
                        <a:t>t</a:t>
                      </a:r>
                      <a:r>
                        <a:rPr dirty="0" sz="850">
                          <a:latin typeface="Montserrat"/>
                          <a:cs typeface="Montserrat"/>
                        </a:rPr>
                        <a:t>e</a:t>
                      </a:r>
                      <a:r>
                        <a:rPr dirty="0" sz="850" spc="-10">
                          <a:latin typeface="Montserrat"/>
                          <a:cs typeface="Montserrat"/>
                        </a:rPr>
                        <a:t>c</a:t>
                      </a:r>
                      <a:r>
                        <a:rPr dirty="0" sz="850">
                          <a:latin typeface="Montserrat"/>
                          <a:cs typeface="Montserrat"/>
                        </a:rPr>
                        <a:t>hnology</a:t>
                      </a:r>
                      <a:endParaRPr sz="850">
                        <a:latin typeface="Montserrat"/>
                        <a:cs typeface="Montserrat"/>
                      </a:endParaRPr>
                    </a:p>
                  </a:txBody>
                  <a:tcPr marL="0" marR="0" marB="0" marT="24130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  <a:solidFill>
                      <a:srgbClr val="FCEB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850" spc="15">
                          <a:latin typeface="Montserrat"/>
                          <a:cs typeface="Montserrat"/>
                        </a:rPr>
                        <a:t>9</a:t>
                      </a:r>
                      <a:r>
                        <a:rPr dirty="0" sz="850" spc="-25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>
                          <a:latin typeface="Montserrat"/>
                          <a:cs typeface="Montserrat"/>
                        </a:rPr>
                        <a:t>to</a:t>
                      </a:r>
                      <a:r>
                        <a:rPr dirty="0" sz="850" spc="-2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5">
                          <a:latin typeface="Montserrat"/>
                          <a:cs typeface="Montserrat"/>
                        </a:rPr>
                        <a:t>11</a:t>
                      </a:r>
                      <a:endParaRPr sz="850">
                        <a:latin typeface="Montserrat"/>
                        <a:cs typeface="Montserrat"/>
                      </a:endParaRPr>
                    </a:p>
                  </a:txBody>
                  <a:tcPr marL="0" marR="0" marB="0" marT="31750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  <a:solidFill>
                      <a:srgbClr val="FCEBE7"/>
                    </a:solidFill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850" spc="5">
                          <a:latin typeface="Montserrat"/>
                          <a:cs typeface="Montserrat"/>
                        </a:rPr>
                        <a:t>I</a:t>
                      </a:r>
                      <a:r>
                        <a:rPr dirty="0" sz="85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5">
                          <a:latin typeface="Montserrat"/>
                          <a:cs typeface="Montserrat"/>
                        </a:rPr>
                        <a:t>can</a:t>
                      </a:r>
                      <a:r>
                        <a:rPr dirty="0" sz="850" spc="5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design</a:t>
                      </a:r>
                      <a:r>
                        <a:rPr dirty="0" sz="850" spc="5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5">
                          <a:latin typeface="Montserrat"/>
                          <a:cs typeface="Montserrat"/>
                        </a:rPr>
                        <a:t>and</a:t>
                      </a:r>
                      <a:r>
                        <a:rPr dirty="0" sz="850" spc="5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construct</a:t>
                      </a:r>
                      <a:r>
                        <a:rPr dirty="0" sz="85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5">
                          <a:latin typeface="Montserrat"/>
                          <a:cs typeface="Montserrat"/>
                        </a:rPr>
                        <a:t>models</a:t>
                      </a:r>
                      <a:r>
                        <a:rPr dirty="0" sz="850" spc="5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5">
                          <a:latin typeface="Montserrat"/>
                          <a:cs typeface="Montserrat"/>
                        </a:rPr>
                        <a:t>and</a:t>
                      </a:r>
                      <a:r>
                        <a:rPr dirty="0" sz="850" spc="5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explain</a:t>
                      </a:r>
                      <a:r>
                        <a:rPr dirty="0" sz="850" spc="5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5">
                          <a:latin typeface="Montserrat"/>
                          <a:cs typeface="Montserrat"/>
                        </a:rPr>
                        <a:t>my</a:t>
                      </a:r>
                      <a:r>
                        <a:rPr dirty="0" sz="85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solutions.</a:t>
                      </a:r>
                      <a:endParaRPr sz="850">
                        <a:latin typeface="Montserrat"/>
                        <a:cs typeface="Montserrat"/>
                      </a:endParaRPr>
                    </a:p>
                  </a:txBody>
                  <a:tcPr marL="0" marR="0" marB="0" marT="31750">
                    <a:lnL w="6350">
                      <a:solidFill>
                        <a:srgbClr val="D70929"/>
                      </a:solidFill>
                      <a:prstDash val="solid"/>
                    </a:lnL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  <a:solidFill>
                      <a:srgbClr val="FCEBE7"/>
                    </a:solidFill>
                  </a:tcPr>
                </a:tc>
              </a:tr>
              <a:tr h="33464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4769"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  <a:solidFill>
                      <a:srgbClr val="F5C3B6"/>
                    </a:solidFill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850" spc="10">
                          <a:latin typeface="Montserrat"/>
                          <a:cs typeface="Montserrat"/>
                        </a:rPr>
                        <a:t>Ready</a:t>
                      </a:r>
                      <a:r>
                        <a:rPr dirty="0" sz="850" spc="-15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5">
                          <a:latin typeface="Montserrat"/>
                          <a:cs typeface="Montserrat"/>
                        </a:rPr>
                        <a:t>steady</a:t>
                      </a:r>
                      <a:r>
                        <a:rPr dirty="0" sz="850" spc="-1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5">
                          <a:latin typeface="Montserrat"/>
                          <a:cs typeface="Montserrat"/>
                        </a:rPr>
                        <a:t>race</a:t>
                      </a:r>
                      <a:endParaRPr sz="850">
                        <a:latin typeface="Montserrat"/>
                        <a:cs typeface="Montserrat"/>
                      </a:endParaRPr>
                    </a:p>
                  </a:txBody>
                  <a:tcPr marL="0" marR="0" marB="0" marT="31750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  <a:solidFill>
                      <a:srgbClr val="FCEBE7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160020">
                        <a:lnSpc>
                          <a:spcPct val="105900"/>
                        </a:lnSpc>
                        <a:spcBef>
                          <a:spcPts val="190"/>
                        </a:spcBef>
                      </a:pPr>
                      <a:r>
                        <a:rPr dirty="0" sz="850" spc="-25">
                          <a:latin typeface="Montserrat"/>
                          <a:cs typeface="Montserrat"/>
                        </a:rPr>
                        <a:t>C</a:t>
                      </a:r>
                      <a:r>
                        <a:rPr dirty="0" sz="850">
                          <a:latin typeface="Montserrat"/>
                          <a:cs typeface="Montserrat"/>
                        </a:rPr>
                        <a:t>ompu</a:t>
                      </a:r>
                      <a:r>
                        <a:rPr dirty="0" sz="850" spc="-20">
                          <a:latin typeface="Montserrat"/>
                          <a:cs typeface="Montserrat"/>
                        </a:rPr>
                        <a:t>t</a:t>
                      </a:r>
                      <a:r>
                        <a:rPr dirty="0" sz="850">
                          <a:latin typeface="Montserrat"/>
                          <a:cs typeface="Montserrat"/>
                        </a:rPr>
                        <a:t>er 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science</a:t>
                      </a:r>
                      <a:endParaRPr sz="850">
                        <a:latin typeface="Montserrat"/>
                        <a:cs typeface="Montserrat"/>
                      </a:endParaRPr>
                    </a:p>
                  </a:txBody>
                  <a:tcPr marL="0" marR="0" marB="0" marT="24130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  <a:solidFill>
                      <a:srgbClr val="FCEB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850" spc="15">
                          <a:latin typeface="Montserrat"/>
                          <a:cs typeface="Montserrat"/>
                        </a:rPr>
                        <a:t>9</a:t>
                      </a:r>
                      <a:r>
                        <a:rPr dirty="0" sz="850" spc="-25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>
                          <a:latin typeface="Montserrat"/>
                          <a:cs typeface="Montserrat"/>
                        </a:rPr>
                        <a:t>to</a:t>
                      </a:r>
                      <a:r>
                        <a:rPr dirty="0" sz="850" spc="-2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14</a:t>
                      </a:r>
                      <a:endParaRPr sz="850">
                        <a:latin typeface="Montserrat"/>
                        <a:cs typeface="Montserrat"/>
                      </a:endParaRPr>
                    </a:p>
                  </a:txBody>
                  <a:tcPr marL="0" marR="0" marB="0" marT="31750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  <a:solidFill>
                      <a:srgbClr val="FCEBE7"/>
                    </a:solidFill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850" spc="5">
                          <a:latin typeface="Montserrat"/>
                          <a:cs typeface="Montserrat"/>
                        </a:rPr>
                        <a:t>I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5">
                          <a:latin typeface="Montserrat"/>
                          <a:cs typeface="Montserrat"/>
                        </a:rPr>
                        <a:t>can </a:t>
                      </a:r>
                      <a:r>
                        <a:rPr dirty="0" sz="850">
                          <a:latin typeface="Montserrat"/>
                          <a:cs typeface="Montserrat"/>
                        </a:rPr>
                        <a:t>create,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 develop</a:t>
                      </a:r>
                      <a:r>
                        <a:rPr dirty="0" sz="850" spc="15">
                          <a:latin typeface="Montserrat"/>
                          <a:cs typeface="Montserrat"/>
                        </a:rPr>
                        <a:t> and </a:t>
                      </a:r>
                      <a:r>
                        <a:rPr dirty="0" sz="850" spc="5">
                          <a:latin typeface="Montserrat"/>
                          <a:cs typeface="Montserrat"/>
                        </a:rPr>
                        <a:t>evaluate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 computing</a:t>
                      </a:r>
                      <a:r>
                        <a:rPr dirty="0" sz="850" spc="15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solutions in</a:t>
                      </a:r>
                      <a:r>
                        <a:rPr dirty="0" sz="850" spc="15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response</a:t>
                      </a:r>
                      <a:r>
                        <a:rPr dirty="0" sz="850" spc="15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>
                          <a:latin typeface="Montserrat"/>
                          <a:cs typeface="Montserrat"/>
                        </a:rPr>
                        <a:t>to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 a</a:t>
                      </a:r>
                      <a:r>
                        <a:rPr dirty="0" sz="850" spc="15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design challenge</a:t>
                      </a:r>
                      <a:endParaRPr sz="850">
                        <a:latin typeface="Montserrat"/>
                        <a:cs typeface="Montserrat"/>
                      </a:endParaRPr>
                    </a:p>
                  </a:txBody>
                  <a:tcPr marL="0" marR="0" marB="0" marT="31750">
                    <a:lnL w="6350">
                      <a:solidFill>
                        <a:srgbClr val="D70929"/>
                      </a:solidFill>
                      <a:prstDash val="solid"/>
                    </a:lnL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  <a:solidFill>
                      <a:srgbClr val="FCEBE7"/>
                    </a:solidFill>
                  </a:tcPr>
                </a:tc>
              </a:tr>
              <a:tr h="334645">
                <a:tc rowSpan="2"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dirty="0" sz="850" spc="10" b="1">
                          <a:latin typeface="Montserrat"/>
                          <a:cs typeface="Montserrat"/>
                        </a:rPr>
                        <a:t>Materials</a:t>
                      </a:r>
                      <a:endParaRPr sz="850">
                        <a:latin typeface="Montserrat"/>
                        <a:cs typeface="Montserrat"/>
                      </a:endParaRPr>
                    </a:p>
                  </a:txBody>
                  <a:tcPr marL="0" marR="0" marB="0" marT="64769"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  <a:solidFill>
                      <a:srgbClr val="F5C3B6"/>
                    </a:solidFill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850" spc="10">
                          <a:latin typeface="Montserrat"/>
                          <a:cs typeface="Montserrat"/>
                        </a:rPr>
                        <a:t>Choosing</a:t>
                      </a:r>
                      <a:r>
                        <a:rPr dirty="0" sz="850" spc="-5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5">
                          <a:latin typeface="Montserrat"/>
                          <a:cs typeface="Montserrat"/>
                        </a:rPr>
                        <a:t>materials</a:t>
                      </a:r>
                      <a:endParaRPr sz="850">
                        <a:latin typeface="Montserrat"/>
                        <a:cs typeface="Montserrat"/>
                      </a:endParaRPr>
                    </a:p>
                  </a:txBody>
                  <a:tcPr marL="0" marR="0" marB="0" marT="31750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975" marR="101600">
                        <a:lnSpc>
                          <a:spcPct val="105900"/>
                        </a:lnSpc>
                        <a:spcBef>
                          <a:spcPts val="190"/>
                        </a:spcBef>
                      </a:pPr>
                      <a:r>
                        <a:rPr dirty="0" sz="850" spc="10">
                          <a:latin typeface="Montserrat"/>
                          <a:cs typeface="Montserrat"/>
                        </a:rPr>
                        <a:t>Design </a:t>
                      </a:r>
                      <a:r>
                        <a:rPr dirty="0" sz="850" spc="15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-20">
                          <a:latin typeface="Montserrat"/>
                          <a:cs typeface="Montserrat"/>
                        </a:rPr>
                        <a:t>t</a:t>
                      </a:r>
                      <a:r>
                        <a:rPr dirty="0" sz="850">
                          <a:latin typeface="Montserrat"/>
                          <a:cs typeface="Montserrat"/>
                        </a:rPr>
                        <a:t>e</a:t>
                      </a:r>
                      <a:r>
                        <a:rPr dirty="0" sz="850" spc="-10">
                          <a:latin typeface="Montserrat"/>
                          <a:cs typeface="Montserrat"/>
                        </a:rPr>
                        <a:t>c</a:t>
                      </a:r>
                      <a:r>
                        <a:rPr dirty="0" sz="850">
                          <a:latin typeface="Montserrat"/>
                          <a:cs typeface="Montserrat"/>
                        </a:rPr>
                        <a:t>hnology</a:t>
                      </a:r>
                      <a:endParaRPr sz="850">
                        <a:latin typeface="Montserrat"/>
                        <a:cs typeface="Montserrat"/>
                      </a:endParaRPr>
                    </a:p>
                  </a:txBody>
                  <a:tcPr marL="0" marR="0" marB="0" marT="24130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850" spc="15">
                          <a:latin typeface="Montserrat"/>
                          <a:cs typeface="Montserrat"/>
                        </a:rPr>
                        <a:t>9</a:t>
                      </a:r>
                      <a:r>
                        <a:rPr dirty="0" sz="850" spc="-25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>
                          <a:latin typeface="Montserrat"/>
                          <a:cs typeface="Montserrat"/>
                        </a:rPr>
                        <a:t>to</a:t>
                      </a:r>
                      <a:r>
                        <a:rPr dirty="0" sz="850" spc="-2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14</a:t>
                      </a:r>
                      <a:endParaRPr sz="850">
                        <a:latin typeface="Montserrat"/>
                        <a:cs typeface="Montserrat"/>
                      </a:endParaRPr>
                    </a:p>
                  </a:txBody>
                  <a:tcPr marL="0" marR="0" marB="0" marT="31750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975" marR="168910">
                        <a:lnSpc>
                          <a:spcPct val="105900"/>
                        </a:lnSpc>
                        <a:spcBef>
                          <a:spcPts val="190"/>
                        </a:spcBef>
                      </a:pPr>
                      <a:r>
                        <a:rPr dirty="0" sz="850" spc="5">
                          <a:latin typeface="Montserrat"/>
                          <a:cs typeface="Montserrat"/>
                        </a:rPr>
                        <a:t>I </a:t>
                      </a:r>
                      <a:r>
                        <a:rPr dirty="0" sz="850" spc="15">
                          <a:latin typeface="Montserrat"/>
                          <a:cs typeface="Montserrat"/>
                        </a:rPr>
                        <a:t>can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recognise basic properties </a:t>
                      </a:r>
                      <a:r>
                        <a:rPr dirty="0" sz="850" spc="15">
                          <a:latin typeface="Montserrat"/>
                          <a:cs typeface="Montserrat"/>
                        </a:rPr>
                        <a:t>and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uses </a:t>
                      </a:r>
                      <a:r>
                        <a:rPr dirty="0" sz="850" spc="5">
                          <a:latin typeface="Montserrat"/>
                          <a:cs typeface="Montserrat"/>
                        </a:rPr>
                        <a:t>for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a </a:t>
                      </a:r>
                      <a:r>
                        <a:rPr dirty="0" sz="850" spc="5">
                          <a:latin typeface="Montserrat"/>
                          <a:cs typeface="Montserrat"/>
                        </a:rPr>
                        <a:t>variety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of </a:t>
                      </a:r>
                      <a:r>
                        <a:rPr dirty="0" sz="850" spc="5">
                          <a:latin typeface="Montserrat"/>
                          <a:cs typeface="Montserrat"/>
                        </a:rPr>
                        <a:t>materials </a:t>
                      </a:r>
                      <a:r>
                        <a:rPr dirty="0" sz="850" spc="15">
                          <a:latin typeface="Montserrat"/>
                          <a:cs typeface="Montserrat"/>
                        </a:rPr>
                        <a:t>and can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discuss which </a:t>
                      </a:r>
                      <a:r>
                        <a:rPr dirty="0" sz="850" spc="15">
                          <a:latin typeface="Montserrat"/>
                          <a:cs typeface="Montserrat"/>
                        </a:rPr>
                        <a:t>ones </a:t>
                      </a:r>
                      <a:r>
                        <a:rPr dirty="0" sz="850" spc="5">
                          <a:latin typeface="Montserrat"/>
                          <a:cs typeface="Montserrat"/>
                        </a:rPr>
                        <a:t>are </a:t>
                      </a:r>
                      <a:r>
                        <a:rPr dirty="0" sz="850" spc="-21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5">
                          <a:latin typeface="Montserrat"/>
                          <a:cs typeface="Montserrat"/>
                        </a:rPr>
                        <a:t>most</a:t>
                      </a:r>
                      <a:r>
                        <a:rPr dirty="0" sz="85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suitable</a:t>
                      </a:r>
                      <a:r>
                        <a:rPr dirty="0" sz="850" spc="5">
                          <a:latin typeface="Montserrat"/>
                          <a:cs typeface="Montserrat"/>
                        </a:rPr>
                        <a:t> for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a</a:t>
                      </a:r>
                      <a:r>
                        <a:rPr dirty="0" sz="850" spc="5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given</a:t>
                      </a:r>
                      <a:r>
                        <a:rPr dirty="0" sz="850" spc="5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task.</a:t>
                      </a:r>
                      <a:endParaRPr sz="850">
                        <a:latin typeface="Montserrat"/>
                        <a:cs typeface="Montserrat"/>
                      </a:endParaRPr>
                    </a:p>
                  </a:txBody>
                  <a:tcPr marL="0" marR="0" marB="0" marT="24130">
                    <a:lnL w="6350">
                      <a:solidFill>
                        <a:srgbClr val="D70929"/>
                      </a:solidFill>
                      <a:prstDash val="solid"/>
                    </a:lnL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</a:tr>
              <a:tr h="33464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4769"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  <a:solidFill>
                      <a:srgbClr val="F5C3B6"/>
                    </a:solidFill>
                  </a:tcPr>
                </a:tc>
                <a:tc>
                  <a:txBody>
                    <a:bodyPr/>
                    <a:lstStyle/>
                    <a:p>
                      <a:pPr marL="53340" marR="367030">
                        <a:lnSpc>
                          <a:spcPct val="105900"/>
                        </a:lnSpc>
                        <a:spcBef>
                          <a:spcPts val="190"/>
                        </a:spcBef>
                      </a:pPr>
                      <a:r>
                        <a:rPr dirty="0" sz="850" spc="15">
                          <a:latin typeface="Montserrat"/>
                          <a:cs typeface="Montserrat"/>
                        </a:rPr>
                        <a:t>Biomimicry</a:t>
                      </a:r>
                      <a:r>
                        <a:rPr dirty="0" sz="850" spc="-4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–</a:t>
                      </a:r>
                      <a:r>
                        <a:rPr dirty="0" sz="850" spc="-35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in </a:t>
                      </a:r>
                      <a:r>
                        <a:rPr dirty="0" sz="850" spc="-21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5">
                          <a:latin typeface="Montserrat"/>
                          <a:cs typeface="Montserrat"/>
                        </a:rPr>
                        <a:t>materials</a:t>
                      </a:r>
                      <a:endParaRPr sz="850">
                        <a:latin typeface="Montserrat"/>
                        <a:cs typeface="Montserrat"/>
                      </a:endParaRPr>
                    </a:p>
                  </a:txBody>
                  <a:tcPr marL="0" marR="0" marB="0" marT="24130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850" spc="15">
                          <a:latin typeface="Montserrat"/>
                          <a:cs typeface="Montserrat"/>
                        </a:rPr>
                        <a:t>Maths</a:t>
                      </a:r>
                      <a:endParaRPr sz="850">
                        <a:latin typeface="Montserrat"/>
                        <a:cs typeface="Montserrat"/>
                      </a:endParaRPr>
                    </a:p>
                  </a:txBody>
                  <a:tcPr marL="0" marR="0" marB="0" marT="31750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850" spc="5">
                          <a:latin typeface="Montserrat"/>
                          <a:cs typeface="Montserrat"/>
                        </a:rPr>
                        <a:t>11</a:t>
                      </a:r>
                      <a:r>
                        <a:rPr dirty="0" sz="850" spc="-2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>
                          <a:latin typeface="Montserrat"/>
                          <a:cs typeface="Montserrat"/>
                        </a:rPr>
                        <a:t>to</a:t>
                      </a:r>
                      <a:r>
                        <a:rPr dirty="0" sz="850" spc="-2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14</a:t>
                      </a:r>
                      <a:endParaRPr sz="850">
                        <a:latin typeface="Montserrat"/>
                        <a:cs typeface="Montserrat"/>
                      </a:endParaRPr>
                    </a:p>
                  </a:txBody>
                  <a:tcPr marL="0" marR="0" marB="0" marT="31750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850">
                          <a:latin typeface="Montserrat"/>
                          <a:cs typeface="Montserrat"/>
                        </a:rPr>
                        <a:t>Interior/exterior</a:t>
                      </a:r>
                      <a:r>
                        <a:rPr dirty="0" sz="850" spc="-2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angles</a:t>
                      </a:r>
                      <a:endParaRPr sz="850">
                        <a:latin typeface="Montserrat"/>
                        <a:cs typeface="Montserrat"/>
                      </a:endParaRPr>
                    </a:p>
                  </a:txBody>
                  <a:tcPr marL="0" marR="0" marB="0" marT="31750">
                    <a:lnL w="6350">
                      <a:solidFill>
                        <a:srgbClr val="D70929"/>
                      </a:solidFill>
                      <a:prstDash val="solid"/>
                    </a:lnL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</a:tr>
              <a:tr h="334645">
                <a:tc rowSpan="2"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dirty="0" sz="850" spc="10" b="1">
                          <a:latin typeface="Montserrat"/>
                          <a:cs typeface="Montserrat"/>
                        </a:rPr>
                        <a:t>Communication</a:t>
                      </a:r>
                      <a:endParaRPr sz="850">
                        <a:latin typeface="Montserrat"/>
                        <a:cs typeface="Montserrat"/>
                      </a:endParaRPr>
                    </a:p>
                  </a:txBody>
                  <a:tcPr marL="0" marR="0" marB="0" marT="64769"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  <a:solidFill>
                      <a:srgbClr val="F5C3B6"/>
                    </a:solidFill>
                  </a:tcPr>
                </a:tc>
                <a:tc>
                  <a:txBody>
                    <a:bodyPr/>
                    <a:lstStyle/>
                    <a:p>
                      <a:pPr marL="53340" marR="339090">
                        <a:lnSpc>
                          <a:spcPct val="105900"/>
                        </a:lnSpc>
                        <a:spcBef>
                          <a:spcPts val="190"/>
                        </a:spcBef>
                      </a:pPr>
                      <a:r>
                        <a:rPr dirty="0" sz="850" spc="5">
                          <a:latin typeface="Montserrat"/>
                          <a:cs typeface="Montserrat"/>
                        </a:rPr>
                        <a:t>Fibre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optic </a:t>
                      </a:r>
                      <a:r>
                        <a:rPr dirty="0" sz="850" spc="15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-10">
                          <a:latin typeface="Montserrat"/>
                          <a:cs typeface="Montserrat"/>
                        </a:rPr>
                        <a:t>c</a:t>
                      </a:r>
                      <a:r>
                        <a:rPr dirty="0" sz="850">
                          <a:latin typeface="Montserrat"/>
                          <a:cs typeface="Montserrat"/>
                        </a:rPr>
                        <a:t>ommunication</a:t>
                      </a:r>
                      <a:endParaRPr sz="850">
                        <a:latin typeface="Montserrat"/>
                        <a:cs typeface="Montserrat"/>
                      </a:endParaRPr>
                    </a:p>
                  </a:txBody>
                  <a:tcPr marL="0" marR="0" marB="0" marT="24130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  <a:solidFill>
                      <a:srgbClr val="FCEBE7"/>
                    </a:solidFill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850" spc="15">
                          <a:latin typeface="Montserrat"/>
                          <a:cs typeface="Montserrat"/>
                        </a:rPr>
                        <a:t>Maths</a:t>
                      </a:r>
                      <a:endParaRPr sz="850">
                        <a:latin typeface="Montserrat"/>
                        <a:cs typeface="Montserrat"/>
                      </a:endParaRPr>
                    </a:p>
                  </a:txBody>
                  <a:tcPr marL="0" marR="0" marB="0" marT="31750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  <a:solidFill>
                      <a:srgbClr val="FCEB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850" spc="15">
                          <a:latin typeface="Montserrat"/>
                          <a:cs typeface="Montserrat"/>
                        </a:rPr>
                        <a:t>9</a:t>
                      </a:r>
                      <a:r>
                        <a:rPr dirty="0" sz="850" spc="-25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>
                          <a:latin typeface="Montserrat"/>
                          <a:cs typeface="Montserrat"/>
                        </a:rPr>
                        <a:t>to</a:t>
                      </a:r>
                      <a:r>
                        <a:rPr dirty="0" sz="850" spc="-2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5">
                          <a:latin typeface="Montserrat"/>
                          <a:cs typeface="Montserrat"/>
                        </a:rPr>
                        <a:t>11</a:t>
                      </a:r>
                      <a:endParaRPr sz="850">
                        <a:latin typeface="Montserrat"/>
                        <a:cs typeface="Montserrat"/>
                      </a:endParaRPr>
                    </a:p>
                  </a:txBody>
                  <a:tcPr marL="0" marR="0" marB="0" marT="31750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  <a:solidFill>
                      <a:srgbClr val="FCEBE7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259715">
                        <a:lnSpc>
                          <a:spcPct val="105900"/>
                        </a:lnSpc>
                        <a:spcBef>
                          <a:spcPts val="190"/>
                        </a:spcBef>
                      </a:pPr>
                      <a:r>
                        <a:rPr dirty="0" sz="850" spc="5">
                          <a:latin typeface="Montserrat"/>
                          <a:cs typeface="Montserrat"/>
                        </a:rPr>
                        <a:t>I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5">
                          <a:latin typeface="Montserrat"/>
                          <a:cs typeface="Montserrat"/>
                        </a:rPr>
                        <a:t>can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analyse how</a:t>
                      </a:r>
                      <a:r>
                        <a:rPr dirty="0" sz="850" spc="15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5">
                          <a:latin typeface="Montserrat"/>
                          <a:cs typeface="Montserrat"/>
                        </a:rPr>
                        <a:t>lifestyles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5">
                          <a:latin typeface="Montserrat"/>
                          <a:cs typeface="Montserrat"/>
                        </a:rPr>
                        <a:t>can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impact </a:t>
                      </a:r>
                      <a:r>
                        <a:rPr dirty="0" sz="850" spc="15">
                          <a:latin typeface="Montserrat"/>
                          <a:cs typeface="Montserrat"/>
                        </a:rPr>
                        <a:t>on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the environment</a:t>
                      </a:r>
                      <a:r>
                        <a:rPr dirty="0" sz="850" spc="15">
                          <a:latin typeface="Montserrat"/>
                          <a:cs typeface="Montserrat"/>
                        </a:rPr>
                        <a:t> and </a:t>
                      </a:r>
                      <a:r>
                        <a:rPr dirty="0" sz="850" spc="5">
                          <a:latin typeface="Montserrat"/>
                          <a:cs typeface="Montserrat"/>
                        </a:rPr>
                        <a:t>Earth’s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5">
                          <a:latin typeface="Montserrat"/>
                          <a:cs typeface="Montserrat"/>
                        </a:rPr>
                        <a:t>resources</a:t>
                      </a:r>
                      <a:r>
                        <a:rPr dirty="0" sz="850" spc="15">
                          <a:latin typeface="Montserrat"/>
                          <a:cs typeface="Montserrat"/>
                        </a:rPr>
                        <a:t> and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5">
                          <a:latin typeface="Montserrat"/>
                          <a:cs typeface="Montserrat"/>
                        </a:rPr>
                        <a:t>can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make </a:t>
                      </a:r>
                      <a:r>
                        <a:rPr dirty="0" sz="850" spc="-21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suggestions</a:t>
                      </a:r>
                      <a:r>
                        <a:rPr dirty="0" sz="850" spc="5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about</a:t>
                      </a:r>
                      <a:r>
                        <a:rPr dirty="0" sz="850" spc="5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how</a:t>
                      </a:r>
                      <a:r>
                        <a:rPr dirty="0" sz="850" spc="5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>
                          <a:latin typeface="Montserrat"/>
                          <a:cs typeface="Montserrat"/>
                        </a:rPr>
                        <a:t>to</a:t>
                      </a:r>
                      <a:r>
                        <a:rPr dirty="0" sz="850" spc="5">
                          <a:latin typeface="Montserrat"/>
                          <a:cs typeface="Montserrat"/>
                        </a:rPr>
                        <a:t> live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in</a:t>
                      </a:r>
                      <a:r>
                        <a:rPr dirty="0" sz="850" spc="5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a</a:t>
                      </a:r>
                      <a:r>
                        <a:rPr dirty="0" sz="850" spc="5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more</a:t>
                      </a:r>
                      <a:r>
                        <a:rPr dirty="0" sz="850" spc="5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sustainable</a:t>
                      </a:r>
                      <a:r>
                        <a:rPr dirty="0" sz="850" spc="5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>
                          <a:latin typeface="Montserrat"/>
                          <a:cs typeface="Montserrat"/>
                        </a:rPr>
                        <a:t>way.</a:t>
                      </a:r>
                      <a:endParaRPr sz="850">
                        <a:latin typeface="Montserrat"/>
                        <a:cs typeface="Montserrat"/>
                      </a:endParaRPr>
                    </a:p>
                  </a:txBody>
                  <a:tcPr marL="0" marR="0" marB="0" marT="24130">
                    <a:lnL w="6350">
                      <a:solidFill>
                        <a:srgbClr val="D70929"/>
                      </a:solidFill>
                      <a:prstDash val="solid"/>
                    </a:lnL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  <a:solidFill>
                      <a:srgbClr val="FCEBE7"/>
                    </a:solidFill>
                  </a:tcPr>
                </a:tc>
              </a:tr>
              <a:tr h="426084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4769"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  <a:solidFill>
                      <a:srgbClr val="F5C3B6"/>
                    </a:solidFill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850" spc="10">
                          <a:latin typeface="Montserrat"/>
                          <a:cs typeface="Montserrat"/>
                        </a:rPr>
                        <a:t>Sorting</a:t>
                      </a:r>
                      <a:r>
                        <a:rPr dirty="0" sz="850" spc="-15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machines</a:t>
                      </a:r>
                      <a:endParaRPr sz="850">
                        <a:latin typeface="Montserrat"/>
                        <a:cs typeface="Montserrat"/>
                      </a:endParaRPr>
                    </a:p>
                  </a:txBody>
                  <a:tcPr marL="0" marR="0" marB="0" marT="31750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  <a:solidFill>
                      <a:srgbClr val="FCEBE7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160020">
                        <a:lnSpc>
                          <a:spcPct val="105900"/>
                        </a:lnSpc>
                        <a:spcBef>
                          <a:spcPts val="190"/>
                        </a:spcBef>
                      </a:pPr>
                      <a:r>
                        <a:rPr dirty="0" sz="850" spc="-25">
                          <a:latin typeface="Montserrat"/>
                          <a:cs typeface="Montserrat"/>
                        </a:rPr>
                        <a:t>C</a:t>
                      </a:r>
                      <a:r>
                        <a:rPr dirty="0" sz="850">
                          <a:latin typeface="Montserrat"/>
                          <a:cs typeface="Montserrat"/>
                        </a:rPr>
                        <a:t>ompu</a:t>
                      </a:r>
                      <a:r>
                        <a:rPr dirty="0" sz="850" spc="-20">
                          <a:latin typeface="Montserrat"/>
                          <a:cs typeface="Montserrat"/>
                        </a:rPr>
                        <a:t>t</a:t>
                      </a:r>
                      <a:r>
                        <a:rPr dirty="0" sz="850">
                          <a:latin typeface="Montserrat"/>
                          <a:cs typeface="Montserrat"/>
                        </a:rPr>
                        <a:t>er 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science</a:t>
                      </a:r>
                      <a:endParaRPr sz="850">
                        <a:latin typeface="Montserrat"/>
                        <a:cs typeface="Montserrat"/>
                      </a:endParaRPr>
                    </a:p>
                  </a:txBody>
                  <a:tcPr marL="0" marR="0" marB="0" marT="24130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  <a:solidFill>
                      <a:srgbClr val="FCEBE7"/>
                    </a:solidFill>
                  </a:tcPr>
                </a:tc>
                <a:tc>
                  <a:txBody>
                    <a:bodyPr/>
                    <a:lstStyle/>
                    <a:p>
                      <a:pPr marL="62865" marR="55244" indent="210185">
                        <a:lnSpc>
                          <a:spcPts val="900"/>
                        </a:lnSpc>
                        <a:spcBef>
                          <a:spcPts val="380"/>
                        </a:spcBef>
                      </a:pPr>
                      <a:r>
                        <a:rPr dirty="0" sz="850" spc="15">
                          <a:latin typeface="Montserrat"/>
                          <a:cs typeface="Montserrat"/>
                        </a:rPr>
                        <a:t>9 </a:t>
                      </a:r>
                      <a:r>
                        <a:rPr dirty="0" sz="850">
                          <a:latin typeface="Montserrat"/>
                          <a:cs typeface="Montserrat"/>
                        </a:rPr>
                        <a:t>to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14 </a:t>
                      </a:r>
                      <a:r>
                        <a:rPr dirty="0" sz="850" spc="15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00">
                          <a:latin typeface="Montserrat"/>
                          <a:cs typeface="Montserrat"/>
                        </a:rPr>
                        <a:t>(depending on  numbe</a:t>
                      </a:r>
                      <a:r>
                        <a:rPr dirty="0" sz="800" spc="-5">
                          <a:latin typeface="Montserrat"/>
                          <a:cs typeface="Montserrat"/>
                        </a:rPr>
                        <a:t>r</a:t>
                      </a:r>
                      <a:r>
                        <a:rPr dirty="0" sz="800">
                          <a:latin typeface="Montserrat"/>
                          <a:cs typeface="Montserrat"/>
                        </a:rPr>
                        <a:t>s used)</a:t>
                      </a:r>
                      <a:endParaRPr sz="800">
                        <a:latin typeface="Montserrat"/>
                        <a:cs typeface="Montserrat"/>
                      </a:endParaRPr>
                    </a:p>
                  </a:txBody>
                  <a:tcPr marL="0" marR="0" marB="0" marT="48260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  <a:solidFill>
                      <a:srgbClr val="FCEBE7"/>
                    </a:solidFill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850" spc="5">
                          <a:latin typeface="Montserrat"/>
                          <a:cs typeface="Montserrat"/>
                        </a:rPr>
                        <a:t>I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understand that algorithms </a:t>
                      </a:r>
                      <a:r>
                        <a:rPr dirty="0" sz="850" spc="15">
                          <a:latin typeface="Montserrat"/>
                          <a:cs typeface="Montserrat"/>
                        </a:rPr>
                        <a:t>can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5">
                          <a:latin typeface="Montserrat"/>
                          <a:cs typeface="Montserrat"/>
                        </a:rPr>
                        <a:t>be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5">
                          <a:latin typeface="Montserrat"/>
                          <a:cs typeface="Montserrat"/>
                        </a:rPr>
                        <a:t>used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5">
                          <a:latin typeface="Montserrat"/>
                          <a:cs typeface="Montserrat"/>
                        </a:rPr>
                        <a:t>for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 processing </a:t>
                      </a:r>
                      <a:r>
                        <a:rPr dirty="0" sz="850" spc="15">
                          <a:latin typeface="Montserrat"/>
                          <a:cs typeface="Montserrat"/>
                        </a:rPr>
                        <a:t>and</a:t>
                      </a:r>
                      <a:r>
                        <a:rPr dirty="0" sz="850" spc="5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sorting information.</a:t>
                      </a:r>
                      <a:endParaRPr sz="850">
                        <a:latin typeface="Montserrat"/>
                        <a:cs typeface="Montserrat"/>
                      </a:endParaRPr>
                    </a:p>
                  </a:txBody>
                  <a:tcPr marL="0" marR="0" marB="0" marT="31750">
                    <a:lnL w="6350">
                      <a:solidFill>
                        <a:srgbClr val="D70929"/>
                      </a:solidFill>
                      <a:prstDash val="solid"/>
                    </a:lnL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  <a:solidFill>
                      <a:srgbClr val="FCEBE7"/>
                    </a:solidFill>
                  </a:tcPr>
                </a:tc>
              </a:tr>
              <a:tr h="197485">
                <a:tc rowSpan="2"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dirty="0" sz="850" spc="15" b="1">
                          <a:latin typeface="Montserrat"/>
                          <a:cs typeface="Montserrat"/>
                        </a:rPr>
                        <a:t>Artificial</a:t>
                      </a:r>
                      <a:endParaRPr sz="850">
                        <a:latin typeface="Montserrat"/>
                        <a:cs typeface="Montserrat"/>
                      </a:endParaRPr>
                    </a:p>
                    <a:p>
                      <a:pPr marL="7175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850" spc="10" b="1">
                          <a:latin typeface="Montserrat"/>
                          <a:cs typeface="Montserrat"/>
                        </a:rPr>
                        <a:t>Intelligence</a:t>
                      </a:r>
                      <a:endParaRPr sz="850">
                        <a:latin typeface="Montserrat"/>
                        <a:cs typeface="Montserrat"/>
                      </a:endParaRPr>
                    </a:p>
                  </a:txBody>
                  <a:tcPr marL="0" marR="0" marB="0" marT="64769"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  <a:solidFill>
                      <a:srgbClr val="F5C3B6"/>
                    </a:solidFill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850" spc="10">
                          <a:latin typeface="Montserrat"/>
                          <a:cs typeface="Montserrat"/>
                        </a:rPr>
                        <a:t>Spotting</a:t>
                      </a:r>
                      <a:r>
                        <a:rPr dirty="0" sz="850" spc="-3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5">
                          <a:latin typeface="Montserrat"/>
                          <a:cs typeface="Montserrat"/>
                        </a:rPr>
                        <a:t>patterns</a:t>
                      </a:r>
                      <a:endParaRPr sz="850">
                        <a:latin typeface="Montserrat"/>
                        <a:cs typeface="Montserrat"/>
                      </a:endParaRPr>
                    </a:p>
                  </a:txBody>
                  <a:tcPr marL="0" marR="0" marB="0" marT="31750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850" spc="15">
                          <a:latin typeface="Montserrat"/>
                          <a:cs typeface="Montserrat"/>
                        </a:rPr>
                        <a:t>Maths</a:t>
                      </a:r>
                      <a:endParaRPr sz="850">
                        <a:latin typeface="Montserrat"/>
                        <a:cs typeface="Montserrat"/>
                      </a:endParaRPr>
                    </a:p>
                  </a:txBody>
                  <a:tcPr marL="0" marR="0" marB="0" marT="31750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850" spc="5">
                          <a:latin typeface="Montserrat"/>
                          <a:cs typeface="Montserrat"/>
                        </a:rPr>
                        <a:t>11</a:t>
                      </a:r>
                      <a:r>
                        <a:rPr dirty="0" sz="850" spc="-2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>
                          <a:latin typeface="Montserrat"/>
                          <a:cs typeface="Montserrat"/>
                        </a:rPr>
                        <a:t>to</a:t>
                      </a:r>
                      <a:r>
                        <a:rPr dirty="0" sz="850" spc="-2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14</a:t>
                      </a:r>
                      <a:endParaRPr sz="850">
                        <a:latin typeface="Montserrat"/>
                        <a:cs typeface="Montserrat"/>
                      </a:endParaRPr>
                    </a:p>
                  </a:txBody>
                  <a:tcPr marL="0" marR="0" marB="0" marT="31750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850" spc="5">
                          <a:latin typeface="Montserrat"/>
                          <a:cs typeface="Montserrat"/>
                        </a:rPr>
                        <a:t>I </a:t>
                      </a:r>
                      <a:r>
                        <a:rPr dirty="0" sz="850" spc="15">
                          <a:latin typeface="Montserrat"/>
                          <a:cs typeface="Montserrat"/>
                        </a:rPr>
                        <a:t>can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 recognise</a:t>
                      </a:r>
                      <a:r>
                        <a:rPr dirty="0" sz="850" spc="5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arithmetic sequences</a:t>
                      </a:r>
                      <a:r>
                        <a:rPr dirty="0" sz="850" spc="5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5">
                          <a:latin typeface="Montserrat"/>
                          <a:cs typeface="Montserrat"/>
                        </a:rPr>
                        <a:t>and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25">
                          <a:latin typeface="Montserrat"/>
                          <a:cs typeface="Montserrat"/>
                        </a:rPr>
                        <a:t>find</a:t>
                      </a:r>
                      <a:r>
                        <a:rPr dirty="0" sz="850" spc="5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the nth</a:t>
                      </a:r>
                      <a:r>
                        <a:rPr dirty="0" sz="850" spc="5">
                          <a:latin typeface="Montserrat"/>
                          <a:cs typeface="Montserrat"/>
                        </a:rPr>
                        <a:t> term.</a:t>
                      </a:r>
                      <a:endParaRPr sz="850">
                        <a:latin typeface="Montserrat"/>
                        <a:cs typeface="Montserrat"/>
                      </a:endParaRPr>
                    </a:p>
                  </a:txBody>
                  <a:tcPr marL="0" marR="0" marB="0" marT="31750">
                    <a:lnL w="6350">
                      <a:solidFill>
                        <a:srgbClr val="D70929"/>
                      </a:solidFill>
                      <a:prstDash val="solid"/>
                    </a:lnL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</a:tr>
              <a:tr h="33464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4769"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  <a:solidFill>
                      <a:srgbClr val="F5C3B6"/>
                    </a:solidFill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850" spc="5">
                          <a:latin typeface="Montserrat"/>
                          <a:cs typeface="Montserrat"/>
                        </a:rPr>
                        <a:t>Ordering</a:t>
                      </a:r>
                      <a:r>
                        <a:rPr dirty="0" sz="850" spc="-2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5">
                          <a:latin typeface="Montserrat"/>
                          <a:cs typeface="Montserrat"/>
                        </a:rPr>
                        <a:t>intelligence</a:t>
                      </a:r>
                      <a:endParaRPr sz="850">
                        <a:latin typeface="Montserrat"/>
                        <a:cs typeface="Montserrat"/>
                      </a:endParaRPr>
                    </a:p>
                    <a:p>
                      <a:pPr marL="5334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850" spc="10">
                          <a:latin typeface="Montserrat"/>
                          <a:cs typeface="Montserrat"/>
                        </a:rPr>
                        <a:t>/Turing</a:t>
                      </a:r>
                      <a:r>
                        <a:rPr dirty="0" sz="850" spc="-3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>
                          <a:latin typeface="Montserrat"/>
                          <a:cs typeface="Montserrat"/>
                        </a:rPr>
                        <a:t>Test</a:t>
                      </a:r>
                      <a:endParaRPr sz="850">
                        <a:latin typeface="Montserrat"/>
                        <a:cs typeface="Montserrat"/>
                      </a:endParaRPr>
                    </a:p>
                  </a:txBody>
                  <a:tcPr marL="0" marR="0" marB="0" marT="31750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975" marR="160020">
                        <a:lnSpc>
                          <a:spcPct val="105900"/>
                        </a:lnSpc>
                        <a:spcBef>
                          <a:spcPts val="190"/>
                        </a:spcBef>
                      </a:pPr>
                      <a:r>
                        <a:rPr dirty="0" sz="850" spc="-25">
                          <a:latin typeface="Montserrat"/>
                          <a:cs typeface="Montserrat"/>
                        </a:rPr>
                        <a:t>C</a:t>
                      </a:r>
                      <a:r>
                        <a:rPr dirty="0" sz="850">
                          <a:latin typeface="Montserrat"/>
                          <a:cs typeface="Montserrat"/>
                        </a:rPr>
                        <a:t>ompu</a:t>
                      </a:r>
                      <a:r>
                        <a:rPr dirty="0" sz="850" spc="-20">
                          <a:latin typeface="Montserrat"/>
                          <a:cs typeface="Montserrat"/>
                        </a:rPr>
                        <a:t>t</a:t>
                      </a:r>
                      <a:r>
                        <a:rPr dirty="0" sz="850">
                          <a:latin typeface="Montserrat"/>
                          <a:cs typeface="Montserrat"/>
                        </a:rPr>
                        <a:t>er 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science</a:t>
                      </a:r>
                      <a:endParaRPr sz="850">
                        <a:latin typeface="Montserrat"/>
                        <a:cs typeface="Montserrat"/>
                      </a:endParaRPr>
                    </a:p>
                  </a:txBody>
                  <a:tcPr marL="0" marR="0" marB="0" marT="24130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850" spc="15">
                          <a:latin typeface="Montserrat"/>
                          <a:cs typeface="Montserrat"/>
                        </a:rPr>
                        <a:t>9</a:t>
                      </a:r>
                      <a:r>
                        <a:rPr dirty="0" sz="850" spc="-25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>
                          <a:latin typeface="Montserrat"/>
                          <a:cs typeface="Montserrat"/>
                        </a:rPr>
                        <a:t>to</a:t>
                      </a:r>
                      <a:r>
                        <a:rPr dirty="0" sz="850" spc="-2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5">
                          <a:latin typeface="Montserrat"/>
                          <a:cs typeface="Montserrat"/>
                        </a:rPr>
                        <a:t>11</a:t>
                      </a:r>
                      <a:endParaRPr sz="850">
                        <a:latin typeface="Montserrat"/>
                        <a:cs typeface="Montserrat"/>
                      </a:endParaRPr>
                    </a:p>
                  </a:txBody>
                  <a:tcPr marL="0" marR="0" marB="0" marT="31750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850" spc="5">
                          <a:latin typeface="Montserrat"/>
                          <a:cs typeface="Montserrat"/>
                        </a:rPr>
                        <a:t>I</a:t>
                      </a:r>
                      <a:r>
                        <a:rPr dirty="0" sz="85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understand</a:t>
                      </a:r>
                      <a:r>
                        <a:rPr dirty="0" sz="85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how</a:t>
                      </a:r>
                      <a:r>
                        <a:rPr dirty="0" sz="850" spc="5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computers</a:t>
                      </a:r>
                      <a:r>
                        <a:rPr dirty="0" sz="85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process</a:t>
                      </a:r>
                      <a:r>
                        <a:rPr dirty="0" sz="850" spc="5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information.</a:t>
                      </a:r>
                      <a:endParaRPr sz="850">
                        <a:latin typeface="Montserrat"/>
                        <a:cs typeface="Montserrat"/>
                      </a:endParaRPr>
                    </a:p>
                  </a:txBody>
                  <a:tcPr marL="0" marR="0" marB="0" marT="31750">
                    <a:lnL w="6350">
                      <a:solidFill>
                        <a:srgbClr val="D70929"/>
                      </a:solidFill>
                      <a:prstDash val="solid"/>
                    </a:lnL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</a:tcPr>
                </a:tc>
              </a:tr>
              <a:tr h="334645">
                <a:tc rowSpan="2"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dirty="0" sz="850" spc="10" b="1">
                          <a:latin typeface="Montserrat"/>
                          <a:cs typeface="Montserrat"/>
                        </a:rPr>
                        <a:t>Environment</a:t>
                      </a:r>
                      <a:endParaRPr sz="850">
                        <a:latin typeface="Montserrat"/>
                        <a:cs typeface="Montserrat"/>
                      </a:endParaRPr>
                    </a:p>
                  </a:txBody>
                  <a:tcPr marL="0" marR="0" marB="0" marT="64769"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  <a:solidFill>
                      <a:srgbClr val="F5C3B6"/>
                    </a:solidFill>
                  </a:tcPr>
                </a:tc>
                <a:tc>
                  <a:txBody>
                    <a:bodyPr/>
                    <a:lstStyle/>
                    <a:p>
                      <a:pPr marL="53340" marR="156210">
                        <a:lnSpc>
                          <a:spcPct val="105900"/>
                        </a:lnSpc>
                        <a:spcBef>
                          <a:spcPts val="190"/>
                        </a:spcBef>
                      </a:pPr>
                      <a:r>
                        <a:rPr dirty="0" sz="850" spc="15">
                          <a:latin typeface="Montserrat"/>
                          <a:cs typeface="Montserrat"/>
                        </a:rPr>
                        <a:t>What </a:t>
                      </a:r>
                      <a:r>
                        <a:rPr dirty="0" sz="850" spc="5">
                          <a:latin typeface="Montserrat"/>
                          <a:cs typeface="Montserrat"/>
                        </a:rPr>
                        <a:t>are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 greenhouse</a:t>
                      </a:r>
                      <a:r>
                        <a:rPr dirty="0" sz="850" spc="-5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gases?</a:t>
                      </a:r>
                      <a:endParaRPr sz="850">
                        <a:latin typeface="Montserrat"/>
                        <a:cs typeface="Montserrat"/>
                      </a:endParaRPr>
                    </a:p>
                  </a:txBody>
                  <a:tcPr marL="0" marR="0" marB="0" marT="24130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  <a:solidFill>
                      <a:srgbClr val="FCEBE7"/>
                    </a:solidFill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850" spc="10">
                          <a:latin typeface="Montserrat"/>
                          <a:cs typeface="Montserrat"/>
                        </a:rPr>
                        <a:t>Science</a:t>
                      </a:r>
                      <a:endParaRPr sz="850">
                        <a:latin typeface="Montserrat"/>
                        <a:cs typeface="Montserrat"/>
                      </a:endParaRPr>
                    </a:p>
                  </a:txBody>
                  <a:tcPr marL="0" marR="0" marB="0" marT="31750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  <a:solidFill>
                      <a:srgbClr val="FCEB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850" spc="5">
                          <a:latin typeface="Montserrat"/>
                          <a:cs typeface="Montserrat"/>
                        </a:rPr>
                        <a:t>11</a:t>
                      </a:r>
                      <a:r>
                        <a:rPr dirty="0" sz="850" spc="-2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>
                          <a:latin typeface="Montserrat"/>
                          <a:cs typeface="Montserrat"/>
                        </a:rPr>
                        <a:t>to</a:t>
                      </a:r>
                      <a:r>
                        <a:rPr dirty="0" sz="850" spc="-2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14</a:t>
                      </a:r>
                      <a:endParaRPr sz="850">
                        <a:latin typeface="Montserrat"/>
                        <a:cs typeface="Montserrat"/>
                      </a:endParaRPr>
                    </a:p>
                  </a:txBody>
                  <a:tcPr marL="0" marR="0" marB="0" marT="31750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  <a:solidFill>
                      <a:srgbClr val="FCEBE7"/>
                    </a:solidFill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850" spc="5">
                          <a:latin typeface="Montserrat"/>
                          <a:cs typeface="Montserrat"/>
                        </a:rPr>
                        <a:t>I </a:t>
                      </a:r>
                      <a:r>
                        <a:rPr dirty="0" sz="850" spc="15">
                          <a:latin typeface="Montserrat"/>
                          <a:cs typeface="Montserrat"/>
                        </a:rPr>
                        <a:t>can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 describe molecules based </a:t>
                      </a:r>
                      <a:r>
                        <a:rPr dirty="0" sz="850" spc="15">
                          <a:latin typeface="Montserrat"/>
                          <a:cs typeface="Montserrat"/>
                        </a:rPr>
                        <a:t>on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 the atoms that they </a:t>
                      </a:r>
                      <a:r>
                        <a:rPr dirty="0" sz="850" spc="5">
                          <a:latin typeface="Montserrat"/>
                          <a:cs typeface="Montserrat"/>
                        </a:rPr>
                        <a:t>are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5">
                          <a:latin typeface="Montserrat"/>
                          <a:cs typeface="Montserrat"/>
                        </a:rPr>
                        <a:t>made</a:t>
                      </a:r>
                      <a:r>
                        <a:rPr dirty="0" sz="850" spc="5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5">
                          <a:latin typeface="Montserrat"/>
                          <a:cs typeface="Montserrat"/>
                        </a:rPr>
                        <a:t>up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20">
                          <a:latin typeface="Montserrat"/>
                          <a:cs typeface="Montserrat"/>
                        </a:rPr>
                        <a:t>from.</a:t>
                      </a:r>
                      <a:endParaRPr sz="850">
                        <a:latin typeface="Montserrat"/>
                        <a:cs typeface="Montserrat"/>
                      </a:endParaRPr>
                    </a:p>
                  </a:txBody>
                  <a:tcPr marL="0" marR="0" marB="0" marT="31750">
                    <a:lnL w="6350">
                      <a:solidFill>
                        <a:srgbClr val="D70929"/>
                      </a:solidFill>
                      <a:prstDash val="solid"/>
                    </a:lnL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  <a:solidFill>
                      <a:srgbClr val="FCEBE7"/>
                    </a:solidFill>
                  </a:tcPr>
                </a:tc>
              </a:tr>
              <a:tr h="33464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4769"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  <a:solidFill>
                      <a:srgbClr val="F5C3B6"/>
                    </a:solidFill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850" spc="5">
                          <a:latin typeface="Montserrat"/>
                          <a:cs typeface="Montserrat"/>
                        </a:rPr>
                        <a:t>Working</a:t>
                      </a:r>
                      <a:r>
                        <a:rPr dirty="0" sz="850" spc="-2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with</a:t>
                      </a:r>
                      <a:r>
                        <a:rPr dirty="0" sz="850" spc="-2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robots</a:t>
                      </a:r>
                      <a:endParaRPr sz="850">
                        <a:latin typeface="Montserrat"/>
                        <a:cs typeface="Montserrat"/>
                      </a:endParaRPr>
                    </a:p>
                  </a:txBody>
                  <a:tcPr marL="0" marR="0" marB="0" marT="31750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  <a:solidFill>
                      <a:srgbClr val="FCEBE7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101600">
                        <a:lnSpc>
                          <a:spcPct val="105900"/>
                        </a:lnSpc>
                        <a:spcBef>
                          <a:spcPts val="190"/>
                        </a:spcBef>
                      </a:pPr>
                      <a:r>
                        <a:rPr dirty="0" sz="850" spc="10">
                          <a:latin typeface="Montserrat"/>
                          <a:cs typeface="Montserrat"/>
                        </a:rPr>
                        <a:t>Design </a:t>
                      </a:r>
                      <a:r>
                        <a:rPr dirty="0" sz="850" spc="15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-20">
                          <a:latin typeface="Montserrat"/>
                          <a:cs typeface="Montserrat"/>
                        </a:rPr>
                        <a:t>t</a:t>
                      </a:r>
                      <a:r>
                        <a:rPr dirty="0" sz="850">
                          <a:latin typeface="Montserrat"/>
                          <a:cs typeface="Montserrat"/>
                        </a:rPr>
                        <a:t>e</a:t>
                      </a:r>
                      <a:r>
                        <a:rPr dirty="0" sz="850" spc="-10">
                          <a:latin typeface="Montserrat"/>
                          <a:cs typeface="Montserrat"/>
                        </a:rPr>
                        <a:t>c</a:t>
                      </a:r>
                      <a:r>
                        <a:rPr dirty="0" sz="850">
                          <a:latin typeface="Montserrat"/>
                          <a:cs typeface="Montserrat"/>
                        </a:rPr>
                        <a:t>hnology</a:t>
                      </a:r>
                      <a:endParaRPr sz="850">
                        <a:latin typeface="Montserrat"/>
                        <a:cs typeface="Montserrat"/>
                      </a:endParaRPr>
                    </a:p>
                  </a:txBody>
                  <a:tcPr marL="0" marR="0" marB="0" marT="24130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  <a:solidFill>
                      <a:srgbClr val="FCEB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850" spc="15">
                          <a:latin typeface="Montserrat"/>
                          <a:cs typeface="Montserrat"/>
                        </a:rPr>
                        <a:t>9</a:t>
                      </a:r>
                      <a:r>
                        <a:rPr dirty="0" sz="850" spc="-25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>
                          <a:latin typeface="Montserrat"/>
                          <a:cs typeface="Montserrat"/>
                        </a:rPr>
                        <a:t>to</a:t>
                      </a:r>
                      <a:r>
                        <a:rPr dirty="0" sz="850" spc="-2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14</a:t>
                      </a:r>
                      <a:endParaRPr sz="850">
                        <a:latin typeface="Montserrat"/>
                        <a:cs typeface="Montserrat"/>
                      </a:endParaRPr>
                    </a:p>
                  </a:txBody>
                  <a:tcPr marL="0" marR="0" marB="0" marT="31750">
                    <a:lnL w="6350">
                      <a:solidFill>
                        <a:srgbClr val="D70929"/>
                      </a:solidFill>
                      <a:prstDash val="solid"/>
                    </a:lnL>
                    <a:lnR w="6350">
                      <a:solidFill>
                        <a:srgbClr val="D70929"/>
                      </a:solidFill>
                      <a:prstDash val="solid"/>
                    </a:lnR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  <a:solidFill>
                      <a:srgbClr val="FCEBE7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144780">
                        <a:lnSpc>
                          <a:spcPct val="105900"/>
                        </a:lnSpc>
                        <a:spcBef>
                          <a:spcPts val="190"/>
                        </a:spcBef>
                      </a:pPr>
                      <a:r>
                        <a:rPr dirty="0" sz="850" spc="5">
                          <a:latin typeface="Montserrat"/>
                          <a:cs typeface="Montserrat"/>
                        </a:rPr>
                        <a:t>I</a:t>
                      </a:r>
                      <a:r>
                        <a:rPr dirty="0" sz="850" spc="15">
                          <a:latin typeface="Montserrat"/>
                          <a:cs typeface="Montserrat"/>
                        </a:rPr>
                        <a:t> can </a:t>
                      </a:r>
                      <a:r>
                        <a:rPr dirty="0" sz="850" spc="5">
                          <a:latin typeface="Montserrat"/>
                          <a:cs typeface="Montserrat"/>
                        </a:rPr>
                        <a:t>incorporate</a:t>
                      </a:r>
                      <a:r>
                        <a:rPr dirty="0" sz="850" spc="15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5">
                          <a:latin typeface="Montserrat"/>
                          <a:cs typeface="Montserrat"/>
                        </a:rPr>
                        <a:t>control</a:t>
                      </a:r>
                      <a:r>
                        <a:rPr dirty="0" sz="850" spc="15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5">
                          <a:latin typeface="Montserrat"/>
                          <a:cs typeface="Montserrat"/>
                        </a:rPr>
                        <a:t>systems,</a:t>
                      </a:r>
                      <a:r>
                        <a:rPr dirty="0" sz="850" spc="15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such</a:t>
                      </a:r>
                      <a:r>
                        <a:rPr dirty="0" sz="850" spc="15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as</a:t>
                      </a:r>
                      <a:r>
                        <a:rPr dirty="0" sz="850" spc="15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mechanical,</a:t>
                      </a:r>
                      <a:r>
                        <a:rPr dirty="0" sz="850" spc="15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in</a:t>
                      </a:r>
                      <a:r>
                        <a:rPr dirty="0" sz="850" spc="2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products</a:t>
                      </a:r>
                      <a:r>
                        <a:rPr dirty="0" sz="850" spc="15">
                          <a:latin typeface="Montserrat"/>
                          <a:cs typeface="Montserrat"/>
                        </a:rPr>
                        <a:t> and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understand</a:t>
                      </a:r>
                      <a:r>
                        <a:rPr dirty="0" sz="850" spc="15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how</a:t>
                      </a:r>
                      <a:r>
                        <a:rPr dirty="0" sz="850" spc="15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these</a:t>
                      </a:r>
                      <a:r>
                        <a:rPr dirty="0" sz="850" spc="15">
                          <a:latin typeface="Montserrat"/>
                          <a:cs typeface="Montserrat"/>
                        </a:rPr>
                        <a:t> can </a:t>
                      </a:r>
                      <a:r>
                        <a:rPr dirty="0" sz="850" spc="-204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5">
                          <a:latin typeface="Montserrat"/>
                          <a:cs typeface="Montserrat"/>
                        </a:rPr>
                        <a:t>be</a:t>
                      </a:r>
                      <a:r>
                        <a:rPr dirty="0" sz="850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employed</a:t>
                      </a:r>
                      <a:r>
                        <a:rPr dirty="0" sz="850" spc="5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>
                          <a:latin typeface="Montserrat"/>
                          <a:cs typeface="Montserrat"/>
                        </a:rPr>
                        <a:t>to</a:t>
                      </a:r>
                      <a:r>
                        <a:rPr dirty="0" sz="850" spc="5">
                          <a:latin typeface="Montserrat"/>
                          <a:cs typeface="Montserrat"/>
                        </a:rPr>
                        <a:t> achieve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desired</a:t>
                      </a:r>
                      <a:r>
                        <a:rPr dirty="0" sz="850" spc="5">
                          <a:latin typeface="Montserrat"/>
                          <a:cs typeface="Montserrat"/>
                        </a:rPr>
                        <a:t> </a:t>
                      </a:r>
                      <a:r>
                        <a:rPr dirty="0" sz="850" spc="10">
                          <a:latin typeface="Montserrat"/>
                          <a:cs typeface="Montserrat"/>
                        </a:rPr>
                        <a:t>effects.</a:t>
                      </a:r>
                      <a:endParaRPr sz="850">
                        <a:latin typeface="Montserrat"/>
                        <a:cs typeface="Montserrat"/>
                      </a:endParaRPr>
                    </a:p>
                  </a:txBody>
                  <a:tcPr marL="0" marR="0" marB="0" marT="24130">
                    <a:lnL w="6350">
                      <a:solidFill>
                        <a:srgbClr val="D70929"/>
                      </a:solidFill>
                      <a:prstDash val="solid"/>
                    </a:lnL>
                    <a:lnT w="6350">
                      <a:solidFill>
                        <a:srgbClr val="D70929"/>
                      </a:solidFill>
                      <a:prstDash val="solid"/>
                    </a:lnT>
                    <a:lnB w="6350">
                      <a:solidFill>
                        <a:srgbClr val="D70929"/>
                      </a:solidFill>
                      <a:prstDash val="solid"/>
                    </a:lnB>
                    <a:solidFill>
                      <a:srgbClr val="FCEB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41117" y="7106399"/>
            <a:ext cx="7258888" cy="27360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55300" y="7165565"/>
            <a:ext cx="184277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solidFill>
                  <a:srgbClr val="002D5A"/>
                </a:solidFill>
                <a:latin typeface="Montserrat"/>
                <a:cs typeface="Montserrat"/>
              </a:rPr>
              <a:t>Future</a:t>
            </a:r>
            <a:r>
              <a:rPr dirty="0" sz="900" spc="-20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900" b="1">
                <a:solidFill>
                  <a:srgbClr val="002D5A"/>
                </a:solidFill>
                <a:latin typeface="Montserrat"/>
                <a:cs typeface="Montserrat"/>
              </a:rPr>
              <a:t>of</a:t>
            </a:r>
            <a:r>
              <a:rPr dirty="0" sz="900" spc="-20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900" b="1">
                <a:solidFill>
                  <a:srgbClr val="002D5A"/>
                </a:solidFill>
                <a:latin typeface="Montserrat"/>
                <a:cs typeface="Montserrat"/>
              </a:rPr>
              <a:t>flight:</a:t>
            </a:r>
            <a:r>
              <a:rPr dirty="0" sz="900" spc="-20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900" spc="-10" b="1">
                <a:solidFill>
                  <a:srgbClr val="002D5A"/>
                </a:solidFill>
                <a:latin typeface="Montserrat"/>
                <a:cs typeface="Montserrat"/>
              </a:rPr>
              <a:t>Teacher</a:t>
            </a:r>
            <a:r>
              <a:rPr dirty="0" sz="900" spc="-20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900" b="1">
                <a:solidFill>
                  <a:srgbClr val="002D5A"/>
                </a:solidFill>
                <a:latin typeface="Montserrat"/>
                <a:cs typeface="Montserrat"/>
              </a:rPr>
              <a:t>guide</a:t>
            </a:r>
            <a:endParaRPr sz="900">
              <a:latin typeface="Montserrat"/>
              <a:cs typeface="Montserra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044170" y="7161154"/>
            <a:ext cx="19304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002D5A"/>
                </a:solidFill>
                <a:latin typeface="Montserrat"/>
                <a:cs typeface="Montserrat"/>
              </a:rPr>
              <a:t>06</a:t>
            </a:r>
            <a:endParaRPr sz="1000">
              <a:latin typeface="Montserrat"/>
              <a:cs typeface="Montserra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8000" y="7003540"/>
            <a:ext cx="9756140" cy="0"/>
          </a:xfrm>
          <a:custGeom>
            <a:avLst/>
            <a:gdLst/>
            <a:ahLst/>
            <a:cxnLst/>
            <a:rect l="l" t="t" r="r" b="b"/>
            <a:pathLst>
              <a:path w="9756140" h="0">
                <a:moveTo>
                  <a:pt x="0" y="0"/>
                </a:moveTo>
                <a:lnTo>
                  <a:pt x="9756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5300" y="444733"/>
            <a:ext cx="4628515" cy="4216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600" spc="-5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</a:rPr>
              <a:t>Engineering</a:t>
            </a:r>
            <a:r>
              <a:rPr dirty="0" u="heavy" sz="2600" spc="-15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</a:rPr>
              <a:t> </a:t>
            </a:r>
            <a:r>
              <a:rPr dirty="0" u="heavy" sz="2600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</a:rPr>
              <a:t>habits</a:t>
            </a:r>
            <a:r>
              <a:rPr dirty="0" u="heavy" sz="2600" spc="-15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</a:rPr>
              <a:t> </a:t>
            </a:r>
            <a:r>
              <a:rPr dirty="0" u="heavy" sz="2600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</a:rPr>
              <a:t>of</a:t>
            </a:r>
            <a:r>
              <a:rPr dirty="0" u="heavy" sz="2600" spc="-15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</a:rPr>
              <a:t> </a:t>
            </a:r>
            <a:r>
              <a:rPr dirty="0" u="heavy" sz="2600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</a:rPr>
              <a:t>mind</a:t>
            </a:r>
            <a:endParaRPr sz="2600">
              <a:latin typeface="Montserrat Medium"/>
              <a:cs typeface="Montserrat Medium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763452" y="2057717"/>
            <a:ext cx="5461000" cy="4639945"/>
            <a:chOff x="4763452" y="2057717"/>
            <a:chExt cx="5461000" cy="4639945"/>
          </a:xfrm>
        </p:grpSpPr>
        <p:sp>
          <p:nvSpPr>
            <p:cNvPr id="8" name="object 8"/>
            <p:cNvSpPr/>
            <p:nvPr/>
          </p:nvSpPr>
          <p:spPr>
            <a:xfrm>
              <a:off x="4763452" y="2057717"/>
              <a:ext cx="5461000" cy="4639945"/>
            </a:xfrm>
            <a:custGeom>
              <a:avLst/>
              <a:gdLst/>
              <a:ahLst/>
              <a:cxnLst/>
              <a:rect l="l" t="t" r="r" b="b"/>
              <a:pathLst>
                <a:path w="5461000" h="4639945">
                  <a:moveTo>
                    <a:pt x="5460555" y="0"/>
                  </a:moveTo>
                  <a:lnTo>
                    <a:pt x="0" y="0"/>
                  </a:lnTo>
                  <a:lnTo>
                    <a:pt x="0" y="4639894"/>
                  </a:lnTo>
                  <a:lnTo>
                    <a:pt x="5460555" y="4639894"/>
                  </a:lnTo>
                  <a:lnTo>
                    <a:pt x="5460555" y="0"/>
                  </a:lnTo>
                  <a:close/>
                </a:path>
              </a:pathLst>
            </a:custGeom>
            <a:solidFill>
              <a:srgbClr val="E8F6F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337753" y="2652909"/>
              <a:ext cx="4248785" cy="3679825"/>
            </a:xfrm>
            <a:custGeom>
              <a:avLst/>
              <a:gdLst/>
              <a:ahLst/>
              <a:cxnLst/>
              <a:rect l="l" t="t" r="r" b="b"/>
              <a:pathLst>
                <a:path w="4248784" h="3679825">
                  <a:moveTo>
                    <a:pt x="3186455" y="0"/>
                  </a:moveTo>
                  <a:lnTo>
                    <a:pt x="1062151" y="0"/>
                  </a:lnTo>
                  <a:lnTo>
                    <a:pt x="0" y="1839683"/>
                  </a:lnTo>
                  <a:lnTo>
                    <a:pt x="1062151" y="3679393"/>
                  </a:lnTo>
                  <a:lnTo>
                    <a:pt x="3186455" y="3679393"/>
                  </a:lnTo>
                  <a:lnTo>
                    <a:pt x="4248607" y="1839683"/>
                  </a:lnTo>
                  <a:lnTo>
                    <a:pt x="31864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337753" y="2652909"/>
              <a:ext cx="4248785" cy="3679825"/>
            </a:xfrm>
            <a:custGeom>
              <a:avLst/>
              <a:gdLst/>
              <a:ahLst/>
              <a:cxnLst/>
              <a:rect l="l" t="t" r="r" b="b"/>
              <a:pathLst>
                <a:path w="4248784" h="3679825">
                  <a:moveTo>
                    <a:pt x="3186455" y="0"/>
                  </a:moveTo>
                  <a:lnTo>
                    <a:pt x="1062151" y="0"/>
                  </a:lnTo>
                  <a:lnTo>
                    <a:pt x="0" y="1839683"/>
                  </a:lnTo>
                  <a:lnTo>
                    <a:pt x="1062151" y="3679393"/>
                  </a:lnTo>
                  <a:lnTo>
                    <a:pt x="3186455" y="3679393"/>
                  </a:lnTo>
                  <a:lnTo>
                    <a:pt x="4248607" y="1839683"/>
                  </a:lnTo>
                  <a:lnTo>
                    <a:pt x="3186455" y="0"/>
                  </a:lnTo>
                  <a:close/>
                </a:path>
              </a:pathLst>
            </a:custGeom>
            <a:ln w="10007">
              <a:solidFill>
                <a:srgbClr val="41BBC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554364" y="2840483"/>
              <a:ext cx="3815715" cy="3304540"/>
            </a:xfrm>
            <a:custGeom>
              <a:avLst/>
              <a:gdLst/>
              <a:ahLst/>
              <a:cxnLst/>
              <a:rect l="l" t="t" r="r" b="b"/>
              <a:pathLst>
                <a:path w="3815715" h="3304540">
                  <a:moveTo>
                    <a:pt x="2861551" y="0"/>
                  </a:moveTo>
                  <a:lnTo>
                    <a:pt x="953846" y="0"/>
                  </a:lnTo>
                  <a:lnTo>
                    <a:pt x="0" y="1652117"/>
                  </a:lnTo>
                  <a:lnTo>
                    <a:pt x="953846" y="3304235"/>
                  </a:lnTo>
                  <a:lnTo>
                    <a:pt x="2861551" y="3304235"/>
                  </a:lnTo>
                  <a:lnTo>
                    <a:pt x="3815410" y="1652117"/>
                  </a:lnTo>
                  <a:lnTo>
                    <a:pt x="28615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5554364" y="2840483"/>
              <a:ext cx="3815715" cy="3304540"/>
            </a:xfrm>
            <a:custGeom>
              <a:avLst/>
              <a:gdLst/>
              <a:ahLst/>
              <a:cxnLst/>
              <a:rect l="l" t="t" r="r" b="b"/>
              <a:pathLst>
                <a:path w="3815715" h="3304540">
                  <a:moveTo>
                    <a:pt x="953846" y="0"/>
                  </a:moveTo>
                  <a:lnTo>
                    <a:pt x="0" y="1652117"/>
                  </a:lnTo>
                  <a:lnTo>
                    <a:pt x="953846" y="3304235"/>
                  </a:lnTo>
                  <a:lnTo>
                    <a:pt x="2861551" y="3304235"/>
                  </a:lnTo>
                  <a:lnTo>
                    <a:pt x="3815410" y="1652117"/>
                  </a:lnTo>
                  <a:lnTo>
                    <a:pt x="2861551" y="0"/>
                  </a:lnTo>
                  <a:lnTo>
                    <a:pt x="953846" y="0"/>
                  </a:lnTo>
                  <a:close/>
                </a:path>
              </a:pathLst>
            </a:custGeom>
            <a:ln w="10007">
              <a:solidFill>
                <a:srgbClr val="69BAC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5770953" y="3028063"/>
              <a:ext cx="3382645" cy="2929255"/>
            </a:xfrm>
            <a:custGeom>
              <a:avLst/>
              <a:gdLst/>
              <a:ahLst/>
              <a:cxnLst/>
              <a:rect l="l" t="t" r="r" b="b"/>
              <a:pathLst>
                <a:path w="3382645" h="2929254">
                  <a:moveTo>
                    <a:pt x="2536659" y="0"/>
                  </a:moveTo>
                  <a:lnTo>
                    <a:pt x="845553" y="0"/>
                  </a:lnTo>
                  <a:lnTo>
                    <a:pt x="0" y="1464538"/>
                  </a:lnTo>
                  <a:lnTo>
                    <a:pt x="845553" y="2929089"/>
                  </a:lnTo>
                  <a:lnTo>
                    <a:pt x="2536659" y="2929089"/>
                  </a:lnTo>
                  <a:lnTo>
                    <a:pt x="3382213" y="1464538"/>
                  </a:lnTo>
                  <a:lnTo>
                    <a:pt x="25366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770953" y="3028063"/>
              <a:ext cx="3382645" cy="2929255"/>
            </a:xfrm>
            <a:custGeom>
              <a:avLst/>
              <a:gdLst/>
              <a:ahLst/>
              <a:cxnLst/>
              <a:rect l="l" t="t" r="r" b="b"/>
              <a:pathLst>
                <a:path w="3382645" h="2929254">
                  <a:moveTo>
                    <a:pt x="845553" y="0"/>
                  </a:moveTo>
                  <a:lnTo>
                    <a:pt x="0" y="1464538"/>
                  </a:lnTo>
                  <a:lnTo>
                    <a:pt x="845553" y="2929089"/>
                  </a:lnTo>
                  <a:lnTo>
                    <a:pt x="2536659" y="2929089"/>
                  </a:lnTo>
                  <a:lnTo>
                    <a:pt x="3382213" y="1464538"/>
                  </a:lnTo>
                  <a:lnTo>
                    <a:pt x="2536659" y="0"/>
                  </a:lnTo>
                  <a:lnTo>
                    <a:pt x="845553" y="0"/>
                  </a:lnTo>
                  <a:close/>
                </a:path>
              </a:pathLst>
            </a:custGeom>
            <a:ln w="10007">
              <a:solidFill>
                <a:srgbClr val="85B8C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987542" y="3215637"/>
              <a:ext cx="2949575" cy="2553970"/>
            </a:xfrm>
            <a:custGeom>
              <a:avLst/>
              <a:gdLst/>
              <a:ahLst/>
              <a:cxnLst/>
              <a:rect l="l" t="t" r="r" b="b"/>
              <a:pathLst>
                <a:path w="2949575" h="2553970">
                  <a:moveTo>
                    <a:pt x="2211781" y="0"/>
                  </a:moveTo>
                  <a:lnTo>
                    <a:pt x="737260" y="0"/>
                  </a:lnTo>
                  <a:lnTo>
                    <a:pt x="0" y="1276959"/>
                  </a:lnTo>
                  <a:lnTo>
                    <a:pt x="737260" y="2553931"/>
                  </a:lnTo>
                  <a:lnTo>
                    <a:pt x="2211781" y="2553931"/>
                  </a:lnTo>
                  <a:lnTo>
                    <a:pt x="2949028" y="1276959"/>
                  </a:lnTo>
                  <a:lnTo>
                    <a:pt x="22117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5987542" y="3215637"/>
              <a:ext cx="2949575" cy="2553970"/>
            </a:xfrm>
            <a:custGeom>
              <a:avLst/>
              <a:gdLst/>
              <a:ahLst/>
              <a:cxnLst/>
              <a:rect l="l" t="t" r="r" b="b"/>
              <a:pathLst>
                <a:path w="2949575" h="2553970">
                  <a:moveTo>
                    <a:pt x="737260" y="0"/>
                  </a:moveTo>
                  <a:lnTo>
                    <a:pt x="0" y="1276959"/>
                  </a:lnTo>
                  <a:lnTo>
                    <a:pt x="737260" y="2553931"/>
                  </a:lnTo>
                  <a:lnTo>
                    <a:pt x="2211781" y="2553931"/>
                  </a:lnTo>
                  <a:lnTo>
                    <a:pt x="2949028" y="1276959"/>
                  </a:lnTo>
                  <a:lnTo>
                    <a:pt x="2211781" y="0"/>
                  </a:lnTo>
                  <a:lnTo>
                    <a:pt x="737260" y="0"/>
                  </a:lnTo>
                  <a:close/>
                </a:path>
              </a:pathLst>
            </a:custGeom>
            <a:ln w="10007">
              <a:solidFill>
                <a:srgbClr val="9AB4C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6204152" y="3403216"/>
              <a:ext cx="2515870" cy="2179320"/>
            </a:xfrm>
            <a:custGeom>
              <a:avLst/>
              <a:gdLst/>
              <a:ahLst/>
              <a:cxnLst/>
              <a:rect l="l" t="t" r="r" b="b"/>
              <a:pathLst>
                <a:path w="2515870" h="2179320">
                  <a:moveTo>
                    <a:pt x="1886864" y="0"/>
                  </a:moveTo>
                  <a:lnTo>
                    <a:pt x="628954" y="0"/>
                  </a:lnTo>
                  <a:lnTo>
                    <a:pt x="0" y="1089393"/>
                  </a:lnTo>
                  <a:lnTo>
                    <a:pt x="628954" y="2178786"/>
                  </a:lnTo>
                  <a:lnTo>
                    <a:pt x="1886864" y="2178786"/>
                  </a:lnTo>
                  <a:lnTo>
                    <a:pt x="2515819" y="1089393"/>
                  </a:lnTo>
                  <a:lnTo>
                    <a:pt x="18868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6204152" y="3403216"/>
              <a:ext cx="2515870" cy="2179320"/>
            </a:xfrm>
            <a:custGeom>
              <a:avLst/>
              <a:gdLst/>
              <a:ahLst/>
              <a:cxnLst/>
              <a:rect l="l" t="t" r="r" b="b"/>
              <a:pathLst>
                <a:path w="2515870" h="2179320">
                  <a:moveTo>
                    <a:pt x="628954" y="0"/>
                  </a:moveTo>
                  <a:lnTo>
                    <a:pt x="0" y="1089393"/>
                  </a:lnTo>
                  <a:lnTo>
                    <a:pt x="628954" y="2178786"/>
                  </a:lnTo>
                  <a:lnTo>
                    <a:pt x="1886864" y="2178786"/>
                  </a:lnTo>
                  <a:lnTo>
                    <a:pt x="2515819" y="1089393"/>
                  </a:lnTo>
                  <a:lnTo>
                    <a:pt x="1886864" y="0"/>
                  </a:lnTo>
                  <a:lnTo>
                    <a:pt x="628954" y="0"/>
                  </a:lnTo>
                  <a:close/>
                </a:path>
              </a:pathLst>
            </a:custGeom>
            <a:ln w="10007">
              <a:solidFill>
                <a:srgbClr val="ADAFC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6420740" y="3590790"/>
              <a:ext cx="2082800" cy="1804035"/>
            </a:xfrm>
            <a:custGeom>
              <a:avLst/>
              <a:gdLst/>
              <a:ahLst/>
              <a:cxnLst/>
              <a:rect l="l" t="t" r="r" b="b"/>
              <a:pathLst>
                <a:path w="2082800" h="1804035">
                  <a:moveTo>
                    <a:pt x="1561973" y="0"/>
                  </a:moveTo>
                  <a:lnTo>
                    <a:pt x="520661" y="0"/>
                  </a:lnTo>
                  <a:lnTo>
                    <a:pt x="0" y="901801"/>
                  </a:lnTo>
                  <a:lnTo>
                    <a:pt x="520661" y="1803628"/>
                  </a:lnTo>
                  <a:lnTo>
                    <a:pt x="1561973" y="1803628"/>
                  </a:lnTo>
                  <a:lnTo>
                    <a:pt x="2082634" y="901801"/>
                  </a:lnTo>
                  <a:lnTo>
                    <a:pt x="15619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6420740" y="3590790"/>
              <a:ext cx="2082800" cy="1804035"/>
            </a:xfrm>
            <a:custGeom>
              <a:avLst/>
              <a:gdLst/>
              <a:ahLst/>
              <a:cxnLst/>
              <a:rect l="l" t="t" r="r" b="b"/>
              <a:pathLst>
                <a:path w="2082800" h="1804035">
                  <a:moveTo>
                    <a:pt x="520661" y="0"/>
                  </a:moveTo>
                  <a:lnTo>
                    <a:pt x="0" y="901801"/>
                  </a:lnTo>
                  <a:lnTo>
                    <a:pt x="520661" y="1803628"/>
                  </a:lnTo>
                  <a:lnTo>
                    <a:pt x="1561973" y="1803628"/>
                  </a:lnTo>
                  <a:lnTo>
                    <a:pt x="2082634" y="901801"/>
                  </a:lnTo>
                  <a:lnTo>
                    <a:pt x="1561973" y="0"/>
                  </a:lnTo>
                  <a:lnTo>
                    <a:pt x="520661" y="0"/>
                  </a:lnTo>
                  <a:close/>
                </a:path>
              </a:pathLst>
            </a:custGeom>
            <a:ln w="10007">
              <a:solidFill>
                <a:srgbClr val="BDA8C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6637331" y="3778370"/>
              <a:ext cx="1649730" cy="1428750"/>
            </a:xfrm>
            <a:custGeom>
              <a:avLst/>
              <a:gdLst/>
              <a:ahLst/>
              <a:cxnLst/>
              <a:rect l="l" t="t" r="r" b="b"/>
              <a:pathLst>
                <a:path w="1649729" h="1428750">
                  <a:moveTo>
                    <a:pt x="1237094" y="0"/>
                  </a:moveTo>
                  <a:lnTo>
                    <a:pt x="412369" y="0"/>
                  </a:lnTo>
                  <a:lnTo>
                    <a:pt x="0" y="714235"/>
                  </a:lnTo>
                  <a:lnTo>
                    <a:pt x="412369" y="1428470"/>
                  </a:lnTo>
                  <a:lnTo>
                    <a:pt x="1237094" y="1428470"/>
                  </a:lnTo>
                  <a:lnTo>
                    <a:pt x="1649450" y="714235"/>
                  </a:lnTo>
                  <a:lnTo>
                    <a:pt x="12370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6637331" y="3778370"/>
              <a:ext cx="1649730" cy="1428750"/>
            </a:xfrm>
            <a:custGeom>
              <a:avLst/>
              <a:gdLst/>
              <a:ahLst/>
              <a:cxnLst/>
              <a:rect l="l" t="t" r="r" b="b"/>
              <a:pathLst>
                <a:path w="1649729" h="1428750">
                  <a:moveTo>
                    <a:pt x="412369" y="0"/>
                  </a:moveTo>
                  <a:lnTo>
                    <a:pt x="0" y="714235"/>
                  </a:lnTo>
                  <a:lnTo>
                    <a:pt x="412369" y="1428470"/>
                  </a:lnTo>
                  <a:lnTo>
                    <a:pt x="1237094" y="1428470"/>
                  </a:lnTo>
                  <a:lnTo>
                    <a:pt x="1649450" y="714235"/>
                  </a:lnTo>
                  <a:lnTo>
                    <a:pt x="1237094" y="0"/>
                  </a:lnTo>
                  <a:lnTo>
                    <a:pt x="412369" y="0"/>
                  </a:lnTo>
                  <a:close/>
                </a:path>
              </a:pathLst>
            </a:custGeom>
            <a:ln w="10007">
              <a:solidFill>
                <a:srgbClr val="CB9FB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6853918" y="3965944"/>
              <a:ext cx="1216660" cy="1053465"/>
            </a:xfrm>
            <a:custGeom>
              <a:avLst/>
              <a:gdLst/>
              <a:ahLst/>
              <a:cxnLst/>
              <a:rect l="l" t="t" r="r" b="b"/>
              <a:pathLst>
                <a:path w="1216659" h="1053464">
                  <a:moveTo>
                    <a:pt x="912202" y="0"/>
                  </a:moveTo>
                  <a:lnTo>
                    <a:pt x="304076" y="0"/>
                  </a:lnTo>
                  <a:lnTo>
                    <a:pt x="0" y="526656"/>
                  </a:lnTo>
                  <a:lnTo>
                    <a:pt x="304076" y="1053312"/>
                  </a:lnTo>
                  <a:lnTo>
                    <a:pt x="912202" y="1053312"/>
                  </a:lnTo>
                  <a:lnTo>
                    <a:pt x="1216278" y="526656"/>
                  </a:lnTo>
                  <a:lnTo>
                    <a:pt x="9122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6853918" y="3965944"/>
              <a:ext cx="1216660" cy="1053465"/>
            </a:xfrm>
            <a:custGeom>
              <a:avLst/>
              <a:gdLst/>
              <a:ahLst/>
              <a:cxnLst/>
              <a:rect l="l" t="t" r="r" b="b"/>
              <a:pathLst>
                <a:path w="1216659" h="1053464">
                  <a:moveTo>
                    <a:pt x="304076" y="0"/>
                  </a:moveTo>
                  <a:lnTo>
                    <a:pt x="0" y="526656"/>
                  </a:lnTo>
                  <a:lnTo>
                    <a:pt x="304076" y="1053312"/>
                  </a:lnTo>
                  <a:lnTo>
                    <a:pt x="912202" y="1053312"/>
                  </a:lnTo>
                  <a:lnTo>
                    <a:pt x="1216278" y="526656"/>
                  </a:lnTo>
                  <a:lnTo>
                    <a:pt x="912202" y="0"/>
                  </a:lnTo>
                  <a:lnTo>
                    <a:pt x="304076" y="0"/>
                  </a:lnTo>
                  <a:close/>
                </a:path>
              </a:pathLst>
            </a:custGeom>
            <a:ln w="10007">
              <a:solidFill>
                <a:srgbClr val="D895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7070521" y="4153524"/>
              <a:ext cx="783590" cy="678180"/>
            </a:xfrm>
            <a:custGeom>
              <a:avLst/>
              <a:gdLst/>
              <a:ahLst/>
              <a:cxnLst/>
              <a:rect l="l" t="t" r="r" b="b"/>
              <a:pathLst>
                <a:path w="783590" h="678179">
                  <a:moveTo>
                    <a:pt x="587298" y="0"/>
                  </a:moveTo>
                  <a:lnTo>
                    <a:pt x="195770" y="0"/>
                  </a:lnTo>
                  <a:lnTo>
                    <a:pt x="0" y="339077"/>
                  </a:lnTo>
                  <a:lnTo>
                    <a:pt x="195770" y="678154"/>
                  </a:lnTo>
                  <a:lnTo>
                    <a:pt x="587298" y="678154"/>
                  </a:lnTo>
                  <a:lnTo>
                    <a:pt x="783081" y="339077"/>
                  </a:lnTo>
                  <a:lnTo>
                    <a:pt x="5872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7070521" y="4153524"/>
              <a:ext cx="783590" cy="678180"/>
            </a:xfrm>
            <a:custGeom>
              <a:avLst/>
              <a:gdLst/>
              <a:ahLst/>
              <a:cxnLst/>
              <a:rect l="l" t="t" r="r" b="b"/>
              <a:pathLst>
                <a:path w="783590" h="678179">
                  <a:moveTo>
                    <a:pt x="195770" y="0"/>
                  </a:moveTo>
                  <a:lnTo>
                    <a:pt x="0" y="339077"/>
                  </a:lnTo>
                  <a:lnTo>
                    <a:pt x="195770" y="678154"/>
                  </a:lnTo>
                  <a:lnTo>
                    <a:pt x="587298" y="678154"/>
                  </a:lnTo>
                  <a:lnTo>
                    <a:pt x="783081" y="339077"/>
                  </a:lnTo>
                  <a:lnTo>
                    <a:pt x="587298" y="0"/>
                  </a:lnTo>
                  <a:lnTo>
                    <a:pt x="195770" y="0"/>
                  </a:lnTo>
                  <a:close/>
                </a:path>
              </a:pathLst>
            </a:custGeom>
            <a:ln w="10007">
              <a:solidFill>
                <a:srgbClr val="E388B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7287112" y="4341098"/>
              <a:ext cx="350520" cy="303530"/>
            </a:xfrm>
            <a:custGeom>
              <a:avLst/>
              <a:gdLst/>
              <a:ahLst/>
              <a:cxnLst/>
              <a:rect l="l" t="t" r="r" b="b"/>
              <a:pathLst>
                <a:path w="350520" h="303529">
                  <a:moveTo>
                    <a:pt x="262420" y="0"/>
                  </a:moveTo>
                  <a:lnTo>
                    <a:pt x="87477" y="0"/>
                  </a:lnTo>
                  <a:lnTo>
                    <a:pt x="0" y="151511"/>
                  </a:lnTo>
                  <a:lnTo>
                    <a:pt x="87477" y="303022"/>
                  </a:lnTo>
                  <a:lnTo>
                    <a:pt x="262420" y="303022"/>
                  </a:lnTo>
                  <a:lnTo>
                    <a:pt x="349897" y="151511"/>
                  </a:lnTo>
                  <a:lnTo>
                    <a:pt x="2624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7287112" y="4341098"/>
              <a:ext cx="350520" cy="303530"/>
            </a:xfrm>
            <a:custGeom>
              <a:avLst/>
              <a:gdLst/>
              <a:ahLst/>
              <a:cxnLst/>
              <a:rect l="l" t="t" r="r" b="b"/>
              <a:pathLst>
                <a:path w="350520" h="303529">
                  <a:moveTo>
                    <a:pt x="262420" y="0"/>
                  </a:moveTo>
                  <a:lnTo>
                    <a:pt x="87477" y="0"/>
                  </a:lnTo>
                  <a:lnTo>
                    <a:pt x="0" y="151511"/>
                  </a:lnTo>
                  <a:lnTo>
                    <a:pt x="87477" y="303022"/>
                  </a:lnTo>
                  <a:lnTo>
                    <a:pt x="262420" y="303022"/>
                  </a:lnTo>
                  <a:lnTo>
                    <a:pt x="349897" y="151511"/>
                  </a:lnTo>
                  <a:lnTo>
                    <a:pt x="262420" y="0"/>
                  </a:lnTo>
                  <a:close/>
                </a:path>
              </a:pathLst>
            </a:custGeom>
            <a:ln w="10007">
              <a:solidFill>
                <a:srgbClr val="EE7AA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/>
          <p:cNvSpPr txBox="1"/>
          <p:nvPr/>
        </p:nvSpPr>
        <p:spPr>
          <a:xfrm>
            <a:off x="455300" y="1119006"/>
            <a:ext cx="4091940" cy="20751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100"/>
              </a:spcBef>
            </a:pPr>
            <a:r>
              <a:rPr dirty="0" sz="950" b="1">
                <a:latin typeface="Montserrat"/>
                <a:cs typeface="Montserrat"/>
              </a:rPr>
              <a:t>The</a:t>
            </a:r>
            <a:r>
              <a:rPr dirty="0" sz="950" spc="-5" b="1">
                <a:latin typeface="Montserrat"/>
                <a:cs typeface="Montserrat"/>
              </a:rPr>
              <a:t> </a:t>
            </a:r>
            <a:r>
              <a:rPr dirty="0" sz="950" b="1">
                <a:latin typeface="Montserrat"/>
                <a:cs typeface="Montserrat"/>
              </a:rPr>
              <a:t>activities</a:t>
            </a:r>
            <a:r>
              <a:rPr dirty="0" sz="950" spc="-5" b="1">
                <a:latin typeface="Montserrat"/>
                <a:cs typeface="Montserrat"/>
              </a:rPr>
              <a:t> presented</a:t>
            </a:r>
            <a:r>
              <a:rPr dirty="0" sz="950" b="1">
                <a:latin typeface="Montserrat"/>
                <a:cs typeface="Montserrat"/>
              </a:rPr>
              <a:t> in</a:t>
            </a:r>
            <a:r>
              <a:rPr dirty="0" sz="950" spc="-5" b="1">
                <a:latin typeface="Montserrat"/>
                <a:cs typeface="Montserrat"/>
              </a:rPr>
              <a:t> </a:t>
            </a:r>
            <a:r>
              <a:rPr dirty="0" sz="950" b="1">
                <a:latin typeface="Montserrat"/>
                <a:cs typeface="Montserrat"/>
              </a:rPr>
              <a:t>this </a:t>
            </a:r>
            <a:r>
              <a:rPr dirty="0" sz="950" spc="-5" b="1">
                <a:latin typeface="Montserrat"/>
                <a:cs typeface="Montserrat"/>
              </a:rPr>
              <a:t>resource are</a:t>
            </a:r>
            <a:r>
              <a:rPr dirty="0" sz="950" b="1">
                <a:latin typeface="Montserrat"/>
                <a:cs typeface="Montserrat"/>
              </a:rPr>
              <a:t> designed</a:t>
            </a:r>
            <a:r>
              <a:rPr dirty="0" sz="950" spc="-5" b="1">
                <a:latin typeface="Montserrat"/>
                <a:cs typeface="Montserrat"/>
              </a:rPr>
              <a:t> </a:t>
            </a:r>
            <a:r>
              <a:rPr dirty="0" sz="950" spc="-10" b="1">
                <a:latin typeface="Montserrat"/>
                <a:cs typeface="Montserrat"/>
              </a:rPr>
              <a:t>to</a:t>
            </a:r>
            <a:r>
              <a:rPr dirty="0" sz="950" b="1">
                <a:latin typeface="Montserrat"/>
                <a:cs typeface="Montserrat"/>
              </a:rPr>
              <a:t> be </a:t>
            </a:r>
            <a:r>
              <a:rPr dirty="0" sz="950" spc="5" b="1">
                <a:latin typeface="Montserrat"/>
                <a:cs typeface="Montserrat"/>
              </a:rPr>
              <a:t> </a:t>
            </a:r>
            <a:r>
              <a:rPr dirty="0" sz="950" spc="-5" b="1">
                <a:latin typeface="Montserrat"/>
                <a:cs typeface="Montserrat"/>
              </a:rPr>
              <a:t>interactive, </a:t>
            </a:r>
            <a:r>
              <a:rPr dirty="0" sz="950" b="1">
                <a:latin typeface="Montserrat"/>
                <a:cs typeface="Montserrat"/>
              </a:rPr>
              <a:t>open-ended, </a:t>
            </a:r>
            <a:r>
              <a:rPr dirty="0" sz="950" spc="-5" b="1">
                <a:latin typeface="Montserrat"/>
                <a:cs typeface="Montserrat"/>
              </a:rPr>
              <a:t>encourage</a:t>
            </a:r>
            <a:r>
              <a:rPr dirty="0" sz="950" b="1">
                <a:latin typeface="Montserrat"/>
                <a:cs typeface="Montserrat"/>
              </a:rPr>
              <a:t> discussion</a:t>
            </a:r>
            <a:r>
              <a:rPr dirty="0" sz="950" spc="-5" b="1">
                <a:latin typeface="Montserrat"/>
                <a:cs typeface="Montserrat"/>
              </a:rPr>
              <a:t> </a:t>
            </a:r>
            <a:r>
              <a:rPr dirty="0" sz="950" b="1">
                <a:latin typeface="Montserrat"/>
                <a:cs typeface="Montserrat"/>
              </a:rPr>
              <a:t>and </a:t>
            </a:r>
            <a:r>
              <a:rPr dirty="0" sz="950" spc="-5" b="1">
                <a:latin typeface="Montserrat"/>
                <a:cs typeface="Montserrat"/>
              </a:rPr>
              <a:t>promote</a:t>
            </a:r>
            <a:r>
              <a:rPr dirty="0" sz="950" b="1">
                <a:latin typeface="Montserrat"/>
                <a:cs typeface="Montserrat"/>
              </a:rPr>
              <a:t> the </a:t>
            </a:r>
            <a:r>
              <a:rPr dirty="0" sz="950" spc="-254" b="1">
                <a:latin typeface="Montserrat"/>
                <a:cs typeface="Montserrat"/>
              </a:rPr>
              <a:t> </a:t>
            </a:r>
            <a:r>
              <a:rPr dirty="0" sz="950" b="1">
                <a:latin typeface="Montserrat"/>
                <a:cs typeface="Montserrat"/>
              </a:rPr>
              <a:t>engineering</a:t>
            </a:r>
            <a:r>
              <a:rPr dirty="0" sz="950" spc="-5" b="1">
                <a:latin typeface="Montserrat"/>
                <a:cs typeface="Montserrat"/>
              </a:rPr>
              <a:t> </a:t>
            </a:r>
            <a:r>
              <a:rPr dirty="0" sz="950" b="1">
                <a:latin typeface="Montserrat"/>
                <a:cs typeface="Montserrat"/>
              </a:rPr>
              <a:t>habits of mind</a:t>
            </a:r>
            <a:r>
              <a:rPr dirty="0" sz="950" spc="-5" b="1">
                <a:latin typeface="Montserrat"/>
                <a:cs typeface="Montserrat"/>
              </a:rPr>
              <a:t> </a:t>
            </a:r>
            <a:r>
              <a:rPr dirty="0" sz="950" b="1">
                <a:latin typeface="Montserrat"/>
                <a:cs typeface="Montserrat"/>
              </a:rPr>
              <a:t>(EHoM).</a:t>
            </a:r>
            <a:endParaRPr sz="950">
              <a:latin typeface="Montserrat"/>
              <a:cs typeface="Montserrat"/>
            </a:endParaRPr>
          </a:p>
          <a:p>
            <a:pPr marL="12700" marR="354330">
              <a:lnSpc>
                <a:spcPct val="108300"/>
              </a:lnSpc>
              <a:spcBef>
                <a:spcPts val="850"/>
              </a:spcBef>
            </a:pPr>
            <a:r>
              <a:rPr dirty="0" sz="950">
                <a:latin typeface="Montserrat"/>
                <a:cs typeface="Montserrat"/>
              </a:rPr>
              <a:t>The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EHoM</a:t>
            </a:r>
            <a:r>
              <a:rPr dirty="0" sz="950" spc="-5">
                <a:latin typeface="Montserrat"/>
                <a:cs typeface="Montserrat"/>
              </a:rPr>
              <a:t> encourage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the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use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of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a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pedagogical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approach </a:t>
            </a:r>
            <a:r>
              <a:rPr dirty="0" sz="950">
                <a:latin typeface="Montserrat"/>
                <a:cs typeface="Montserrat"/>
              </a:rPr>
              <a:t>that </a:t>
            </a:r>
            <a:r>
              <a:rPr dirty="0" sz="950" spc="-23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cultivates</a:t>
            </a:r>
            <a:r>
              <a:rPr dirty="0" sz="950" spc="1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problem-solving</a:t>
            </a:r>
            <a:r>
              <a:rPr dirty="0" sz="950" spc="1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skills,</a:t>
            </a:r>
            <a:r>
              <a:rPr dirty="0" sz="950" spc="10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creativity,</a:t>
            </a:r>
            <a:r>
              <a:rPr dirty="0" sz="950" spc="1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making</a:t>
            </a:r>
            <a:r>
              <a:rPr dirty="0" sz="950" spc="1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mistakes, 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reviewing, </a:t>
            </a:r>
            <a:r>
              <a:rPr dirty="0" sz="950">
                <a:latin typeface="Montserrat"/>
                <a:cs typeface="Montserrat"/>
              </a:rPr>
              <a:t>and planning.</a:t>
            </a:r>
            <a:endParaRPr sz="950">
              <a:latin typeface="Montserrat"/>
              <a:cs typeface="Montserrat"/>
            </a:endParaRPr>
          </a:p>
          <a:p>
            <a:pPr marL="12700" marR="23495">
              <a:lnSpc>
                <a:spcPct val="108300"/>
              </a:lnSpc>
              <a:spcBef>
                <a:spcPts val="850"/>
              </a:spcBef>
            </a:pPr>
            <a:r>
              <a:rPr dirty="0" sz="950" spc="-5">
                <a:latin typeface="Montserrat"/>
                <a:cs typeface="Montserrat"/>
              </a:rPr>
              <a:t>There </a:t>
            </a:r>
            <a:r>
              <a:rPr dirty="0" sz="950">
                <a:latin typeface="Montserrat"/>
                <a:cs typeface="Montserrat"/>
              </a:rPr>
              <a:t>is no</a:t>
            </a:r>
            <a:r>
              <a:rPr dirty="0" sz="950" spc="-5">
                <a:latin typeface="Montserrat"/>
                <a:cs typeface="Montserrat"/>
              </a:rPr>
              <a:t> prescriptive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teaching</a:t>
            </a:r>
            <a:r>
              <a:rPr dirty="0" sz="950">
                <a:latin typeface="Montserrat"/>
                <a:cs typeface="Montserrat"/>
              </a:rPr>
              <a:t> method,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and it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is up </a:t>
            </a:r>
            <a:r>
              <a:rPr dirty="0" sz="950" spc="-10">
                <a:latin typeface="Montserrat"/>
                <a:cs typeface="Montserrat"/>
              </a:rPr>
              <a:t>to</a:t>
            </a:r>
            <a:r>
              <a:rPr dirty="0" sz="950" spc="-5">
                <a:latin typeface="Montserrat"/>
                <a:cs typeface="Montserrat"/>
              </a:rPr>
              <a:t> you</a:t>
            </a:r>
            <a:r>
              <a:rPr dirty="0" sz="950">
                <a:latin typeface="Montserrat"/>
                <a:cs typeface="Montserrat"/>
              </a:rPr>
              <a:t> as a </a:t>
            </a:r>
            <a:r>
              <a:rPr dirty="0" sz="950" spc="5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teacher,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educator</a:t>
            </a:r>
            <a:r>
              <a:rPr dirty="0" sz="950" spc="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or </a:t>
            </a:r>
            <a:r>
              <a:rPr dirty="0" sz="950" spc="-5">
                <a:latin typeface="Montserrat"/>
                <a:cs typeface="Montserrat"/>
              </a:rPr>
              <a:t>STEM</a:t>
            </a:r>
            <a:r>
              <a:rPr dirty="0" sz="950" spc="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club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leader</a:t>
            </a:r>
            <a:r>
              <a:rPr dirty="0" sz="950" spc="5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to</a:t>
            </a:r>
            <a:r>
              <a:rPr dirty="0" sz="950" spc="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decide on</a:t>
            </a:r>
            <a:r>
              <a:rPr dirty="0" sz="950" spc="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which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direction </a:t>
            </a:r>
            <a:r>
              <a:rPr dirty="0" sz="950" spc="-229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you </a:t>
            </a:r>
            <a:r>
              <a:rPr dirty="0" sz="950">
                <a:latin typeface="Montserrat"/>
                <a:cs typeface="Montserrat"/>
              </a:rPr>
              <a:t>wish </a:t>
            </a:r>
            <a:r>
              <a:rPr dirty="0" sz="950" spc="-10">
                <a:latin typeface="Montserrat"/>
                <a:cs typeface="Montserrat"/>
              </a:rPr>
              <a:t>to</a:t>
            </a:r>
            <a:r>
              <a:rPr dirty="0" sz="950" spc="-5">
                <a:latin typeface="Montserrat"/>
                <a:cs typeface="Montserrat"/>
              </a:rPr>
              <a:t> take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each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activity </a:t>
            </a:r>
            <a:r>
              <a:rPr dirty="0" sz="950">
                <a:latin typeface="Montserrat"/>
                <a:cs typeface="Montserrat"/>
              </a:rPr>
              <a:t>and </a:t>
            </a:r>
            <a:r>
              <a:rPr dirty="0" sz="950" spc="-5">
                <a:latin typeface="Montserrat"/>
                <a:cs typeface="Montserrat"/>
              </a:rPr>
              <a:t>where you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may</a:t>
            </a:r>
            <a:r>
              <a:rPr dirty="0" sz="950">
                <a:latin typeface="Montserrat"/>
                <a:cs typeface="Montserrat"/>
              </a:rPr>
              <a:t> wish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to</a:t>
            </a:r>
            <a:r>
              <a:rPr dirty="0" sz="950">
                <a:latin typeface="Montserrat"/>
                <a:cs typeface="Montserrat"/>
              </a:rPr>
              <a:t> spend </a:t>
            </a:r>
            <a:r>
              <a:rPr dirty="0" sz="950" spc="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more </a:t>
            </a:r>
            <a:r>
              <a:rPr dirty="0" sz="950">
                <a:latin typeface="Montserrat"/>
                <a:cs typeface="Montserrat"/>
              </a:rPr>
              <a:t>time.</a:t>
            </a:r>
            <a:endParaRPr sz="95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944"/>
              </a:spcBef>
            </a:pPr>
            <a:r>
              <a:rPr dirty="0" sz="950" spc="-5" b="1">
                <a:latin typeface="Montserrat"/>
                <a:cs typeface="Montserrat"/>
              </a:rPr>
              <a:t>Read </a:t>
            </a:r>
            <a:r>
              <a:rPr dirty="0" sz="950" b="1">
                <a:latin typeface="Montserrat"/>
                <a:cs typeface="Montserrat"/>
              </a:rPr>
              <a:t>the</a:t>
            </a:r>
            <a:r>
              <a:rPr dirty="0" sz="950" spc="-5" b="1">
                <a:latin typeface="Montserrat"/>
                <a:cs typeface="Montserrat"/>
              </a:rPr>
              <a:t> </a:t>
            </a:r>
            <a:r>
              <a:rPr dirty="0" sz="950" b="1">
                <a:latin typeface="Montserrat"/>
                <a:cs typeface="Montserrat"/>
              </a:rPr>
              <a:t>full</a:t>
            </a:r>
            <a:r>
              <a:rPr dirty="0" sz="950" spc="-5" b="1">
                <a:latin typeface="Montserrat"/>
                <a:cs typeface="Montserrat"/>
              </a:rPr>
              <a:t> </a:t>
            </a:r>
            <a:r>
              <a:rPr dirty="0" sz="950" b="1">
                <a:latin typeface="Montserrat"/>
                <a:cs typeface="Montserrat"/>
              </a:rPr>
              <a:t>report</a:t>
            </a:r>
            <a:r>
              <a:rPr dirty="0" sz="950" spc="-25" b="1">
                <a:latin typeface="Montserrat"/>
                <a:cs typeface="Montserrat"/>
              </a:rPr>
              <a:t> </a:t>
            </a:r>
            <a:r>
              <a:rPr dirty="0" u="sng" sz="950" spc="-5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  <a:hlinkClick r:id="rId3"/>
              </a:rPr>
              <a:t>Thinking </a:t>
            </a:r>
            <a:r>
              <a:rPr dirty="0" u="sng" sz="950" spc="-10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  <a:hlinkClick r:id="rId3"/>
              </a:rPr>
              <a:t>like</a:t>
            </a:r>
            <a:r>
              <a:rPr dirty="0" u="sng" sz="950" spc="-5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  <a:hlinkClick r:id="rId3"/>
              </a:rPr>
              <a:t> </a:t>
            </a:r>
            <a:r>
              <a:rPr dirty="0" u="sng" sz="950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  <a:hlinkClick r:id="rId3"/>
              </a:rPr>
              <a:t>an engineer</a:t>
            </a:r>
            <a:r>
              <a:rPr dirty="0" u="sng" sz="950" spc="-5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  <a:hlinkClick r:id="rId3"/>
              </a:rPr>
              <a:t> here</a:t>
            </a:r>
            <a:r>
              <a:rPr dirty="0" sz="950" spc="-5" b="1">
                <a:latin typeface="Montserrat SemiBold"/>
                <a:cs typeface="Montserrat SemiBold"/>
              </a:rPr>
              <a:t>.</a:t>
            </a:r>
            <a:endParaRPr sz="950">
              <a:latin typeface="Montserrat SemiBold"/>
              <a:cs typeface="Montserrat SemiBold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67994" y="3372865"/>
            <a:ext cx="4116070" cy="3324860"/>
          </a:xfrm>
          <a:prstGeom prst="rect">
            <a:avLst/>
          </a:prstGeom>
          <a:solidFill>
            <a:srgbClr val="D0EBFC"/>
          </a:solidFill>
        </p:spPr>
        <p:txBody>
          <a:bodyPr wrap="square" lIns="0" tIns="103505" rIns="0" bIns="0" rtlCol="0" vert="horz">
            <a:spAutoFit/>
          </a:bodyPr>
          <a:lstStyle/>
          <a:p>
            <a:pPr marL="107950">
              <a:lnSpc>
                <a:spcPts val="1280"/>
              </a:lnSpc>
              <a:spcBef>
                <a:spcPts val="815"/>
              </a:spcBef>
              <a:tabLst>
                <a:tab pos="2111375" algn="l"/>
              </a:tabLst>
            </a:pPr>
            <a:r>
              <a:rPr dirty="0" sz="1100" b="1">
                <a:solidFill>
                  <a:srgbClr val="0093D6"/>
                </a:solidFill>
                <a:latin typeface="Montserrat"/>
                <a:cs typeface="Montserrat"/>
              </a:rPr>
              <a:t>Engineering habits quiz	</a:t>
            </a:r>
            <a:r>
              <a:rPr dirty="0" baseline="8771" sz="1425" spc="7" b="1">
                <a:latin typeface="Montserrat"/>
                <a:cs typeface="Montserrat"/>
              </a:rPr>
              <a:t>Results</a:t>
            </a:r>
            <a:r>
              <a:rPr dirty="0" baseline="8771" sz="1425" spc="-22" b="1">
                <a:latin typeface="Montserrat"/>
                <a:cs typeface="Montserrat"/>
              </a:rPr>
              <a:t> </a:t>
            </a:r>
            <a:r>
              <a:rPr dirty="0" baseline="8771" sz="1425" spc="-7" b="1">
                <a:latin typeface="Montserrat"/>
                <a:cs typeface="Montserrat"/>
              </a:rPr>
              <a:t>are</a:t>
            </a:r>
            <a:r>
              <a:rPr dirty="0" baseline="8771" sz="1425" spc="-22" b="1">
                <a:latin typeface="Montserrat"/>
                <a:cs typeface="Montserrat"/>
              </a:rPr>
              <a:t> </a:t>
            </a:r>
            <a:r>
              <a:rPr dirty="0" baseline="8771" sz="1425" b="1">
                <a:latin typeface="Montserrat"/>
                <a:cs typeface="Montserrat"/>
              </a:rPr>
              <a:t>not</a:t>
            </a:r>
            <a:r>
              <a:rPr dirty="0" baseline="8771" sz="1425" spc="-22" b="1">
                <a:latin typeface="Montserrat"/>
                <a:cs typeface="Montserrat"/>
              </a:rPr>
              <a:t> </a:t>
            </a:r>
            <a:r>
              <a:rPr dirty="0" baseline="8771" sz="1425" spc="7" b="1">
                <a:latin typeface="Montserrat"/>
                <a:cs typeface="Montserrat"/>
              </a:rPr>
              <a:t>fixed!</a:t>
            </a:r>
            <a:r>
              <a:rPr dirty="0" baseline="8771" sz="1425" spc="-52" b="1">
                <a:latin typeface="Montserrat"/>
                <a:cs typeface="Montserrat"/>
              </a:rPr>
              <a:t> </a:t>
            </a:r>
            <a:r>
              <a:rPr dirty="0" baseline="8771" sz="1425" spc="-82">
                <a:latin typeface="Montserrat"/>
                <a:cs typeface="Montserrat"/>
              </a:rPr>
              <a:t>We</a:t>
            </a:r>
            <a:endParaRPr baseline="8771" sz="1425">
              <a:latin typeface="Montserrat"/>
              <a:cs typeface="Montserrat"/>
            </a:endParaRPr>
          </a:p>
          <a:p>
            <a:pPr marL="107950">
              <a:lnSpc>
                <a:spcPts val="1100"/>
              </a:lnSpc>
              <a:tabLst>
                <a:tab pos="2111375" algn="l"/>
              </a:tabLst>
            </a:pPr>
            <a:r>
              <a:rPr dirty="0" baseline="-40935" sz="1425" b="1">
                <a:latin typeface="Montserrat"/>
                <a:cs typeface="Montserrat"/>
              </a:rPr>
              <a:t>In the student booklet,	</a:t>
            </a:r>
            <a:r>
              <a:rPr dirty="0" sz="950" spc="-5">
                <a:latin typeface="Montserrat"/>
                <a:cs typeface="Montserrat"/>
              </a:rPr>
              <a:t>encourage</a:t>
            </a:r>
            <a:r>
              <a:rPr dirty="0" sz="950" spc="-2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young</a:t>
            </a:r>
            <a:r>
              <a:rPr dirty="0" sz="950" spc="-3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learners</a:t>
            </a:r>
            <a:endParaRPr sz="950">
              <a:latin typeface="Montserrat"/>
              <a:cs typeface="Montserrat"/>
            </a:endParaRPr>
          </a:p>
          <a:p>
            <a:pPr marL="107950">
              <a:lnSpc>
                <a:spcPct val="100000"/>
              </a:lnSpc>
              <a:spcBef>
                <a:spcPts val="819"/>
              </a:spcBef>
              <a:tabLst>
                <a:tab pos="2111375" algn="l"/>
              </a:tabLst>
            </a:pPr>
            <a:r>
              <a:rPr dirty="0" sz="950" spc="-10" b="1">
                <a:latin typeface="Montserrat"/>
                <a:cs typeface="Montserrat"/>
              </a:rPr>
              <a:t>we</a:t>
            </a:r>
            <a:r>
              <a:rPr dirty="0" sz="950" b="1">
                <a:latin typeface="Montserrat"/>
                <a:cs typeface="Montserrat"/>
              </a:rPr>
              <a:t> </a:t>
            </a:r>
            <a:r>
              <a:rPr dirty="0" sz="950" spc="-10" b="1">
                <a:latin typeface="Montserrat"/>
                <a:cs typeface="Montserrat"/>
              </a:rPr>
              <a:t>have</a:t>
            </a:r>
            <a:r>
              <a:rPr dirty="0" sz="950" spc="5" b="1">
                <a:latin typeface="Montserrat"/>
                <a:cs typeface="Montserrat"/>
              </a:rPr>
              <a:t> </a:t>
            </a:r>
            <a:r>
              <a:rPr dirty="0" sz="950" b="1">
                <a:latin typeface="Montserrat"/>
                <a:cs typeface="Montserrat"/>
              </a:rPr>
              <a:t>called the</a:t>
            </a:r>
            <a:r>
              <a:rPr dirty="0" sz="950" spc="5" b="1">
                <a:latin typeface="Montserrat"/>
                <a:cs typeface="Montserrat"/>
              </a:rPr>
              <a:t> </a:t>
            </a:r>
            <a:r>
              <a:rPr dirty="0" sz="950" b="1">
                <a:latin typeface="Montserrat"/>
                <a:cs typeface="Montserrat"/>
              </a:rPr>
              <a:t>EHoM	</a:t>
            </a:r>
            <a:r>
              <a:rPr dirty="0" baseline="43859" sz="1425" spc="-15">
                <a:latin typeface="Montserrat"/>
                <a:cs typeface="Montserrat"/>
              </a:rPr>
              <a:t>to</a:t>
            </a:r>
            <a:r>
              <a:rPr dirty="0" baseline="43859" sz="1425" spc="-30">
                <a:latin typeface="Montserrat"/>
                <a:cs typeface="Montserrat"/>
              </a:rPr>
              <a:t> </a:t>
            </a:r>
            <a:r>
              <a:rPr dirty="0" baseline="43859" sz="1425" spc="-7">
                <a:latin typeface="Montserrat"/>
                <a:cs typeface="Montserrat"/>
              </a:rPr>
              <a:t>complete</a:t>
            </a:r>
            <a:r>
              <a:rPr dirty="0" baseline="43859" sz="1425" spc="-30">
                <a:latin typeface="Montserrat"/>
                <a:cs typeface="Montserrat"/>
              </a:rPr>
              <a:t> </a:t>
            </a:r>
            <a:r>
              <a:rPr dirty="0" baseline="43859" sz="1425">
                <a:latin typeface="Montserrat"/>
                <a:cs typeface="Montserrat"/>
              </a:rPr>
              <a:t>the</a:t>
            </a:r>
            <a:r>
              <a:rPr dirty="0" baseline="43859" sz="1425" spc="-37">
                <a:latin typeface="Montserrat"/>
                <a:cs typeface="Montserrat"/>
              </a:rPr>
              <a:t> </a:t>
            </a:r>
            <a:r>
              <a:rPr dirty="0" baseline="43859" sz="1425">
                <a:latin typeface="Montserrat"/>
                <a:cs typeface="Montserrat"/>
              </a:rPr>
              <a:t>quiz</a:t>
            </a:r>
            <a:endParaRPr baseline="43859" sz="1425">
              <a:latin typeface="Montserrat"/>
              <a:cs typeface="Montserrat"/>
            </a:endParaRPr>
          </a:p>
          <a:p>
            <a:pPr marL="107950">
              <a:lnSpc>
                <a:spcPct val="100000"/>
              </a:lnSpc>
              <a:spcBef>
                <a:spcPts val="105"/>
              </a:spcBef>
            </a:pPr>
            <a:r>
              <a:rPr dirty="0" sz="950" b="1">
                <a:latin typeface="Montserrat"/>
                <a:cs typeface="Montserrat"/>
              </a:rPr>
              <a:t>‘engineering</a:t>
            </a:r>
            <a:r>
              <a:rPr dirty="0" sz="950" spc="-10" b="1">
                <a:latin typeface="Montserrat"/>
                <a:cs typeface="Montserrat"/>
              </a:rPr>
              <a:t> </a:t>
            </a:r>
            <a:r>
              <a:rPr dirty="0" sz="950" b="1">
                <a:latin typeface="Montserrat"/>
                <a:cs typeface="Montserrat"/>
              </a:rPr>
              <a:t>habits’</a:t>
            </a:r>
            <a:r>
              <a:rPr dirty="0" sz="950" spc="-10" b="1">
                <a:latin typeface="Montserrat"/>
                <a:cs typeface="Montserrat"/>
              </a:rPr>
              <a:t> </a:t>
            </a:r>
            <a:r>
              <a:rPr dirty="0" sz="950" b="1">
                <a:latin typeface="Montserrat"/>
                <a:cs typeface="Montserrat"/>
              </a:rPr>
              <a:t>and</a:t>
            </a:r>
            <a:r>
              <a:rPr dirty="0" sz="950" spc="-10" b="1">
                <a:latin typeface="Montserrat"/>
                <a:cs typeface="Montserrat"/>
              </a:rPr>
              <a:t> have</a:t>
            </a:r>
            <a:r>
              <a:rPr dirty="0" sz="950" spc="695" b="1">
                <a:latin typeface="Montserrat"/>
                <a:cs typeface="Montserrat"/>
              </a:rPr>
              <a:t> </a:t>
            </a:r>
            <a:r>
              <a:rPr dirty="0" baseline="43859" sz="1425" spc="-7">
                <a:latin typeface="Montserrat"/>
                <a:cs typeface="Montserrat"/>
              </a:rPr>
              <a:t>several</a:t>
            </a:r>
            <a:r>
              <a:rPr dirty="0" baseline="43859" sz="1425" spc="-15">
                <a:latin typeface="Montserrat"/>
                <a:cs typeface="Montserrat"/>
              </a:rPr>
              <a:t> </a:t>
            </a:r>
            <a:r>
              <a:rPr dirty="0" baseline="43859" sz="1425">
                <a:latin typeface="Montserrat"/>
                <a:cs typeface="Montserrat"/>
              </a:rPr>
              <a:t>times.</a:t>
            </a:r>
            <a:endParaRPr baseline="43859" sz="1425">
              <a:latin typeface="Montserrat"/>
              <a:cs typeface="Montserrat"/>
            </a:endParaRPr>
          </a:p>
          <a:p>
            <a:pPr marL="107950">
              <a:lnSpc>
                <a:spcPct val="100000"/>
              </a:lnSpc>
              <a:spcBef>
                <a:spcPts val="105"/>
              </a:spcBef>
              <a:tabLst>
                <a:tab pos="2111375" algn="l"/>
              </a:tabLst>
            </a:pPr>
            <a:r>
              <a:rPr dirty="0" sz="950" b="1">
                <a:latin typeface="Montserrat"/>
                <a:cs typeface="Montserrat"/>
              </a:rPr>
              <a:t>included</a:t>
            </a:r>
            <a:r>
              <a:rPr dirty="0" sz="950" spc="5" b="1">
                <a:latin typeface="Montserrat"/>
                <a:cs typeface="Montserrat"/>
              </a:rPr>
              <a:t> </a:t>
            </a:r>
            <a:r>
              <a:rPr dirty="0" sz="950" b="1">
                <a:latin typeface="Montserrat"/>
                <a:cs typeface="Montserrat"/>
              </a:rPr>
              <a:t>student</a:t>
            </a:r>
            <a:r>
              <a:rPr dirty="0" sz="950" spc="10" b="1">
                <a:latin typeface="Montserrat"/>
                <a:cs typeface="Montserrat"/>
              </a:rPr>
              <a:t> </a:t>
            </a:r>
            <a:r>
              <a:rPr dirty="0" sz="950" spc="-5" b="1">
                <a:latin typeface="Montserrat"/>
                <a:cs typeface="Montserrat"/>
              </a:rPr>
              <a:t>statements	</a:t>
            </a:r>
            <a:r>
              <a:rPr dirty="0" baseline="-5847" sz="1425" spc="-7">
                <a:latin typeface="Montserrat"/>
                <a:cs typeface="Montserrat"/>
              </a:rPr>
              <a:t>They</a:t>
            </a:r>
            <a:r>
              <a:rPr dirty="0" baseline="-5847" sz="1425" spc="-22">
                <a:latin typeface="Montserrat"/>
                <a:cs typeface="Montserrat"/>
              </a:rPr>
              <a:t> </a:t>
            </a:r>
            <a:r>
              <a:rPr dirty="0" baseline="-5847" sz="1425">
                <a:latin typeface="Montserrat"/>
                <a:cs typeface="Montserrat"/>
              </a:rPr>
              <a:t>might</a:t>
            </a:r>
            <a:r>
              <a:rPr dirty="0" baseline="-5847" sz="1425" spc="-15">
                <a:latin typeface="Montserrat"/>
                <a:cs typeface="Montserrat"/>
              </a:rPr>
              <a:t> </a:t>
            </a:r>
            <a:r>
              <a:rPr dirty="0" baseline="-5847" sz="1425" spc="22">
                <a:latin typeface="Montserrat"/>
                <a:cs typeface="Montserrat"/>
              </a:rPr>
              <a:t>find</a:t>
            </a:r>
            <a:r>
              <a:rPr dirty="0" baseline="-5847" sz="1425" spc="-15">
                <a:latin typeface="Montserrat"/>
                <a:cs typeface="Montserrat"/>
              </a:rPr>
              <a:t> </a:t>
            </a:r>
            <a:r>
              <a:rPr dirty="0" baseline="-5847" sz="1425">
                <a:latin typeface="Montserrat"/>
                <a:cs typeface="Montserrat"/>
              </a:rPr>
              <a:t>that</a:t>
            </a:r>
            <a:r>
              <a:rPr dirty="0" baseline="-5847" sz="1425" spc="-15">
                <a:latin typeface="Montserrat"/>
                <a:cs typeface="Montserrat"/>
              </a:rPr>
              <a:t> </a:t>
            </a:r>
            <a:r>
              <a:rPr dirty="0" baseline="-5847" sz="1425" spc="-7">
                <a:latin typeface="Montserrat"/>
                <a:cs typeface="Montserrat"/>
              </a:rPr>
              <a:t>different</a:t>
            </a:r>
            <a:endParaRPr baseline="-5847" sz="1425">
              <a:latin typeface="Montserrat"/>
              <a:cs typeface="Montserrat"/>
            </a:endParaRPr>
          </a:p>
          <a:p>
            <a:pPr marL="107950">
              <a:lnSpc>
                <a:spcPct val="100000"/>
              </a:lnSpc>
              <a:spcBef>
                <a:spcPts val="204"/>
              </a:spcBef>
            </a:pPr>
            <a:r>
              <a:rPr dirty="0" baseline="5847" sz="1425" b="1">
                <a:latin typeface="Montserrat"/>
                <a:cs typeface="Montserrat"/>
              </a:rPr>
              <a:t>that</a:t>
            </a:r>
            <a:r>
              <a:rPr dirty="0" baseline="5847" sz="1425" spc="-7" b="1">
                <a:latin typeface="Montserrat"/>
                <a:cs typeface="Montserrat"/>
              </a:rPr>
              <a:t> </a:t>
            </a:r>
            <a:r>
              <a:rPr dirty="0" baseline="5847" sz="1425" b="1">
                <a:latin typeface="Montserrat"/>
                <a:cs typeface="Montserrat"/>
              </a:rPr>
              <a:t>aim</a:t>
            </a:r>
            <a:r>
              <a:rPr dirty="0" baseline="5847" sz="1425" spc="-7" b="1">
                <a:latin typeface="Montserrat"/>
                <a:cs typeface="Montserrat"/>
              </a:rPr>
              <a:t> </a:t>
            </a:r>
            <a:r>
              <a:rPr dirty="0" baseline="5847" sz="1425" spc="-15" b="1">
                <a:latin typeface="Montserrat"/>
                <a:cs typeface="Montserrat"/>
              </a:rPr>
              <a:t>to</a:t>
            </a:r>
            <a:r>
              <a:rPr dirty="0" baseline="5847" sz="1425" spc="-7" b="1">
                <a:latin typeface="Montserrat"/>
                <a:cs typeface="Montserrat"/>
              </a:rPr>
              <a:t> </a:t>
            </a:r>
            <a:r>
              <a:rPr dirty="0" baseline="5847" sz="1425" b="1">
                <a:latin typeface="Montserrat"/>
                <a:cs typeface="Montserrat"/>
              </a:rPr>
              <a:t>bring</a:t>
            </a:r>
            <a:r>
              <a:rPr dirty="0" baseline="5847" sz="1425" spc="-7" b="1">
                <a:latin typeface="Montserrat"/>
                <a:cs typeface="Montserrat"/>
              </a:rPr>
              <a:t> </a:t>
            </a:r>
            <a:r>
              <a:rPr dirty="0" baseline="5847" sz="1425" b="1">
                <a:latin typeface="Montserrat"/>
                <a:cs typeface="Montserrat"/>
              </a:rPr>
              <a:t>the</a:t>
            </a:r>
            <a:r>
              <a:rPr dirty="0" baseline="5847" sz="1425" spc="-7" b="1">
                <a:latin typeface="Montserrat"/>
                <a:cs typeface="Montserrat"/>
              </a:rPr>
              <a:t> </a:t>
            </a:r>
            <a:r>
              <a:rPr dirty="0" baseline="5847" sz="1425" b="1">
                <a:latin typeface="Montserrat"/>
                <a:cs typeface="Montserrat"/>
              </a:rPr>
              <a:t>EHoM </a:t>
            </a:r>
            <a:r>
              <a:rPr dirty="0" baseline="5847" sz="1425" spc="-15" b="1">
                <a:latin typeface="Montserrat"/>
                <a:cs typeface="Montserrat"/>
              </a:rPr>
              <a:t>to</a:t>
            </a:r>
            <a:r>
              <a:rPr dirty="0" baseline="5847" sz="1425" spc="922" b="1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engineering</a:t>
            </a:r>
            <a:r>
              <a:rPr dirty="0" sz="950">
                <a:latin typeface="Montserrat"/>
                <a:cs typeface="Montserrat"/>
              </a:rPr>
              <a:t> habits</a:t>
            </a:r>
            <a:r>
              <a:rPr dirty="0" sz="950" spc="-5">
                <a:latin typeface="Montserrat"/>
                <a:cs typeface="Montserrat"/>
              </a:rPr>
              <a:t> are</a:t>
            </a:r>
            <a:endParaRPr sz="950">
              <a:latin typeface="Montserrat"/>
              <a:cs typeface="Montserrat"/>
            </a:endParaRPr>
          </a:p>
          <a:p>
            <a:pPr marL="107950" marR="333375">
              <a:lnSpc>
                <a:spcPct val="108400"/>
              </a:lnSpc>
              <a:tabLst>
                <a:tab pos="2111375" algn="l"/>
              </a:tabLst>
            </a:pPr>
            <a:r>
              <a:rPr dirty="0" baseline="5847" sz="1425" spc="-7" b="1">
                <a:latin typeface="Montserrat"/>
                <a:cs typeface="Montserrat"/>
              </a:rPr>
              <a:t>life</a:t>
            </a:r>
            <a:r>
              <a:rPr dirty="0" baseline="5847" sz="1425" spc="7" b="1">
                <a:latin typeface="Montserrat"/>
                <a:cs typeface="Montserrat"/>
              </a:rPr>
              <a:t> </a:t>
            </a:r>
            <a:r>
              <a:rPr dirty="0" baseline="5847" sz="1425" spc="-7" b="1">
                <a:latin typeface="Montserrat"/>
                <a:cs typeface="Montserrat"/>
              </a:rPr>
              <a:t>for</a:t>
            </a:r>
            <a:r>
              <a:rPr dirty="0" baseline="5847" sz="1425" spc="15" b="1">
                <a:latin typeface="Montserrat"/>
                <a:cs typeface="Montserrat"/>
              </a:rPr>
              <a:t> </a:t>
            </a:r>
            <a:r>
              <a:rPr dirty="0" baseline="5847" sz="1425" spc="-7" b="1">
                <a:latin typeface="Montserrat"/>
                <a:cs typeface="Montserrat"/>
              </a:rPr>
              <a:t>young</a:t>
            </a:r>
            <a:r>
              <a:rPr dirty="0" baseline="5847" sz="1425" spc="15" b="1">
                <a:latin typeface="Montserrat"/>
                <a:cs typeface="Montserrat"/>
              </a:rPr>
              <a:t> </a:t>
            </a:r>
            <a:r>
              <a:rPr dirty="0" baseline="5847" sz="1425" spc="-7" b="1">
                <a:latin typeface="Montserrat"/>
                <a:cs typeface="Montserrat"/>
              </a:rPr>
              <a:t>learners.	</a:t>
            </a:r>
            <a:r>
              <a:rPr dirty="0" sz="950" spc="-5">
                <a:latin typeface="Montserrat"/>
                <a:cs typeface="Montserrat"/>
              </a:rPr>
              <a:t>stronger </a:t>
            </a:r>
            <a:r>
              <a:rPr dirty="0" sz="950">
                <a:latin typeface="Montserrat"/>
                <a:cs typeface="Montserrat"/>
              </a:rPr>
              <a:t>depending on the </a:t>
            </a:r>
            <a:r>
              <a:rPr dirty="0" sz="950" spc="-229">
                <a:latin typeface="Montserrat"/>
                <a:cs typeface="Montserrat"/>
              </a:rPr>
              <a:t> </a:t>
            </a:r>
            <a:r>
              <a:rPr dirty="0" baseline="-43859" sz="1425" spc="-15">
                <a:latin typeface="Montserrat"/>
                <a:cs typeface="Montserrat"/>
              </a:rPr>
              <a:t>Students</a:t>
            </a:r>
            <a:r>
              <a:rPr dirty="0" baseline="-43859" sz="1425" spc="-22">
                <a:latin typeface="Montserrat"/>
                <a:cs typeface="Montserrat"/>
              </a:rPr>
              <a:t> </a:t>
            </a:r>
            <a:r>
              <a:rPr dirty="0" baseline="-43859" sz="1425" spc="-15">
                <a:latin typeface="Montserrat"/>
                <a:cs typeface="Montserrat"/>
              </a:rPr>
              <a:t>can</a:t>
            </a:r>
            <a:r>
              <a:rPr dirty="0" baseline="-43859" sz="1425" spc="-22">
                <a:latin typeface="Montserrat"/>
                <a:cs typeface="Montserrat"/>
              </a:rPr>
              <a:t> take </a:t>
            </a:r>
            <a:r>
              <a:rPr dirty="0" baseline="-43859" sz="1425" spc="-15">
                <a:latin typeface="Montserrat"/>
                <a:cs typeface="Montserrat"/>
              </a:rPr>
              <a:t>the	</a:t>
            </a:r>
            <a:r>
              <a:rPr dirty="0" sz="950" spc="-5">
                <a:latin typeface="Montserrat"/>
                <a:cs typeface="Montserrat"/>
              </a:rPr>
              <a:t>type </a:t>
            </a:r>
            <a:r>
              <a:rPr dirty="0" sz="950">
                <a:latin typeface="Montserrat"/>
                <a:cs typeface="Montserrat"/>
              </a:rPr>
              <a:t>of</a:t>
            </a:r>
            <a:r>
              <a:rPr dirty="0" sz="950" spc="-5">
                <a:latin typeface="Montserrat"/>
                <a:cs typeface="Montserrat"/>
              </a:rPr>
              <a:t> activity </a:t>
            </a:r>
            <a:r>
              <a:rPr dirty="0" sz="950">
                <a:latin typeface="Montserrat"/>
                <a:cs typeface="Montserrat"/>
              </a:rPr>
              <a:t>or</a:t>
            </a:r>
            <a:r>
              <a:rPr dirty="0" sz="950" spc="-5">
                <a:latin typeface="Montserrat"/>
                <a:cs typeface="Montserrat"/>
              </a:rPr>
              <a:t> challenge</a:t>
            </a:r>
            <a:endParaRPr sz="950">
              <a:latin typeface="Montserrat"/>
              <a:cs typeface="Montserrat"/>
            </a:endParaRPr>
          </a:p>
          <a:p>
            <a:pPr marL="2111375">
              <a:lnSpc>
                <a:spcPts val="955"/>
              </a:lnSpc>
              <a:spcBef>
                <a:spcPts val="95"/>
              </a:spcBef>
            </a:pPr>
            <a:r>
              <a:rPr dirty="0" sz="950" spc="-5">
                <a:latin typeface="Montserrat"/>
                <a:cs typeface="Montserrat"/>
              </a:rPr>
              <a:t>they</a:t>
            </a:r>
            <a:r>
              <a:rPr dirty="0" sz="950" spc="-3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are</a:t>
            </a:r>
            <a:r>
              <a:rPr dirty="0" sz="950" spc="-2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doing.</a:t>
            </a:r>
            <a:endParaRPr sz="950">
              <a:latin typeface="Montserrat"/>
              <a:cs typeface="Montserrat"/>
            </a:endParaRPr>
          </a:p>
          <a:p>
            <a:pPr marL="107950">
              <a:lnSpc>
                <a:spcPts val="955"/>
              </a:lnSpc>
            </a:pPr>
            <a:r>
              <a:rPr dirty="0" sz="950" spc="-10">
                <a:latin typeface="Montserrat"/>
                <a:cs typeface="Montserrat"/>
              </a:rPr>
              <a:t>engineering</a:t>
            </a:r>
            <a:r>
              <a:rPr dirty="0" sz="950" spc="-40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habits</a:t>
            </a:r>
            <a:r>
              <a:rPr dirty="0" sz="950" spc="-40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quiz</a:t>
            </a:r>
            <a:r>
              <a:rPr dirty="0" sz="950" spc="-35">
                <a:latin typeface="Montserrat"/>
                <a:cs typeface="Montserrat"/>
              </a:rPr>
              <a:t> </a:t>
            </a:r>
            <a:r>
              <a:rPr dirty="0" sz="950" spc="-15">
                <a:latin typeface="Montserrat"/>
                <a:cs typeface="Montserrat"/>
              </a:rPr>
              <a:t>to</a:t>
            </a:r>
            <a:endParaRPr sz="950">
              <a:latin typeface="Montserrat"/>
              <a:cs typeface="Montserrat"/>
            </a:endParaRPr>
          </a:p>
          <a:p>
            <a:pPr marL="107950" marR="203200">
              <a:lnSpc>
                <a:spcPct val="108400"/>
              </a:lnSpc>
              <a:spcBef>
                <a:spcPts val="75"/>
              </a:spcBef>
              <a:tabLst>
                <a:tab pos="2111375" algn="l"/>
              </a:tabLst>
            </a:pPr>
            <a:r>
              <a:rPr dirty="0" baseline="2923" sz="1425" spc="-15">
                <a:latin typeface="Montserrat"/>
                <a:cs typeface="Montserrat"/>
              </a:rPr>
              <a:t>identify</a:t>
            </a:r>
            <a:r>
              <a:rPr dirty="0" baseline="2923" sz="1425" spc="-22">
                <a:latin typeface="Montserrat"/>
                <a:cs typeface="Montserrat"/>
              </a:rPr>
              <a:t> </a:t>
            </a:r>
            <a:r>
              <a:rPr dirty="0" baseline="2923" sz="1425" spc="-15">
                <a:latin typeface="Montserrat"/>
                <a:cs typeface="Montserrat"/>
              </a:rPr>
              <a:t>what</a:t>
            </a:r>
            <a:r>
              <a:rPr dirty="0" baseline="2923" sz="1425" spc="-22">
                <a:latin typeface="Montserrat"/>
                <a:cs typeface="Montserrat"/>
              </a:rPr>
              <a:t> </a:t>
            </a:r>
            <a:r>
              <a:rPr dirty="0" baseline="2923" sz="1425" spc="-15">
                <a:latin typeface="Montserrat"/>
                <a:cs typeface="Montserrat"/>
              </a:rPr>
              <a:t>engineering	</a:t>
            </a:r>
            <a:r>
              <a:rPr dirty="0" sz="950" spc="-30">
                <a:latin typeface="Montserrat"/>
                <a:cs typeface="Montserrat"/>
              </a:rPr>
              <a:t>We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have</a:t>
            </a:r>
            <a:r>
              <a:rPr dirty="0" sz="950" spc="-5">
                <a:latin typeface="Montserrat"/>
                <a:cs typeface="Montserrat"/>
              </a:rPr>
              <a:t> included</a:t>
            </a:r>
            <a:r>
              <a:rPr dirty="0" sz="950">
                <a:latin typeface="Montserrat"/>
                <a:cs typeface="Montserrat"/>
              </a:rPr>
              <a:t> all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the </a:t>
            </a:r>
            <a:r>
              <a:rPr dirty="0" sz="950" spc="5">
                <a:latin typeface="Montserrat"/>
                <a:cs typeface="Montserrat"/>
              </a:rPr>
              <a:t> </a:t>
            </a:r>
            <a:r>
              <a:rPr dirty="0" baseline="2923" sz="1425" spc="-15">
                <a:latin typeface="Montserrat"/>
                <a:cs typeface="Montserrat"/>
              </a:rPr>
              <a:t>habits</a:t>
            </a:r>
            <a:r>
              <a:rPr dirty="0" baseline="2923" sz="1425" spc="-22">
                <a:latin typeface="Montserrat"/>
                <a:cs typeface="Montserrat"/>
              </a:rPr>
              <a:t> </a:t>
            </a:r>
            <a:r>
              <a:rPr dirty="0" baseline="2923" sz="1425" spc="-15">
                <a:latin typeface="Montserrat"/>
                <a:cs typeface="Montserrat"/>
              </a:rPr>
              <a:t>they</a:t>
            </a:r>
            <a:r>
              <a:rPr dirty="0" baseline="2923" sz="1425" spc="-22">
                <a:latin typeface="Montserrat"/>
                <a:cs typeface="Montserrat"/>
              </a:rPr>
              <a:t> are </a:t>
            </a:r>
            <a:r>
              <a:rPr dirty="0" baseline="2923" sz="1425" spc="-15">
                <a:latin typeface="Montserrat"/>
                <a:cs typeface="Montserrat"/>
              </a:rPr>
              <a:t>using,</a:t>
            </a:r>
            <a:r>
              <a:rPr dirty="0" baseline="2923" sz="1425" spc="-22">
                <a:latin typeface="Montserrat"/>
                <a:cs typeface="Montserrat"/>
              </a:rPr>
              <a:t> </a:t>
            </a:r>
            <a:r>
              <a:rPr dirty="0" baseline="2923" sz="1425" spc="-15">
                <a:latin typeface="Montserrat"/>
                <a:cs typeface="Montserrat"/>
              </a:rPr>
              <a:t>and	</a:t>
            </a:r>
            <a:r>
              <a:rPr dirty="0" sz="950">
                <a:latin typeface="Montserrat"/>
                <a:cs typeface="Montserrat"/>
              </a:rPr>
              <a:t>EHoM</a:t>
            </a:r>
            <a:r>
              <a:rPr dirty="0" sz="950" spc="-2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student</a:t>
            </a:r>
            <a:r>
              <a:rPr dirty="0" sz="950" spc="-2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statements</a:t>
            </a:r>
            <a:r>
              <a:rPr dirty="0" sz="950" spc="-2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for </a:t>
            </a:r>
            <a:r>
              <a:rPr dirty="0" sz="950" spc="-235">
                <a:latin typeface="Montserrat"/>
                <a:cs typeface="Montserrat"/>
              </a:rPr>
              <a:t> </a:t>
            </a:r>
            <a:r>
              <a:rPr dirty="0" baseline="2923" sz="1425" spc="-15">
                <a:latin typeface="Montserrat"/>
                <a:cs typeface="Montserrat"/>
              </a:rPr>
              <a:t>perhaps</a:t>
            </a:r>
            <a:r>
              <a:rPr dirty="0" baseline="2923" sz="1425" spc="-22">
                <a:latin typeface="Montserrat"/>
                <a:cs typeface="Montserrat"/>
              </a:rPr>
              <a:t> </a:t>
            </a:r>
            <a:r>
              <a:rPr dirty="0" baseline="2923" sz="1425" spc="-15">
                <a:latin typeface="Montserrat"/>
                <a:cs typeface="Montserrat"/>
              </a:rPr>
              <a:t>ones</a:t>
            </a:r>
            <a:r>
              <a:rPr dirty="0" baseline="2923" sz="1425" spc="-22">
                <a:latin typeface="Montserrat"/>
                <a:cs typeface="Montserrat"/>
              </a:rPr>
              <a:t> </a:t>
            </a:r>
            <a:r>
              <a:rPr dirty="0" baseline="2923" sz="1425" spc="-15">
                <a:latin typeface="Montserrat"/>
                <a:cs typeface="Montserrat"/>
              </a:rPr>
              <a:t>they</a:t>
            </a:r>
            <a:r>
              <a:rPr dirty="0" baseline="2923" sz="1425" spc="-22">
                <a:latin typeface="Montserrat"/>
                <a:cs typeface="Montserrat"/>
              </a:rPr>
              <a:t> would like	</a:t>
            </a:r>
            <a:r>
              <a:rPr dirty="0" sz="950">
                <a:latin typeface="Montserrat"/>
                <a:cs typeface="Montserrat"/>
              </a:rPr>
              <a:t>both </a:t>
            </a:r>
            <a:r>
              <a:rPr dirty="0" sz="950" spc="-5">
                <a:latin typeface="Montserrat"/>
                <a:cs typeface="Montserrat"/>
              </a:rPr>
              <a:t>you </a:t>
            </a:r>
            <a:r>
              <a:rPr dirty="0" sz="950">
                <a:latin typeface="Montserrat"/>
                <a:cs typeface="Montserrat"/>
              </a:rPr>
              <a:t>and </a:t>
            </a:r>
            <a:r>
              <a:rPr dirty="0" sz="950" spc="-5">
                <a:latin typeface="Montserrat"/>
                <a:cs typeface="Montserrat"/>
              </a:rPr>
              <a:t>young learners 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baseline="2923" sz="1425" spc="-22">
                <a:latin typeface="Montserrat"/>
                <a:cs typeface="Montserrat"/>
              </a:rPr>
              <a:t>to</a:t>
            </a:r>
            <a:r>
              <a:rPr dirty="0" baseline="2923" sz="1425" spc="-30">
                <a:latin typeface="Montserrat"/>
                <a:cs typeface="Montserrat"/>
              </a:rPr>
              <a:t> </a:t>
            </a:r>
            <a:r>
              <a:rPr dirty="0" baseline="2923" sz="1425" spc="-22">
                <a:latin typeface="Montserrat"/>
                <a:cs typeface="Montserrat"/>
              </a:rPr>
              <a:t>work </a:t>
            </a:r>
            <a:r>
              <a:rPr dirty="0" baseline="2923" sz="1425" spc="-15">
                <a:latin typeface="Montserrat"/>
                <a:cs typeface="Montserrat"/>
              </a:rPr>
              <a:t>on.	</a:t>
            </a:r>
            <a:r>
              <a:rPr dirty="0" sz="950" spc="-5">
                <a:latin typeface="Montserrat"/>
                <a:cs typeface="Montserrat"/>
              </a:rPr>
              <a:t>for </a:t>
            </a:r>
            <a:r>
              <a:rPr dirty="0" sz="950" spc="-10">
                <a:latin typeface="Montserrat"/>
                <a:cs typeface="Montserrat"/>
              </a:rPr>
              <a:t>reference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and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to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use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in</a:t>
            </a:r>
            <a:endParaRPr sz="950">
              <a:latin typeface="Montserrat"/>
              <a:cs typeface="Montserrat"/>
            </a:endParaRPr>
          </a:p>
          <a:p>
            <a:pPr marL="2111375">
              <a:lnSpc>
                <a:spcPts val="975"/>
              </a:lnSpc>
              <a:spcBef>
                <a:spcPts val="95"/>
              </a:spcBef>
            </a:pPr>
            <a:r>
              <a:rPr dirty="0" sz="950" spc="-5">
                <a:latin typeface="Montserrat"/>
                <a:cs typeface="Montserrat"/>
              </a:rPr>
              <a:t>different</a:t>
            </a:r>
            <a:r>
              <a:rPr dirty="0" sz="950" spc="-2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lessons</a:t>
            </a:r>
            <a:r>
              <a:rPr dirty="0" sz="950" spc="-2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and</a:t>
            </a:r>
            <a:r>
              <a:rPr dirty="0" sz="950" spc="-1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activities.</a:t>
            </a:r>
            <a:endParaRPr sz="950">
              <a:latin typeface="Montserrat"/>
              <a:cs typeface="Montserrat"/>
            </a:endParaRPr>
          </a:p>
          <a:p>
            <a:pPr marL="107950">
              <a:lnSpc>
                <a:spcPts val="975"/>
              </a:lnSpc>
            </a:pPr>
            <a:r>
              <a:rPr dirty="0" sz="950" spc="-5">
                <a:latin typeface="Montserrat"/>
                <a:cs typeface="Montserrat"/>
              </a:rPr>
              <a:t>Once</a:t>
            </a:r>
            <a:r>
              <a:rPr dirty="0" sz="950" spc="-2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students</a:t>
            </a:r>
            <a:r>
              <a:rPr dirty="0" sz="950" spc="-2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complete</a:t>
            </a:r>
            <a:r>
              <a:rPr dirty="0" sz="950" spc="-2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the</a:t>
            </a:r>
            <a:endParaRPr sz="950">
              <a:latin typeface="Montserrat"/>
              <a:cs typeface="Montserrat"/>
            </a:endParaRPr>
          </a:p>
          <a:p>
            <a:pPr marL="107950">
              <a:lnSpc>
                <a:spcPct val="100000"/>
              </a:lnSpc>
              <a:spcBef>
                <a:spcPts val="135"/>
              </a:spcBef>
              <a:tabLst>
                <a:tab pos="2111375" algn="l"/>
              </a:tabLst>
            </a:pPr>
            <a:r>
              <a:rPr dirty="0" baseline="2923" sz="1425">
                <a:latin typeface="Montserrat"/>
                <a:cs typeface="Montserrat"/>
              </a:rPr>
              <a:t>quiz, th</a:t>
            </a:r>
            <a:r>
              <a:rPr dirty="0" baseline="2923" sz="1425" spc="-15">
                <a:latin typeface="Montserrat"/>
                <a:cs typeface="Montserrat"/>
              </a:rPr>
              <a:t>e</a:t>
            </a:r>
            <a:r>
              <a:rPr dirty="0" baseline="2923" sz="1425">
                <a:latin typeface="Montserrat"/>
                <a:cs typeface="Montserrat"/>
              </a:rPr>
              <a:t>y can see their </a:t>
            </a:r>
            <a:r>
              <a:rPr dirty="0" baseline="2923" sz="1425" spc="-22">
                <a:latin typeface="Montserrat"/>
                <a:cs typeface="Montserrat"/>
              </a:rPr>
              <a:t>r</a:t>
            </a:r>
            <a:r>
              <a:rPr dirty="0" baseline="2923" sz="1425">
                <a:latin typeface="Montserrat"/>
                <a:cs typeface="Montserrat"/>
              </a:rPr>
              <a:t>esults	</a:t>
            </a:r>
            <a:r>
              <a:rPr dirty="0" sz="950" spc="-15" b="1">
                <a:latin typeface="Montserrat SemiBold"/>
                <a:cs typeface="Montserrat SemiBold"/>
              </a:rPr>
              <a:t>Find</a:t>
            </a:r>
            <a:r>
              <a:rPr dirty="0" sz="950" spc="-40" b="1">
                <a:latin typeface="Montserrat SemiBold"/>
                <a:cs typeface="Montserrat SemiBold"/>
              </a:rPr>
              <a:t> </a:t>
            </a:r>
            <a:r>
              <a:rPr dirty="0" sz="950" spc="-15" b="1">
                <a:latin typeface="Montserrat SemiBold"/>
                <a:cs typeface="Montserrat SemiBold"/>
              </a:rPr>
              <a:t>the</a:t>
            </a:r>
            <a:r>
              <a:rPr dirty="0" sz="950" spc="-40" b="1">
                <a:latin typeface="Montserrat SemiBold"/>
                <a:cs typeface="Montserrat SemiBold"/>
              </a:rPr>
              <a:t> </a:t>
            </a:r>
            <a:r>
              <a:rPr dirty="0" sz="950" spc="-20" b="1">
                <a:latin typeface="Montserrat SemiBold"/>
                <a:cs typeface="Montserrat SemiBold"/>
              </a:rPr>
              <a:t>engineering</a:t>
            </a:r>
            <a:r>
              <a:rPr dirty="0" sz="950" spc="-40" b="1">
                <a:latin typeface="Montserrat SemiBold"/>
                <a:cs typeface="Montserrat SemiBold"/>
              </a:rPr>
              <a:t> </a:t>
            </a:r>
            <a:r>
              <a:rPr dirty="0" sz="950" spc="-5" b="1">
                <a:latin typeface="Montserrat SemiBold"/>
                <a:cs typeface="Montserrat SemiBold"/>
              </a:rPr>
              <a:t>habits</a:t>
            </a:r>
            <a:endParaRPr sz="950">
              <a:latin typeface="Montserrat SemiBold"/>
              <a:cs typeface="Montserrat SemiBold"/>
            </a:endParaRPr>
          </a:p>
          <a:p>
            <a:pPr marL="107950" marR="100330">
              <a:lnSpc>
                <a:spcPct val="108400"/>
              </a:lnSpc>
              <a:tabLst>
                <a:tab pos="2111375" algn="l"/>
              </a:tabLst>
            </a:pPr>
            <a:r>
              <a:rPr dirty="0" sz="950">
                <a:latin typeface="Montserrat"/>
                <a:cs typeface="Montserrat"/>
              </a:rPr>
              <a:t>on the EHoM spider diag</a:t>
            </a:r>
            <a:r>
              <a:rPr dirty="0" sz="950" spc="-10">
                <a:latin typeface="Montserrat"/>
                <a:cs typeface="Montserrat"/>
              </a:rPr>
              <a:t>r</a:t>
            </a:r>
            <a:r>
              <a:rPr dirty="0" sz="950">
                <a:latin typeface="Montserrat"/>
                <a:cs typeface="Montserrat"/>
              </a:rPr>
              <a:t>am	</a:t>
            </a:r>
            <a:r>
              <a:rPr dirty="0" sz="950" b="1">
                <a:latin typeface="Montserrat SemiBold"/>
                <a:cs typeface="Montserrat SemiBold"/>
              </a:rPr>
              <a:t>quiz</a:t>
            </a:r>
            <a:r>
              <a:rPr dirty="0" sz="950" spc="-55" b="1">
                <a:latin typeface="Montserrat SemiBold"/>
                <a:cs typeface="Montserrat SemiBold"/>
              </a:rPr>
              <a:t> </a:t>
            </a:r>
            <a:r>
              <a:rPr dirty="0" sz="950" spc="-15" b="1">
                <a:latin typeface="Montserrat SemiBold"/>
                <a:cs typeface="Montserrat SemiBold"/>
              </a:rPr>
              <a:t>on</a:t>
            </a:r>
            <a:r>
              <a:rPr dirty="0" sz="950" spc="-55" b="1">
                <a:latin typeface="Montserrat SemiBold"/>
                <a:cs typeface="Montserrat SemiBold"/>
              </a:rPr>
              <a:t> </a:t>
            </a:r>
            <a:r>
              <a:rPr dirty="0" sz="950" spc="-15" b="1">
                <a:latin typeface="Montserrat SemiBold"/>
                <a:cs typeface="Montserrat SemiBold"/>
              </a:rPr>
              <a:t>the</a:t>
            </a:r>
            <a:r>
              <a:rPr dirty="0" sz="950" spc="-55" b="1">
                <a:latin typeface="Montserrat SemiBold"/>
                <a:cs typeface="Montserrat SemiBold"/>
              </a:rPr>
              <a:t> </a:t>
            </a:r>
            <a:r>
              <a:rPr dirty="0" u="sng" sz="950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  <a:hlinkClick r:id="rId4"/>
              </a:rPr>
              <a:t>This</a:t>
            </a:r>
            <a:r>
              <a:rPr dirty="0" u="sng" sz="950" spc="-15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  <a:hlinkClick r:id="rId4"/>
              </a:rPr>
              <a:t> </a:t>
            </a:r>
            <a:r>
              <a:rPr dirty="0" u="sng" sz="950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  <a:hlinkClick r:id="rId4"/>
              </a:rPr>
              <a:t>is</a:t>
            </a:r>
            <a:r>
              <a:rPr dirty="0" u="sng" sz="950" spc="-15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  <a:hlinkClick r:id="rId4"/>
              </a:rPr>
              <a:t> </a:t>
            </a:r>
            <a:r>
              <a:rPr dirty="0" u="sng" sz="950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  <a:hlinkClick r:id="rId4"/>
              </a:rPr>
              <a:t>Enginee</a:t>
            </a:r>
            <a:r>
              <a:rPr dirty="0" u="sng" sz="950" spc="-10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  <a:hlinkClick r:id="rId4"/>
              </a:rPr>
              <a:t>r</a:t>
            </a:r>
            <a:r>
              <a:rPr dirty="0" u="sng" sz="950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  <a:hlinkClick r:id="rId4"/>
              </a:rPr>
              <a:t>ing: </a:t>
            </a:r>
            <a:r>
              <a:rPr dirty="0" sz="950" b="0">
                <a:solidFill>
                  <a:srgbClr val="D70929"/>
                </a:solidFill>
                <a:latin typeface="Montserrat Medium"/>
                <a:cs typeface="Montserrat Medium"/>
              </a:rPr>
              <a:t> </a:t>
            </a:r>
            <a:r>
              <a:rPr dirty="0" sz="950">
                <a:latin typeface="Montserrat"/>
                <a:cs typeface="Montserrat"/>
              </a:rPr>
              <a:t>and can</a:t>
            </a:r>
            <a:r>
              <a:rPr dirty="0" sz="950" spc="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easily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pick</a:t>
            </a:r>
            <a:r>
              <a:rPr dirty="0" sz="950" spc="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out</a:t>
            </a:r>
            <a:r>
              <a:rPr dirty="0" sz="950" spc="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their	</a:t>
            </a:r>
            <a:r>
              <a:rPr dirty="0" u="sng" sz="950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  <a:hlinkClick r:id="rId4"/>
              </a:rPr>
              <a:t>Sustainable </a:t>
            </a:r>
            <a:r>
              <a:rPr dirty="0" u="sng" sz="950" spc="-5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  <a:hlinkClick r:id="rId4"/>
              </a:rPr>
              <a:t>Futures page </a:t>
            </a:r>
            <a:r>
              <a:rPr dirty="0" sz="950" b="0">
                <a:solidFill>
                  <a:srgbClr val="D70929"/>
                </a:solidFill>
                <a:latin typeface="Montserrat Medium"/>
                <a:cs typeface="Montserrat Medium"/>
              </a:rPr>
              <a:t> </a:t>
            </a:r>
            <a:r>
              <a:rPr dirty="0" sz="950" spc="-5">
                <a:latin typeface="Montserrat"/>
                <a:cs typeface="Montserrat"/>
              </a:rPr>
              <a:t>engineering</a:t>
            </a:r>
            <a:r>
              <a:rPr dirty="0" sz="950" spc="2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strengths.	</a:t>
            </a:r>
            <a:r>
              <a:rPr dirty="0" sz="950" spc="-15" b="1">
                <a:latin typeface="Montserrat SemiBold"/>
                <a:cs typeface="Montserrat SemiBold"/>
              </a:rPr>
              <a:t>on</a:t>
            </a:r>
            <a:r>
              <a:rPr dirty="0" sz="950" spc="-45" b="1">
                <a:latin typeface="Montserrat SemiBold"/>
                <a:cs typeface="Montserrat SemiBold"/>
              </a:rPr>
              <a:t> </a:t>
            </a:r>
            <a:r>
              <a:rPr dirty="0" sz="950" spc="-15" b="1">
                <a:latin typeface="Montserrat SemiBold"/>
                <a:cs typeface="Montserrat SemiBold"/>
              </a:rPr>
              <a:t>our</a:t>
            </a:r>
            <a:r>
              <a:rPr dirty="0" sz="950" spc="-40" b="1">
                <a:latin typeface="Montserrat SemiBold"/>
                <a:cs typeface="Montserrat SemiBold"/>
              </a:rPr>
              <a:t> </a:t>
            </a:r>
            <a:r>
              <a:rPr dirty="0" sz="950" spc="-20" b="1">
                <a:latin typeface="Montserrat SemiBold"/>
                <a:cs typeface="Montserrat SemiBold"/>
              </a:rPr>
              <a:t>resource</a:t>
            </a:r>
            <a:r>
              <a:rPr dirty="0" sz="950" spc="-45" b="1">
                <a:latin typeface="Montserrat SemiBold"/>
                <a:cs typeface="Montserrat SemiBold"/>
              </a:rPr>
              <a:t> </a:t>
            </a:r>
            <a:r>
              <a:rPr dirty="0" sz="950" spc="-10" b="1">
                <a:latin typeface="Montserrat SemiBold"/>
                <a:cs typeface="Montserrat SemiBold"/>
              </a:rPr>
              <a:t>hub</a:t>
            </a:r>
            <a:r>
              <a:rPr dirty="0" sz="950" spc="-10" b="1">
                <a:solidFill>
                  <a:srgbClr val="92569E"/>
                </a:solidFill>
                <a:latin typeface="Montserrat SemiBold"/>
                <a:cs typeface="Montserrat SemiBold"/>
              </a:rPr>
              <a:t>.</a:t>
            </a:r>
            <a:endParaRPr sz="950">
              <a:latin typeface="Montserrat SemiBold"/>
              <a:cs typeface="Montserrat SemiBold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138420" y="2160262"/>
            <a:ext cx="660400" cy="24072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5080">
              <a:lnSpc>
                <a:spcPct val="100000"/>
              </a:lnSpc>
              <a:spcBef>
                <a:spcPts val="100"/>
              </a:spcBef>
            </a:pPr>
            <a:r>
              <a:rPr dirty="0" sz="1050" spc="-25" b="1">
                <a:solidFill>
                  <a:srgbClr val="F7A854"/>
                </a:solidFill>
                <a:latin typeface="Montserrat ExtraBold"/>
                <a:cs typeface="Montserrat ExtraBold"/>
              </a:rPr>
              <a:t>A</a:t>
            </a:r>
            <a:r>
              <a:rPr dirty="0" sz="1050" spc="-15" b="1">
                <a:solidFill>
                  <a:srgbClr val="F7A854"/>
                </a:solidFill>
                <a:latin typeface="Montserrat ExtraBold"/>
                <a:cs typeface="Montserrat ExtraBold"/>
              </a:rPr>
              <a:t>dapting</a:t>
            </a:r>
            <a:endParaRPr sz="1050">
              <a:latin typeface="Montserrat ExtraBold"/>
              <a:cs typeface="Montserrat ExtraBold"/>
            </a:endParaRPr>
          </a:p>
          <a:p>
            <a:pPr algn="ctr" marR="5080">
              <a:lnSpc>
                <a:spcPct val="100000"/>
              </a:lnSpc>
              <a:spcBef>
                <a:spcPts val="1100"/>
              </a:spcBef>
            </a:pPr>
            <a:r>
              <a:rPr dirty="0" sz="900" spc="20" b="1">
                <a:latin typeface="Montserrat SemiBold"/>
                <a:cs typeface="Montserrat SemiBold"/>
              </a:rPr>
              <a:t>10</a:t>
            </a:r>
            <a:endParaRPr sz="900">
              <a:latin typeface="Montserrat SemiBold"/>
              <a:cs typeface="Montserrat SemiBold"/>
            </a:endParaRPr>
          </a:p>
          <a:p>
            <a:pPr algn="ctr" marR="5080">
              <a:lnSpc>
                <a:spcPct val="100000"/>
              </a:lnSpc>
              <a:spcBef>
                <a:spcPts val="495"/>
              </a:spcBef>
            </a:pPr>
            <a:r>
              <a:rPr dirty="0" sz="900" b="1">
                <a:latin typeface="Montserrat SemiBold"/>
                <a:cs typeface="Montserrat SemiBold"/>
              </a:rPr>
              <a:t>9</a:t>
            </a:r>
            <a:endParaRPr sz="900">
              <a:latin typeface="Montserrat SemiBold"/>
              <a:cs typeface="Montserrat SemiBold"/>
            </a:endParaRPr>
          </a:p>
          <a:p>
            <a:pPr algn="ctr" marR="5080">
              <a:lnSpc>
                <a:spcPct val="100000"/>
              </a:lnSpc>
              <a:spcBef>
                <a:spcPts val="434"/>
              </a:spcBef>
            </a:pPr>
            <a:r>
              <a:rPr dirty="0" sz="900" spc="-20" b="1">
                <a:latin typeface="Montserrat SemiBold"/>
                <a:cs typeface="Montserrat SemiBold"/>
              </a:rPr>
              <a:t>8</a:t>
            </a:r>
            <a:endParaRPr sz="900">
              <a:latin typeface="Montserrat SemiBold"/>
              <a:cs typeface="Montserrat SemiBold"/>
            </a:endParaRPr>
          </a:p>
          <a:p>
            <a:pPr algn="ctr" marR="5080">
              <a:lnSpc>
                <a:spcPct val="100000"/>
              </a:lnSpc>
              <a:spcBef>
                <a:spcPts val="395"/>
              </a:spcBef>
            </a:pPr>
            <a:r>
              <a:rPr dirty="0" sz="900" spc="-25" b="1">
                <a:latin typeface="Montserrat SemiBold"/>
                <a:cs typeface="Montserrat SemiBold"/>
              </a:rPr>
              <a:t>7</a:t>
            </a:r>
            <a:endParaRPr sz="900">
              <a:latin typeface="Montserrat SemiBold"/>
              <a:cs typeface="Montserrat SemiBold"/>
            </a:endParaRPr>
          </a:p>
          <a:p>
            <a:pPr algn="ctr" marR="5080">
              <a:lnSpc>
                <a:spcPct val="100000"/>
              </a:lnSpc>
              <a:spcBef>
                <a:spcPts val="455"/>
              </a:spcBef>
            </a:pPr>
            <a:r>
              <a:rPr dirty="0" sz="900" spc="5" b="1">
                <a:latin typeface="Montserrat SemiBold"/>
                <a:cs typeface="Montserrat SemiBold"/>
              </a:rPr>
              <a:t>6</a:t>
            </a:r>
            <a:endParaRPr sz="900">
              <a:latin typeface="Montserrat SemiBold"/>
              <a:cs typeface="Montserrat SemiBold"/>
            </a:endParaRPr>
          </a:p>
          <a:p>
            <a:pPr algn="ctr" marR="4445">
              <a:lnSpc>
                <a:spcPct val="100000"/>
              </a:lnSpc>
              <a:spcBef>
                <a:spcPts val="375"/>
              </a:spcBef>
            </a:pPr>
            <a:r>
              <a:rPr dirty="0" sz="900" spc="35" b="1">
                <a:latin typeface="Montserrat SemiBold"/>
                <a:cs typeface="Montserrat SemiBold"/>
              </a:rPr>
              <a:t>5</a:t>
            </a:r>
            <a:endParaRPr sz="900">
              <a:latin typeface="Montserrat SemiBold"/>
              <a:cs typeface="Montserrat SemiBold"/>
            </a:endParaRPr>
          </a:p>
          <a:p>
            <a:pPr algn="ctr" marR="4445">
              <a:lnSpc>
                <a:spcPct val="100000"/>
              </a:lnSpc>
              <a:spcBef>
                <a:spcPts val="380"/>
              </a:spcBef>
            </a:pPr>
            <a:r>
              <a:rPr dirty="0" sz="900" spc="-70" b="1">
                <a:latin typeface="Montserrat SemiBold"/>
                <a:cs typeface="Montserrat SemiBold"/>
              </a:rPr>
              <a:t>4</a:t>
            </a:r>
            <a:endParaRPr sz="900">
              <a:latin typeface="Montserrat SemiBold"/>
              <a:cs typeface="Montserrat SemiBold"/>
            </a:endParaRPr>
          </a:p>
          <a:p>
            <a:pPr algn="ctr" marR="4445">
              <a:lnSpc>
                <a:spcPct val="100000"/>
              </a:lnSpc>
              <a:spcBef>
                <a:spcPts val="395"/>
              </a:spcBef>
            </a:pPr>
            <a:r>
              <a:rPr dirty="0" sz="900" spc="15" b="1">
                <a:latin typeface="Montserrat SemiBold"/>
                <a:cs typeface="Montserrat SemiBold"/>
              </a:rPr>
              <a:t>3</a:t>
            </a:r>
            <a:endParaRPr sz="900">
              <a:latin typeface="Montserrat SemiBold"/>
              <a:cs typeface="Montserrat SemiBold"/>
            </a:endParaRPr>
          </a:p>
          <a:p>
            <a:pPr algn="ctr" marR="4445">
              <a:lnSpc>
                <a:spcPct val="100000"/>
              </a:lnSpc>
              <a:spcBef>
                <a:spcPts val="395"/>
              </a:spcBef>
            </a:pPr>
            <a:r>
              <a:rPr dirty="0" sz="900" spc="15" b="1">
                <a:latin typeface="Montserrat SemiBold"/>
                <a:cs typeface="Montserrat SemiBold"/>
              </a:rPr>
              <a:t>2</a:t>
            </a:r>
            <a:endParaRPr sz="900">
              <a:latin typeface="Montserrat SemiBold"/>
              <a:cs typeface="Montserrat SemiBold"/>
            </a:endParaRPr>
          </a:p>
          <a:p>
            <a:pPr algn="ctr" marR="4445">
              <a:lnSpc>
                <a:spcPct val="100000"/>
              </a:lnSpc>
              <a:spcBef>
                <a:spcPts val="375"/>
              </a:spcBef>
            </a:pPr>
            <a:r>
              <a:rPr dirty="0" sz="900" spc="10" b="1">
                <a:latin typeface="Montserrat SemiBold"/>
                <a:cs typeface="Montserrat SemiBold"/>
              </a:rPr>
              <a:t>1</a:t>
            </a:r>
            <a:endParaRPr sz="900">
              <a:latin typeface="Montserrat SemiBold"/>
              <a:cs typeface="Montserrat SemiBold"/>
            </a:endParaRPr>
          </a:p>
          <a:p>
            <a:pPr algn="ctr" marR="4445">
              <a:lnSpc>
                <a:spcPct val="100000"/>
              </a:lnSpc>
              <a:spcBef>
                <a:spcPts val="810"/>
              </a:spcBef>
            </a:pPr>
            <a:r>
              <a:rPr dirty="0" sz="900" spc="30" b="1">
                <a:latin typeface="Montserrat SemiBold"/>
                <a:cs typeface="Montserrat SemiBold"/>
              </a:rPr>
              <a:t>0</a:t>
            </a:r>
            <a:endParaRPr sz="900">
              <a:latin typeface="Montserrat SemiBold"/>
              <a:cs typeface="Montserrat SemiBold"/>
            </a:endParaRPr>
          </a:p>
        </p:txBody>
      </p:sp>
      <p:sp>
        <p:nvSpPr>
          <p:cNvPr id="32" name="object 32"/>
          <p:cNvSpPr txBox="1"/>
          <p:nvPr/>
        </p:nvSpPr>
        <p:spPr>
          <a:xfrm rot="3600000">
            <a:off x="5341181" y="5431760"/>
            <a:ext cx="728703" cy="1333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935"/>
              </a:lnSpc>
            </a:pPr>
            <a:r>
              <a:rPr dirty="0" sz="1050" spc="-15" b="1">
                <a:solidFill>
                  <a:srgbClr val="92569E"/>
                </a:solidFill>
                <a:latin typeface="Montserrat ExtraBold"/>
                <a:cs typeface="Montserrat ExtraBold"/>
              </a:rPr>
              <a:t>Impr</a:t>
            </a:r>
            <a:r>
              <a:rPr dirty="0" sz="1050" spc="-35" b="1">
                <a:solidFill>
                  <a:srgbClr val="92569E"/>
                </a:solidFill>
                <a:latin typeface="Montserrat ExtraBold"/>
                <a:cs typeface="Montserrat ExtraBold"/>
              </a:rPr>
              <a:t>o</a:t>
            </a:r>
            <a:r>
              <a:rPr dirty="0" sz="1050" spc="-25" b="1">
                <a:solidFill>
                  <a:srgbClr val="92569E"/>
                </a:solidFill>
                <a:latin typeface="Montserrat ExtraBold"/>
                <a:cs typeface="Montserrat ExtraBold"/>
              </a:rPr>
              <a:t>ving</a:t>
            </a:r>
            <a:endParaRPr sz="1050">
              <a:latin typeface="Montserrat ExtraBold"/>
              <a:cs typeface="Montserrat ExtraBold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079760" y="6396043"/>
            <a:ext cx="777875" cy="186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050" spc="-10" b="1">
                <a:solidFill>
                  <a:srgbClr val="EE7AAD"/>
                </a:solidFill>
                <a:latin typeface="Montserrat ExtraBold"/>
                <a:cs typeface="Montserrat ExtraBold"/>
              </a:rPr>
              <a:t>Visualising</a:t>
            </a:r>
            <a:endParaRPr sz="1050">
              <a:latin typeface="Montserrat ExtraBold"/>
              <a:cs typeface="Montserrat ExtraBold"/>
            </a:endParaRPr>
          </a:p>
        </p:txBody>
      </p:sp>
      <p:sp>
        <p:nvSpPr>
          <p:cNvPr id="34" name="object 34"/>
          <p:cNvSpPr txBox="1"/>
          <p:nvPr/>
        </p:nvSpPr>
        <p:spPr>
          <a:xfrm rot="3600000">
            <a:off x="8603640" y="3430314"/>
            <a:ext cx="1151456" cy="1333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935"/>
              </a:lnSpc>
            </a:pPr>
            <a:r>
              <a:rPr dirty="0" sz="1050" spc="-15" b="1">
                <a:solidFill>
                  <a:srgbClr val="314E9D"/>
                </a:solidFill>
                <a:latin typeface="Montserrat ExtraBold"/>
                <a:cs typeface="Montserrat ExtraBold"/>
              </a:rPr>
              <a:t>Problem-finding</a:t>
            </a:r>
            <a:endParaRPr sz="1050">
              <a:latin typeface="Montserrat ExtraBold"/>
              <a:cs typeface="Montserrat ExtraBold"/>
            </a:endParaRPr>
          </a:p>
        </p:txBody>
      </p:sp>
      <p:sp>
        <p:nvSpPr>
          <p:cNvPr id="35" name="object 35"/>
          <p:cNvSpPr txBox="1"/>
          <p:nvPr/>
        </p:nvSpPr>
        <p:spPr>
          <a:xfrm rot="18000000">
            <a:off x="5327381" y="3383713"/>
            <a:ext cx="590705" cy="1333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935"/>
              </a:lnSpc>
            </a:pPr>
            <a:r>
              <a:rPr dirty="0" sz="1050" spc="-20" b="1">
                <a:solidFill>
                  <a:srgbClr val="94C461"/>
                </a:solidFill>
                <a:latin typeface="Montserrat ExtraBold"/>
                <a:cs typeface="Montserrat ExtraBold"/>
              </a:rPr>
              <a:t>Creati</a:t>
            </a:r>
            <a:r>
              <a:rPr dirty="0" sz="1050" spc="-40" b="1">
                <a:solidFill>
                  <a:srgbClr val="94C461"/>
                </a:solidFill>
                <a:latin typeface="Montserrat ExtraBold"/>
                <a:cs typeface="Montserrat ExtraBold"/>
              </a:rPr>
              <a:t>v</a:t>
            </a:r>
            <a:r>
              <a:rPr dirty="0" sz="1050" spc="-35" b="1">
                <a:solidFill>
                  <a:srgbClr val="94C461"/>
                </a:solidFill>
                <a:latin typeface="Montserrat ExtraBold"/>
                <a:cs typeface="Montserrat ExtraBold"/>
              </a:rPr>
              <a:t>e</a:t>
            </a:r>
            <a:endParaRPr sz="1050">
              <a:latin typeface="Montserrat ExtraBold"/>
              <a:cs typeface="Montserrat ExtraBold"/>
            </a:endParaRPr>
          </a:p>
        </p:txBody>
      </p:sp>
      <p:sp>
        <p:nvSpPr>
          <p:cNvPr id="36" name="object 36"/>
          <p:cNvSpPr txBox="1"/>
          <p:nvPr/>
        </p:nvSpPr>
        <p:spPr>
          <a:xfrm rot="18000000">
            <a:off x="5185076" y="3463776"/>
            <a:ext cx="1152718" cy="1333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935"/>
              </a:lnSpc>
            </a:pPr>
            <a:r>
              <a:rPr dirty="0" sz="1050" spc="-15" b="1">
                <a:solidFill>
                  <a:srgbClr val="94C461"/>
                </a:solidFill>
                <a:latin typeface="Montserrat ExtraBold"/>
                <a:cs typeface="Montserrat ExtraBold"/>
              </a:rPr>
              <a:t>problem-solving</a:t>
            </a:r>
            <a:endParaRPr sz="1050">
              <a:latin typeface="Montserrat ExtraBold"/>
              <a:cs typeface="Montserrat ExtraBold"/>
            </a:endParaRPr>
          </a:p>
        </p:txBody>
      </p:sp>
      <p:sp>
        <p:nvSpPr>
          <p:cNvPr id="37" name="object 37"/>
          <p:cNvSpPr txBox="1"/>
          <p:nvPr/>
        </p:nvSpPr>
        <p:spPr>
          <a:xfrm rot="18000000">
            <a:off x="8617929" y="5430855"/>
            <a:ext cx="1216441" cy="1333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935"/>
              </a:lnSpc>
            </a:pPr>
            <a:r>
              <a:rPr dirty="0" sz="1050" spc="-5" b="1">
                <a:solidFill>
                  <a:srgbClr val="41BBC6"/>
                </a:solidFill>
                <a:latin typeface="Montserrat ExtraBold"/>
                <a:cs typeface="Montserrat ExtraBold"/>
              </a:rPr>
              <a:t>S</a:t>
            </a:r>
            <a:r>
              <a:rPr dirty="0" sz="1050" spc="-15" b="1">
                <a:solidFill>
                  <a:srgbClr val="41BBC6"/>
                </a:solidFill>
                <a:latin typeface="Montserrat ExtraBold"/>
                <a:cs typeface="Montserrat ExtraBold"/>
              </a:rPr>
              <a:t>y</a:t>
            </a:r>
            <a:r>
              <a:rPr dirty="0" sz="1050" spc="-10" b="1">
                <a:solidFill>
                  <a:srgbClr val="41BBC6"/>
                </a:solidFill>
                <a:latin typeface="Montserrat ExtraBold"/>
                <a:cs typeface="Montserrat ExtraBold"/>
              </a:rPr>
              <a:t>s</a:t>
            </a:r>
            <a:r>
              <a:rPr dirty="0" sz="1050" spc="-10" b="1">
                <a:solidFill>
                  <a:srgbClr val="41BBC6"/>
                </a:solidFill>
                <a:latin typeface="Montserrat ExtraBold"/>
                <a:cs typeface="Montserrat ExtraBold"/>
              </a:rPr>
              <a:t>t</a:t>
            </a:r>
            <a:r>
              <a:rPr dirty="0" sz="1050" spc="-20" b="1">
                <a:solidFill>
                  <a:srgbClr val="41BBC6"/>
                </a:solidFill>
                <a:latin typeface="Montserrat ExtraBold"/>
                <a:cs typeface="Montserrat ExtraBold"/>
              </a:rPr>
              <a:t>ems</a:t>
            </a:r>
            <a:r>
              <a:rPr dirty="0" sz="1050" spc="-85" b="1">
                <a:solidFill>
                  <a:srgbClr val="41BBC6"/>
                </a:solidFill>
                <a:latin typeface="Montserrat ExtraBold"/>
                <a:cs typeface="Montserrat ExtraBold"/>
              </a:rPr>
              <a:t> </a:t>
            </a:r>
            <a:r>
              <a:rPr dirty="0" sz="1050" spc="-20" b="1">
                <a:solidFill>
                  <a:srgbClr val="41BBC6"/>
                </a:solidFill>
                <a:latin typeface="Montserrat ExtraBold"/>
                <a:cs typeface="Montserrat ExtraBold"/>
              </a:rPr>
              <a:t>thinking</a:t>
            </a:r>
            <a:endParaRPr sz="1050">
              <a:latin typeface="Montserrat ExtraBold"/>
              <a:cs typeface="Montserrat ExtraBold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4763452" y="1147635"/>
            <a:ext cx="5461000" cy="910590"/>
            <a:chOff x="4763452" y="1147635"/>
            <a:chExt cx="5461000" cy="910590"/>
          </a:xfrm>
        </p:grpSpPr>
        <p:sp>
          <p:nvSpPr>
            <p:cNvPr id="39" name="object 39"/>
            <p:cNvSpPr/>
            <p:nvPr/>
          </p:nvSpPr>
          <p:spPr>
            <a:xfrm>
              <a:off x="5673534" y="1147635"/>
              <a:ext cx="910590" cy="910590"/>
            </a:xfrm>
            <a:custGeom>
              <a:avLst/>
              <a:gdLst/>
              <a:ahLst/>
              <a:cxnLst/>
              <a:rect l="l" t="t" r="r" b="b"/>
              <a:pathLst>
                <a:path w="910590" h="910589">
                  <a:moveTo>
                    <a:pt x="910094" y="0"/>
                  </a:moveTo>
                  <a:lnTo>
                    <a:pt x="0" y="0"/>
                  </a:lnTo>
                  <a:lnTo>
                    <a:pt x="0" y="910094"/>
                  </a:lnTo>
                  <a:lnTo>
                    <a:pt x="910094" y="910094"/>
                  </a:lnTo>
                  <a:lnTo>
                    <a:pt x="910094" y="0"/>
                  </a:lnTo>
                  <a:close/>
                </a:path>
              </a:pathLst>
            </a:custGeom>
            <a:solidFill>
              <a:srgbClr val="92569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46625" y="1758445"/>
              <a:ext cx="88849" cy="123012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63391" y="1668881"/>
              <a:ext cx="88849" cy="212585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6080150" y="1323898"/>
              <a:ext cx="330835" cy="558165"/>
            </a:xfrm>
            <a:custGeom>
              <a:avLst/>
              <a:gdLst/>
              <a:ahLst/>
              <a:cxnLst/>
              <a:rect l="l" t="t" r="r" b="b"/>
              <a:pathLst>
                <a:path w="330835" h="558164">
                  <a:moveTo>
                    <a:pt x="88836" y="557568"/>
                  </a:moveTo>
                  <a:lnTo>
                    <a:pt x="86982" y="552323"/>
                  </a:lnTo>
                  <a:lnTo>
                    <a:pt x="85966" y="546696"/>
                  </a:lnTo>
                  <a:lnTo>
                    <a:pt x="85966" y="255422"/>
                  </a:lnTo>
                  <a:lnTo>
                    <a:pt x="61493" y="255422"/>
                  </a:lnTo>
                  <a:lnTo>
                    <a:pt x="37579" y="260273"/>
                  </a:lnTo>
                  <a:lnTo>
                    <a:pt x="18034" y="273456"/>
                  </a:lnTo>
                  <a:lnTo>
                    <a:pt x="4838" y="293014"/>
                  </a:lnTo>
                  <a:lnTo>
                    <a:pt x="0" y="316928"/>
                  </a:lnTo>
                  <a:lnTo>
                    <a:pt x="0" y="550075"/>
                  </a:lnTo>
                  <a:lnTo>
                    <a:pt x="7480" y="557568"/>
                  </a:lnTo>
                  <a:lnTo>
                    <a:pt x="88836" y="557568"/>
                  </a:lnTo>
                  <a:close/>
                </a:path>
                <a:path w="330835" h="558164">
                  <a:moveTo>
                    <a:pt x="330390" y="179819"/>
                  </a:moveTo>
                  <a:lnTo>
                    <a:pt x="329819" y="173062"/>
                  </a:lnTo>
                  <a:lnTo>
                    <a:pt x="326059" y="167982"/>
                  </a:lnTo>
                  <a:lnTo>
                    <a:pt x="203479" y="2514"/>
                  </a:lnTo>
                  <a:lnTo>
                    <a:pt x="198501" y="0"/>
                  </a:lnTo>
                  <a:lnTo>
                    <a:pt x="187896" y="0"/>
                  </a:lnTo>
                  <a:lnTo>
                    <a:pt x="182918" y="2514"/>
                  </a:lnTo>
                  <a:lnTo>
                    <a:pt x="56591" y="173062"/>
                  </a:lnTo>
                  <a:lnTo>
                    <a:pt x="56007" y="179819"/>
                  </a:lnTo>
                  <a:lnTo>
                    <a:pt x="61683" y="191096"/>
                  </a:lnTo>
                  <a:lnTo>
                    <a:pt x="67462" y="194665"/>
                  </a:lnTo>
                  <a:lnTo>
                    <a:pt x="116763" y="194665"/>
                  </a:lnTo>
                  <a:lnTo>
                    <a:pt x="116763" y="550075"/>
                  </a:lnTo>
                  <a:lnTo>
                    <a:pt x="124256" y="557568"/>
                  </a:lnTo>
                  <a:lnTo>
                    <a:pt x="262140" y="557568"/>
                  </a:lnTo>
                  <a:lnTo>
                    <a:pt x="269633" y="550075"/>
                  </a:lnTo>
                  <a:lnTo>
                    <a:pt x="269633" y="194665"/>
                  </a:lnTo>
                  <a:lnTo>
                    <a:pt x="318935" y="194665"/>
                  </a:lnTo>
                  <a:lnTo>
                    <a:pt x="324713" y="191096"/>
                  </a:lnTo>
                  <a:lnTo>
                    <a:pt x="330390" y="1798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6583629" y="1147635"/>
              <a:ext cx="910590" cy="910590"/>
            </a:xfrm>
            <a:custGeom>
              <a:avLst/>
              <a:gdLst/>
              <a:ahLst/>
              <a:cxnLst/>
              <a:rect l="l" t="t" r="r" b="b"/>
              <a:pathLst>
                <a:path w="910590" h="910589">
                  <a:moveTo>
                    <a:pt x="910094" y="0"/>
                  </a:moveTo>
                  <a:lnTo>
                    <a:pt x="0" y="0"/>
                  </a:lnTo>
                  <a:lnTo>
                    <a:pt x="0" y="910094"/>
                  </a:lnTo>
                  <a:lnTo>
                    <a:pt x="910094" y="910094"/>
                  </a:lnTo>
                  <a:lnTo>
                    <a:pt x="910094" y="0"/>
                  </a:lnTo>
                  <a:close/>
                </a:path>
              </a:pathLst>
            </a:custGeom>
            <a:solidFill>
              <a:srgbClr val="314E9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6858696" y="1317471"/>
              <a:ext cx="361950" cy="461645"/>
            </a:xfrm>
            <a:custGeom>
              <a:avLst/>
              <a:gdLst/>
              <a:ahLst/>
              <a:cxnLst/>
              <a:rect l="l" t="t" r="r" b="b"/>
              <a:pathLst>
                <a:path w="361950" h="461644">
                  <a:moveTo>
                    <a:pt x="189823" y="0"/>
                  </a:moveTo>
                  <a:lnTo>
                    <a:pt x="136182" y="5092"/>
                  </a:lnTo>
                  <a:lnTo>
                    <a:pt x="87347" y="25130"/>
                  </a:lnTo>
                  <a:lnTo>
                    <a:pt x="46312" y="58335"/>
                  </a:lnTo>
                  <a:lnTo>
                    <a:pt x="16075" y="102933"/>
                  </a:lnTo>
                  <a:lnTo>
                    <a:pt x="217" y="154429"/>
                  </a:lnTo>
                  <a:lnTo>
                    <a:pt x="0" y="207216"/>
                  </a:lnTo>
                  <a:lnTo>
                    <a:pt x="14932" y="257845"/>
                  </a:lnTo>
                  <a:lnTo>
                    <a:pt x="44523" y="302869"/>
                  </a:lnTo>
                  <a:lnTo>
                    <a:pt x="65602" y="326605"/>
                  </a:lnTo>
                  <a:lnTo>
                    <a:pt x="85048" y="349061"/>
                  </a:lnTo>
                  <a:lnTo>
                    <a:pt x="103180" y="370833"/>
                  </a:lnTo>
                  <a:lnTo>
                    <a:pt x="120434" y="392671"/>
                  </a:lnTo>
                  <a:lnTo>
                    <a:pt x="122882" y="395833"/>
                  </a:lnTo>
                  <a:lnTo>
                    <a:pt x="123885" y="397294"/>
                  </a:lnTo>
                  <a:lnTo>
                    <a:pt x="128650" y="403485"/>
                  </a:lnTo>
                  <a:lnTo>
                    <a:pt x="133202" y="409536"/>
                  </a:lnTo>
                  <a:lnTo>
                    <a:pt x="137585" y="415492"/>
                  </a:lnTo>
                  <a:lnTo>
                    <a:pt x="141843" y="421398"/>
                  </a:lnTo>
                  <a:lnTo>
                    <a:pt x="167903" y="458152"/>
                  </a:lnTo>
                  <a:lnTo>
                    <a:pt x="173745" y="461175"/>
                  </a:lnTo>
                  <a:lnTo>
                    <a:pt x="186216" y="461175"/>
                  </a:lnTo>
                  <a:lnTo>
                    <a:pt x="192058" y="458152"/>
                  </a:lnTo>
                  <a:lnTo>
                    <a:pt x="217091" y="422799"/>
                  </a:lnTo>
                  <a:lnTo>
                    <a:pt x="223189" y="414385"/>
                  </a:lnTo>
                  <a:lnTo>
                    <a:pt x="229349" y="406023"/>
                  </a:lnTo>
                  <a:lnTo>
                    <a:pt x="235569" y="397649"/>
                  </a:lnTo>
                  <a:lnTo>
                    <a:pt x="238058" y="394042"/>
                  </a:lnTo>
                  <a:lnTo>
                    <a:pt x="239254" y="392518"/>
                  </a:lnTo>
                  <a:lnTo>
                    <a:pt x="255932" y="370712"/>
                  </a:lnTo>
                  <a:lnTo>
                    <a:pt x="273424" y="349308"/>
                  </a:lnTo>
                  <a:lnTo>
                    <a:pt x="291597" y="328479"/>
                  </a:lnTo>
                  <a:lnTo>
                    <a:pt x="310435" y="308241"/>
                  </a:lnTo>
                  <a:lnTo>
                    <a:pt x="332033" y="281457"/>
                  </a:lnTo>
                  <a:lnTo>
                    <a:pt x="341035" y="264511"/>
                  </a:lnTo>
                  <a:lnTo>
                    <a:pt x="187495" y="264511"/>
                  </a:lnTo>
                  <a:lnTo>
                    <a:pt x="164364" y="263345"/>
                  </a:lnTo>
                  <a:lnTo>
                    <a:pt x="123542" y="241528"/>
                  </a:lnTo>
                  <a:lnTo>
                    <a:pt x="101725" y="200707"/>
                  </a:lnTo>
                  <a:lnTo>
                    <a:pt x="100559" y="177581"/>
                  </a:lnTo>
                  <a:lnTo>
                    <a:pt x="106283" y="154647"/>
                  </a:lnTo>
                  <a:lnTo>
                    <a:pt x="118477" y="134398"/>
                  </a:lnTo>
                  <a:lnTo>
                    <a:pt x="135674" y="118891"/>
                  </a:lnTo>
                  <a:lnTo>
                    <a:pt x="156600" y="108974"/>
                  </a:lnTo>
                  <a:lnTo>
                    <a:pt x="179981" y="105498"/>
                  </a:lnTo>
                  <a:lnTo>
                    <a:pt x="343410" y="105498"/>
                  </a:lnTo>
                  <a:lnTo>
                    <a:pt x="339158" y="94766"/>
                  </a:lnTo>
                  <a:lnTo>
                    <a:pt x="312558" y="58039"/>
                  </a:lnTo>
                  <a:lnTo>
                    <a:pt x="277792" y="28918"/>
                  </a:lnTo>
                  <a:lnTo>
                    <a:pt x="236376" y="9030"/>
                  </a:lnTo>
                  <a:lnTo>
                    <a:pt x="189823" y="0"/>
                  </a:lnTo>
                  <a:close/>
                </a:path>
                <a:path w="361950" h="461644">
                  <a:moveTo>
                    <a:pt x="343410" y="105498"/>
                  </a:moveTo>
                  <a:lnTo>
                    <a:pt x="179981" y="105498"/>
                  </a:lnTo>
                  <a:lnTo>
                    <a:pt x="210942" y="111778"/>
                  </a:lnTo>
                  <a:lnTo>
                    <a:pt x="236231" y="128839"/>
                  </a:lnTo>
                  <a:lnTo>
                    <a:pt x="253292" y="154128"/>
                  </a:lnTo>
                  <a:lnTo>
                    <a:pt x="259572" y="185089"/>
                  </a:lnTo>
                  <a:lnTo>
                    <a:pt x="256096" y="208470"/>
                  </a:lnTo>
                  <a:lnTo>
                    <a:pt x="246181" y="229396"/>
                  </a:lnTo>
                  <a:lnTo>
                    <a:pt x="230677" y="246593"/>
                  </a:lnTo>
                  <a:lnTo>
                    <a:pt x="210435" y="258787"/>
                  </a:lnTo>
                  <a:lnTo>
                    <a:pt x="187495" y="264511"/>
                  </a:lnTo>
                  <a:lnTo>
                    <a:pt x="341035" y="264511"/>
                  </a:lnTo>
                  <a:lnTo>
                    <a:pt x="348032" y="251340"/>
                  </a:lnTo>
                  <a:lnTo>
                    <a:pt x="358075" y="218750"/>
                  </a:lnTo>
                  <a:lnTo>
                    <a:pt x="361807" y="184543"/>
                  </a:lnTo>
                  <a:lnTo>
                    <a:pt x="356079" y="137476"/>
                  </a:lnTo>
                  <a:lnTo>
                    <a:pt x="343410" y="10549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5" name="object 4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97541" y="1461615"/>
              <a:ext cx="82271" cy="82296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6827212" y="1699168"/>
              <a:ext cx="423545" cy="194945"/>
            </a:xfrm>
            <a:custGeom>
              <a:avLst/>
              <a:gdLst/>
              <a:ahLst/>
              <a:cxnLst/>
              <a:rect l="l" t="t" r="r" b="b"/>
              <a:pathLst>
                <a:path w="423545" h="194944">
                  <a:moveTo>
                    <a:pt x="93929" y="266"/>
                  </a:moveTo>
                  <a:lnTo>
                    <a:pt x="54724" y="16668"/>
                  </a:lnTo>
                  <a:lnTo>
                    <a:pt x="25161" y="37431"/>
                  </a:lnTo>
                  <a:lnTo>
                    <a:pt x="6500" y="61811"/>
                  </a:lnTo>
                  <a:lnTo>
                    <a:pt x="0" y="89065"/>
                  </a:lnTo>
                  <a:lnTo>
                    <a:pt x="7291" y="117830"/>
                  </a:lnTo>
                  <a:lnTo>
                    <a:pt x="60523" y="164542"/>
                  </a:lnTo>
                  <a:lnTo>
                    <a:pt x="103060" y="180788"/>
                  </a:lnTo>
                  <a:lnTo>
                    <a:pt x="153941" y="191159"/>
                  </a:lnTo>
                  <a:lnTo>
                    <a:pt x="211467" y="194805"/>
                  </a:lnTo>
                  <a:lnTo>
                    <a:pt x="268993" y="191159"/>
                  </a:lnTo>
                  <a:lnTo>
                    <a:pt x="319875" y="180788"/>
                  </a:lnTo>
                  <a:lnTo>
                    <a:pt x="362411" y="164542"/>
                  </a:lnTo>
                  <a:lnTo>
                    <a:pt x="394901" y="143273"/>
                  </a:lnTo>
                  <a:lnTo>
                    <a:pt x="415602" y="117881"/>
                  </a:lnTo>
                  <a:lnTo>
                    <a:pt x="211480" y="117881"/>
                  </a:lnTo>
                  <a:lnTo>
                    <a:pt x="197756" y="116228"/>
                  </a:lnTo>
                  <a:lnTo>
                    <a:pt x="184991" y="111445"/>
                  </a:lnTo>
                  <a:lnTo>
                    <a:pt x="173707" y="103801"/>
                  </a:lnTo>
                  <a:lnTo>
                    <a:pt x="164426" y="93560"/>
                  </a:lnTo>
                  <a:lnTo>
                    <a:pt x="141814" y="61688"/>
                  </a:lnTo>
                  <a:lnTo>
                    <a:pt x="137998" y="56398"/>
                  </a:lnTo>
                  <a:lnTo>
                    <a:pt x="133837" y="50753"/>
                  </a:lnTo>
                  <a:lnTo>
                    <a:pt x="129521" y="45020"/>
                  </a:lnTo>
                  <a:lnTo>
                    <a:pt x="125006" y="39141"/>
                  </a:lnTo>
                  <a:lnTo>
                    <a:pt x="122478" y="35725"/>
                  </a:lnTo>
                  <a:lnTo>
                    <a:pt x="114719" y="25735"/>
                  </a:lnTo>
                  <a:lnTo>
                    <a:pt x="107473" y="16668"/>
                  </a:lnTo>
                  <a:lnTo>
                    <a:pt x="101043" y="8796"/>
                  </a:lnTo>
                  <a:lnTo>
                    <a:pt x="93929" y="266"/>
                  </a:lnTo>
                  <a:close/>
                </a:path>
                <a:path w="423545" h="194944">
                  <a:moveTo>
                    <a:pt x="328231" y="0"/>
                  </a:moveTo>
                  <a:lnTo>
                    <a:pt x="321513" y="8264"/>
                  </a:lnTo>
                  <a:lnTo>
                    <a:pt x="314744" y="16751"/>
                  </a:lnTo>
                  <a:lnTo>
                    <a:pt x="307907" y="25513"/>
                  </a:lnTo>
                  <a:lnTo>
                    <a:pt x="300989" y="34607"/>
                  </a:lnTo>
                  <a:lnTo>
                    <a:pt x="300278" y="35407"/>
                  </a:lnTo>
                  <a:lnTo>
                    <a:pt x="297154" y="39916"/>
                  </a:lnTo>
                  <a:lnTo>
                    <a:pt x="291281" y="47794"/>
                  </a:lnTo>
                  <a:lnTo>
                    <a:pt x="285462" y="55687"/>
                  </a:lnTo>
                  <a:lnTo>
                    <a:pt x="279679" y="63674"/>
                  </a:lnTo>
                  <a:lnTo>
                    <a:pt x="258521" y="93560"/>
                  </a:lnTo>
                  <a:lnTo>
                    <a:pt x="249240" y="103801"/>
                  </a:lnTo>
                  <a:lnTo>
                    <a:pt x="237958" y="111445"/>
                  </a:lnTo>
                  <a:lnTo>
                    <a:pt x="225197" y="116228"/>
                  </a:lnTo>
                  <a:lnTo>
                    <a:pt x="211480" y="117881"/>
                  </a:lnTo>
                  <a:lnTo>
                    <a:pt x="415602" y="117881"/>
                  </a:lnTo>
                  <a:lnTo>
                    <a:pt x="422935" y="89065"/>
                  </a:lnTo>
                  <a:lnTo>
                    <a:pt x="416372" y="61688"/>
                  </a:lnTo>
                  <a:lnTo>
                    <a:pt x="397543" y="37212"/>
                  </a:lnTo>
                  <a:lnTo>
                    <a:pt x="367733" y="16397"/>
                  </a:lnTo>
                  <a:lnTo>
                    <a:pt x="3282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7493723" y="1147635"/>
              <a:ext cx="910590" cy="910590"/>
            </a:xfrm>
            <a:custGeom>
              <a:avLst/>
              <a:gdLst/>
              <a:ahLst/>
              <a:cxnLst/>
              <a:rect l="l" t="t" r="r" b="b"/>
              <a:pathLst>
                <a:path w="910590" h="910589">
                  <a:moveTo>
                    <a:pt x="910094" y="0"/>
                  </a:moveTo>
                  <a:lnTo>
                    <a:pt x="0" y="0"/>
                  </a:lnTo>
                  <a:lnTo>
                    <a:pt x="0" y="910094"/>
                  </a:lnTo>
                  <a:lnTo>
                    <a:pt x="910094" y="910094"/>
                  </a:lnTo>
                  <a:lnTo>
                    <a:pt x="910094" y="0"/>
                  </a:lnTo>
                  <a:close/>
                </a:path>
              </a:pathLst>
            </a:custGeom>
            <a:solidFill>
              <a:srgbClr val="F7A85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8" name="object 4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853973" y="1757734"/>
              <a:ext cx="208368" cy="124040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7666800" y="1323593"/>
              <a:ext cx="564515" cy="412750"/>
            </a:xfrm>
            <a:custGeom>
              <a:avLst/>
              <a:gdLst/>
              <a:ahLst/>
              <a:cxnLst/>
              <a:rect l="l" t="t" r="r" b="b"/>
              <a:pathLst>
                <a:path w="564515" h="412750">
                  <a:moveTo>
                    <a:pt x="427266" y="201117"/>
                  </a:moveTo>
                  <a:lnTo>
                    <a:pt x="425704" y="193395"/>
                  </a:lnTo>
                  <a:lnTo>
                    <a:pt x="421449" y="187071"/>
                  </a:lnTo>
                  <a:lnTo>
                    <a:pt x="415124" y="182816"/>
                  </a:lnTo>
                  <a:lnTo>
                    <a:pt x="407390" y="181254"/>
                  </a:lnTo>
                  <a:lnTo>
                    <a:pt x="85128" y="181267"/>
                  </a:lnTo>
                  <a:lnTo>
                    <a:pt x="965" y="229628"/>
                  </a:lnTo>
                  <a:lnTo>
                    <a:pt x="0" y="231521"/>
                  </a:lnTo>
                  <a:lnTo>
                    <a:pt x="0" y="235559"/>
                  </a:lnTo>
                  <a:lnTo>
                    <a:pt x="52019" y="274967"/>
                  </a:lnTo>
                  <a:lnTo>
                    <a:pt x="85128" y="285826"/>
                  </a:lnTo>
                  <a:lnTo>
                    <a:pt x="407390" y="285826"/>
                  </a:lnTo>
                  <a:lnTo>
                    <a:pt x="415124" y="284276"/>
                  </a:lnTo>
                  <a:lnTo>
                    <a:pt x="421449" y="280009"/>
                  </a:lnTo>
                  <a:lnTo>
                    <a:pt x="425704" y="273697"/>
                  </a:lnTo>
                  <a:lnTo>
                    <a:pt x="427266" y="265963"/>
                  </a:lnTo>
                  <a:lnTo>
                    <a:pt x="427266" y="201117"/>
                  </a:lnTo>
                  <a:close/>
                </a:path>
                <a:path w="564515" h="412750">
                  <a:moveTo>
                    <a:pt x="487870" y="357441"/>
                  </a:moveTo>
                  <a:lnTo>
                    <a:pt x="434898" y="317296"/>
                  </a:lnTo>
                  <a:lnTo>
                    <a:pt x="401167" y="306235"/>
                  </a:lnTo>
                  <a:lnTo>
                    <a:pt x="96481" y="306235"/>
                  </a:lnTo>
                  <a:lnTo>
                    <a:pt x="88607" y="307822"/>
                  </a:lnTo>
                  <a:lnTo>
                    <a:pt x="82169" y="312166"/>
                  </a:lnTo>
                  <a:lnTo>
                    <a:pt x="77838" y="318592"/>
                  </a:lnTo>
                  <a:lnTo>
                    <a:pt x="76250" y="326478"/>
                  </a:lnTo>
                  <a:lnTo>
                    <a:pt x="76250" y="392518"/>
                  </a:lnTo>
                  <a:lnTo>
                    <a:pt x="77825" y="400380"/>
                  </a:lnTo>
                  <a:lnTo>
                    <a:pt x="82143" y="406806"/>
                  </a:lnTo>
                  <a:lnTo>
                    <a:pt x="88557" y="411137"/>
                  </a:lnTo>
                  <a:lnTo>
                    <a:pt x="96418" y="412750"/>
                  </a:lnTo>
                  <a:lnTo>
                    <a:pt x="401332" y="412750"/>
                  </a:lnTo>
                  <a:lnTo>
                    <a:pt x="486892" y="363474"/>
                  </a:lnTo>
                  <a:lnTo>
                    <a:pt x="487870" y="361543"/>
                  </a:lnTo>
                  <a:lnTo>
                    <a:pt x="487870" y="357441"/>
                  </a:lnTo>
                  <a:close/>
                </a:path>
                <a:path w="564515" h="412750">
                  <a:moveTo>
                    <a:pt x="563930" y="105549"/>
                  </a:moveTo>
                  <a:lnTo>
                    <a:pt x="510959" y="65405"/>
                  </a:lnTo>
                  <a:lnTo>
                    <a:pt x="477215" y="54343"/>
                  </a:lnTo>
                  <a:lnTo>
                    <a:pt x="312826" y="54343"/>
                  </a:lnTo>
                  <a:lnTo>
                    <a:pt x="312826" y="21463"/>
                  </a:lnTo>
                  <a:lnTo>
                    <a:pt x="311137" y="13106"/>
                  </a:lnTo>
                  <a:lnTo>
                    <a:pt x="306527" y="6286"/>
                  </a:lnTo>
                  <a:lnTo>
                    <a:pt x="299707" y="1689"/>
                  </a:lnTo>
                  <a:lnTo>
                    <a:pt x="291363" y="0"/>
                  </a:lnTo>
                  <a:lnTo>
                    <a:pt x="282994" y="1689"/>
                  </a:lnTo>
                  <a:lnTo>
                    <a:pt x="276174" y="6286"/>
                  </a:lnTo>
                  <a:lnTo>
                    <a:pt x="271564" y="13106"/>
                  </a:lnTo>
                  <a:lnTo>
                    <a:pt x="269887" y="21463"/>
                  </a:lnTo>
                  <a:lnTo>
                    <a:pt x="269887" y="54343"/>
                  </a:lnTo>
                  <a:lnTo>
                    <a:pt x="163093" y="54343"/>
                  </a:lnTo>
                  <a:lnTo>
                    <a:pt x="155219" y="55930"/>
                  </a:lnTo>
                  <a:lnTo>
                    <a:pt x="148780" y="60274"/>
                  </a:lnTo>
                  <a:lnTo>
                    <a:pt x="144449" y="66700"/>
                  </a:lnTo>
                  <a:lnTo>
                    <a:pt x="142862" y="74587"/>
                  </a:lnTo>
                  <a:lnTo>
                    <a:pt x="142862" y="140601"/>
                  </a:lnTo>
                  <a:lnTo>
                    <a:pt x="144449" y="148488"/>
                  </a:lnTo>
                  <a:lnTo>
                    <a:pt x="148780" y="154927"/>
                  </a:lnTo>
                  <a:lnTo>
                    <a:pt x="155219" y="159270"/>
                  </a:lnTo>
                  <a:lnTo>
                    <a:pt x="163093" y="160858"/>
                  </a:lnTo>
                  <a:lnTo>
                    <a:pt x="477215" y="160858"/>
                  </a:lnTo>
                  <a:lnTo>
                    <a:pt x="562952" y="111556"/>
                  </a:lnTo>
                  <a:lnTo>
                    <a:pt x="563930" y="109651"/>
                  </a:lnTo>
                  <a:lnTo>
                    <a:pt x="563930" y="1055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8403818" y="1147635"/>
              <a:ext cx="910590" cy="910590"/>
            </a:xfrm>
            <a:custGeom>
              <a:avLst/>
              <a:gdLst/>
              <a:ahLst/>
              <a:cxnLst/>
              <a:rect l="l" t="t" r="r" b="b"/>
              <a:pathLst>
                <a:path w="910590" h="910589">
                  <a:moveTo>
                    <a:pt x="910094" y="0"/>
                  </a:moveTo>
                  <a:lnTo>
                    <a:pt x="0" y="0"/>
                  </a:lnTo>
                  <a:lnTo>
                    <a:pt x="0" y="910094"/>
                  </a:lnTo>
                  <a:lnTo>
                    <a:pt x="910094" y="910094"/>
                  </a:lnTo>
                  <a:lnTo>
                    <a:pt x="910094" y="0"/>
                  </a:lnTo>
                  <a:close/>
                </a:path>
              </a:pathLst>
            </a:custGeom>
            <a:solidFill>
              <a:srgbClr val="EE79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8571534" y="1488231"/>
              <a:ext cx="507365" cy="368300"/>
            </a:xfrm>
            <a:custGeom>
              <a:avLst/>
              <a:gdLst/>
              <a:ahLst/>
              <a:cxnLst/>
              <a:rect l="l" t="t" r="r" b="b"/>
              <a:pathLst>
                <a:path w="507365" h="368300">
                  <a:moveTo>
                    <a:pt x="60518" y="0"/>
                  </a:moveTo>
                  <a:lnTo>
                    <a:pt x="1235" y="197878"/>
                  </a:lnTo>
                  <a:lnTo>
                    <a:pt x="0" y="219547"/>
                  </a:lnTo>
                  <a:lnTo>
                    <a:pt x="6899" y="239441"/>
                  </a:lnTo>
                  <a:lnTo>
                    <a:pt x="20694" y="255384"/>
                  </a:lnTo>
                  <a:lnTo>
                    <a:pt x="40147" y="265201"/>
                  </a:lnTo>
                  <a:lnTo>
                    <a:pt x="422722" y="367626"/>
                  </a:lnTo>
                  <a:lnTo>
                    <a:pt x="427447" y="368211"/>
                  </a:lnTo>
                  <a:lnTo>
                    <a:pt x="432082" y="368211"/>
                  </a:lnTo>
                  <a:lnTo>
                    <a:pt x="477429" y="344540"/>
                  </a:lnTo>
                  <a:lnTo>
                    <a:pt x="506910" y="258241"/>
                  </a:lnTo>
                  <a:lnTo>
                    <a:pt x="152161" y="258241"/>
                  </a:lnTo>
                  <a:lnTo>
                    <a:pt x="123913" y="253746"/>
                  </a:lnTo>
                  <a:lnTo>
                    <a:pt x="78965" y="221380"/>
                  </a:lnTo>
                  <a:lnTo>
                    <a:pt x="62838" y="185958"/>
                  </a:lnTo>
                  <a:lnTo>
                    <a:pt x="60518" y="166598"/>
                  </a:lnTo>
                  <a:lnTo>
                    <a:pt x="605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2" name="object 5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737138" y="1420943"/>
              <a:ext cx="97751" cy="97751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8663842" y="1348093"/>
              <a:ext cx="488950" cy="367030"/>
            </a:xfrm>
            <a:custGeom>
              <a:avLst/>
              <a:gdLst/>
              <a:ahLst/>
              <a:cxnLst/>
              <a:rect l="l" t="t" r="r" b="b"/>
              <a:pathLst>
                <a:path w="488950" h="367030">
                  <a:moveTo>
                    <a:pt x="427634" y="0"/>
                  </a:moveTo>
                  <a:lnTo>
                    <a:pt x="61086" y="0"/>
                  </a:lnTo>
                  <a:lnTo>
                    <a:pt x="37338" y="4810"/>
                  </a:lnTo>
                  <a:lnTo>
                    <a:pt x="17918" y="17918"/>
                  </a:lnTo>
                  <a:lnTo>
                    <a:pt x="4810" y="37338"/>
                  </a:lnTo>
                  <a:lnTo>
                    <a:pt x="0" y="61087"/>
                  </a:lnTo>
                  <a:lnTo>
                    <a:pt x="0" y="305511"/>
                  </a:lnTo>
                  <a:lnTo>
                    <a:pt x="4810" y="329259"/>
                  </a:lnTo>
                  <a:lnTo>
                    <a:pt x="17918" y="348680"/>
                  </a:lnTo>
                  <a:lnTo>
                    <a:pt x="37338" y="361787"/>
                  </a:lnTo>
                  <a:lnTo>
                    <a:pt x="61086" y="366598"/>
                  </a:lnTo>
                  <a:lnTo>
                    <a:pt x="427634" y="366598"/>
                  </a:lnTo>
                  <a:lnTo>
                    <a:pt x="451384" y="361787"/>
                  </a:lnTo>
                  <a:lnTo>
                    <a:pt x="470809" y="348680"/>
                  </a:lnTo>
                  <a:lnTo>
                    <a:pt x="483921" y="329259"/>
                  </a:lnTo>
                  <a:lnTo>
                    <a:pt x="488734" y="305511"/>
                  </a:lnTo>
                  <a:lnTo>
                    <a:pt x="488734" y="267360"/>
                  </a:lnTo>
                  <a:lnTo>
                    <a:pt x="48869" y="267360"/>
                  </a:lnTo>
                  <a:lnTo>
                    <a:pt x="48869" y="54343"/>
                  </a:lnTo>
                  <a:lnTo>
                    <a:pt x="54343" y="48869"/>
                  </a:lnTo>
                  <a:lnTo>
                    <a:pt x="486258" y="48869"/>
                  </a:lnTo>
                  <a:lnTo>
                    <a:pt x="483921" y="37338"/>
                  </a:lnTo>
                  <a:lnTo>
                    <a:pt x="470809" y="17918"/>
                  </a:lnTo>
                  <a:lnTo>
                    <a:pt x="451384" y="4810"/>
                  </a:lnTo>
                  <a:lnTo>
                    <a:pt x="427634" y="0"/>
                  </a:lnTo>
                  <a:close/>
                </a:path>
                <a:path w="488950" h="367030">
                  <a:moveTo>
                    <a:pt x="146610" y="187404"/>
                  </a:moveTo>
                  <a:lnTo>
                    <a:pt x="130478" y="190540"/>
                  </a:lnTo>
                  <a:lnTo>
                    <a:pt x="116319" y="199948"/>
                  </a:lnTo>
                  <a:lnTo>
                    <a:pt x="48869" y="267360"/>
                  </a:lnTo>
                  <a:lnTo>
                    <a:pt x="488734" y="267360"/>
                  </a:lnTo>
                  <a:lnTo>
                    <a:pt x="488734" y="229438"/>
                  </a:lnTo>
                  <a:lnTo>
                    <a:pt x="206489" y="229438"/>
                  </a:lnTo>
                  <a:lnTo>
                    <a:pt x="176910" y="199948"/>
                  </a:lnTo>
                  <a:lnTo>
                    <a:pt x="162744" y="190540"/>
                  </a:lnTo>
                  <a:lnTo>
                    <a:pt x="146610" y="187404"/>
                  </a:lnTo>
                  <a:close/>
                </a:path>
                <a:path w="488950" h="367030">
                  <a:moveTo>
                    <a:pt x="329895" y="105092"/>
                  </a:moveTo>
                  <a:lnTo>
                    <a:pt x="206489" y="229438"/>
                  </a:lnTo>
                  <a:lnTo>
                    <a:pt x="488734" y="229438"/>
                  </a:lnTo>
                  <a:lnTo>
                    <a:pt x="488734" y="210185"/>
                  </a:lnTo>
                  <a:lnTo>
                    <a:pt x="439851" y="210185"/>
                  </a:lnTo>
                  <a:lnTo>
                    <a:pt x="362661" y="120116"/>
                  </a:lnTo>
                  <a:lnTo>
                    <a:pt x="355875" y="113752"/>
                  </a:lnTo>
                  <a:lnTo>
                    <a:pt x="347978" y="109104"/>
                  </a:lnTo>
                  <a:lnTo>
                    <a:pt x="339231" y="106205"/>
                  </a:lnTo>
                  <a:lnTo>
                    <a:pt x="329895" y="105092"/>
                  </a:lnTo>
                  <a:close/>
                </a:path>
                <a:path w="488950" h="367030">
                  <a:moveTo>
                    <a:pt x="486258" y="48869"/>
                  </a:moveTo>
                  <a:lnTo>
                    <a:pt x="434378" y="48869"/>
                  </a:lnTo>
                  <a:lnTo>
                    <a:pt x="439851" y="54343"/>
                  </a:lnTo>
                  <a:lnTo>
                    <a:pt x="439851" y="210185"/>
                  </a:lnTo>
                  <a:lnTo>
                    <a:pt x="488734" y="210185"/>
                  </a:lnTo>
                  <a:lnTo>
                    <a:pt x="488734" y="61087"/>
                  </a:lnTo>
                  <a:lnTo>
                    <a:pt x="486258" y="488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9313913" y="1147635"/>
              <a:ext cx="910590" cy="910590"/>
            </a:xfrm>
            <a:custGeom>
              <a:avLst/>
              <a:gdLst/>
              <a:ahLst/>
              <a:cxnLst/>
              <a:rect l="l" t="t" r="r" b="b"/>
              <a:pathLst>
                <a:path w="910590" h="910589">
                  <a:moveTo>
                    <a:pt x="910094" y="0"/>
                  </a:moveTo>
                  <a:lnTo>
                    <a:pt x="0" y="0"/>
                  </a:lnTo>
                  <a:lnTo>
                    <a:pt x="0" y="910094"/>
                  </a:lnTo>
                  <a:lnTo>
                    <a:pt x="910094" y="910094"/>
                  </a:lnTo>
                  <a:lnTo>
                    <a:pt x="910094" y="0"/>
                  </a:lnTo>
                  <a:close/>
                </a:path>
              </a:pathLst>
            </a:custGeom>
            <a:solidFill>
              <a:srgbClr val="41BBC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5" name="object 5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691193" y="1320726"/>
              <a:ext cx="146697" cy="175996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870931" y="1529763"/>
              <a:ext cx="179971" cy="146697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870930" y="1320722"/>
              <a:ext cx="179984" cy="175996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486987" y="1320722"/>
              <a:ext cx="171170" cy="175996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870926" y="1709491"/>
              <a:ext cx="179984" cy="175145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486996" y="1529760"/>
              <a:ext cx="171157" cy="146697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691184" y="1529763"/>
              <a:ext cx="146710" cy="146697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691191" y="1709491"/>
              <a:ext cx="146697" cy="175145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486995" y="1709491"/>
              <a:ext cx="171157" cy="175145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4763452" y="1147635"/>
              <a:ext cx="910590" cy="910590"/>
            </a:xfrm>
            <a:custGeom>
              <a:avLst/>
              <a:gdLst/>
              <a:ahLst/>
              <a:cxnLst/>
              <a:rect l="l" t="t" r="r" b="b"/>
              <a:pathLst>
                <a:path w="910589" h="910589">
                  <a:moveTo>
                    <a:pt x="910094" y="0"/>
                  </a:moveTo>
                  <a:lnTo>
                    <a:pt x="0" y="0"/>
                  </a:lnTo>
                  <a:lnTo>
                    <a:pt x="0" y="910094"/>
                  </a:lnTo>
                  <a:lnTo>
                    <a:pt x="910094" y="910094"/>
                  </a:lnTo>
                  <a:lnTo>
                    <a:pt x="910094" y="0"/>
                  </a:lnTo>
                  <a:close/>
                </a:path>
              </a:pathLst>
            </a:custGeom>
            <a:solidFill>
              <a:srgbClr val="94C46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4940389" y="1324571"/>
              <a:ext cx="556260" cy="556260"/>
            </a:xfrm>
            <a:custGeom>
              <a:avLst/>
              <a:gdLst/>
              <a:ahLst/>
              <a:cxnLst/>
              <a:rect l="l" t="t" r="r" b="b"/>
              <a:pathLst>
                <a:path w="556260" h="556260">
                  <a:moveTo>
                    <a:pt x="261810" y="294411"/>
                  </a:moveTo>
                  <a:lnTo>
                    <a:pt x="157403" y="294411"/>
                  </a:lnTo>
                  <a:lnTo>
                    <a:pt x="157403" y="235978"/>
                  </a:lnTo>
                  <a:lnTo>
                    <a:pt x="155435" y="225755"/>
                  </a:lnTo>
                  <a:lnTo>
                    <a:pt x="150037" y="217233"/>
                  </a:lnTo>
                  <a:lnTo>
                    <a:pt x="141947" y="211302"/>
                  </a:lnTo>
                  <a:lnTo>
                    <a:pt x="131927" y="208851"/>
                  </a:lnTo>
                  <a:lnTo>
                    <a:pt x="121259" y="210642"/>
                  </a:lnTo>
                  <a:lnTo>
                    <a:pt x="112509" y="216268"/>
                  </a:lnTo>
                  <a:lnTo>
                    <a:pt x="106578" y="224802"/>
                  </a:lnTo>
                  <a:lnTo>
                    <a:pt x="104406" y="235331"/>
                  </a:lnTo>
                  <a:lnTo>
                    <a:pt x="104406" y="294411"/>
                  </a:lnTo>
                  <a:lnTo>
                    <a:pt x="0" y="294411"/>
                  </a:lnTo>
                  <a:lnTo>
                    <a:pt x="0" y="490524"/>
                  </a:lnTo>
                  <a:lnTo>
                    <a:pt x="5156" y="516089"/>
                  </a:lnTo>
                  <a:lnTo>
                    <a:pt x="19240" y="536981"/>
                  </a:lnTo>
                  <a:lnTo>
                    <a:pt x="40119" y="551053"/>
                  </a:lnTo>
                  <a:lnTo>
                    <a:pt x="65697" y="556221"/>
                  </a:lnTo>
                  <a:lnTo>
                    <a:pt x="261810" y="556221"/>
                  </a:lnTo>
                  <a:lnTo>
                    <a:pt x="261810" y="484403"/>
                  </a:lnTo>
                  <a:lnTo>
                    <a:pt x="236423" y="484403"/>
                  </a:lnTo>
                  <a:lnTo>
                    <a:pt x="213512" y="479920"/>
                  </a:lnTo>
                  <a:lnTo>
                    <a:pt x="194525" y="467664"/>
                  </a:lnTo>
                  <a:lnTo>
                    <a:pt x="181432" y="449351"/>
                  </a:lnTo>
                  <a:lnTo>
                    <a:pt x="176250" y="426745"/>
                  </a:lnTo>
                  <a:lnTo>
                    <a:pt x="180492" y="403275"/>
                  </a:lnTo>
                  <a:lnTo>
                    <a:pt x="193090" y="384022"/>
                  </a:lnTo>
                  <a:lnTo>
                    <a:pt x="212026" y="371005"/>
                  </a:lnTo>
                  <a:lnTo>
                    <a:pt x="235318" y="366229"/>
                  </a:lnTo>
                  <a:lnTo>
                    <a:pt x="261810" y="366229"/>
                  </a:lnTo>
                  <a:lnTo>
                    <a:pt x="261810" y="294411"/>
                  </a:lnTo>
                  <a:close/>
                </a:path>
                <a:path w="556260" h="556260">
                  <a:moveTo>
                    <a:pt x="347383" y="130911"/>
                  </a:moveTo>
                  <a:lnTo>
                    <a:pt x="345287" y="120611"/>
                  </a:lnTo>
                  <a:lnTo>
                    <a:pt x="339610" y="112191"/>
                  </a:lnTo>
                  <a:lnTo>
                    <a:pt x="331190" y="106514"/>
                  </a:lnTo>
                  <a:lnTo>
                    <a:pt x="320890" y="104419"/>
                  </a:lnTo>
                  <a:lnTo>
                    <a:pt x="261810" y="104419"/>
                  </a:lnTo>
                  <a:lnTo>
                    <a:pt x="261810" y="0"/>
                  </a:lnTo>
                  <a:lnTo>
                    <a:pt x="65697" y="0"/>
                  </a:lnTo>
                  <a:lnTo>
                    <a:pt x="40119" y="5168"/>
                  </a:lnTo>
                  <a:lnTo>
                    <a:pt x="19240" y="19253"/>
                  </a:lnTo>
                  <a:lnTo>
                    <a:pt x="5156" y="40132"/>
                  </a:lnTo>
                  <a:lnTo>
                    <a:pt x="0" y="65697"/>
                  </a:lnTo>
                  <a:lnTo>
                    <a:pt x="0" y="261810"/>
                  </a:lnTo>
                  <a:lnTo>
                    <a:pt x="71818" y="261810"/>
                  </a:lnTo>
                  <a:lnTo>
                    <a:pt x="71818" y="236435"/>
                  </a:lnTo>
                  <a:lnTo>
                    <a:pt x="76288" y="213537"/>
                  </a:lnTo>
                  <a:lnTo>
                    <a:pt x="88544" y="194538"/>
                  </a:lnTo>
                  <a:lnTo>
                    <a:pt x="106857" y="181444"/>
                  </a:lnTo>
                  <a:lnTo>
                    <a:pt x="129476" y="176250"/>
                  </a:lnTo>
                  <a:lnTo>
                    <a:pt x="152946" y="180505"/>
                  </a:lnTo>
                  <a:lnTo>
                    <a:pt x="172186" y="193103"/>
                  </a:lnTo>
                  <a:lnTo>
                    <a:pt x="185191" y="212039"/>
                  </a:lnTo>
                  <a:lnTo>
                    <a:pt x="189979" y="235318"/>
                  </a:lnTo>
                  <a:lnTo>
                    <a:pt x="189979" y="261810"/>
                  </a:lnTo>
                  <a:lnTo>
                    <a:pt x="261810" y="261810"/>
                  </a:lnTo>
                  <a:lnTo>
                    <a:pt x="261810" y="157403"/>
                  </a:lnTo>
                  <a:lnTo>
                    <a:pt x="320890" y="157403"/>
                  </a:lnTo>
                  <a:lnTo>
                    <a:pt x="331190" y="155321"/>
                  </a:lnTo>
                  <a:lnTo>
                    <a:pt x="339610" y="149644"/>
                  </a:lnTo>
                  <a:lnTo>
                    <a:pt x="345287" y="141224"/>
                  </a:lnTo>
                  <a:lnTo>
                    <a:pt x="347383" y="130911"/>
                  </a:lnTo>
                  <a:close/>
                </a:path>
                <a:path w="556260" h="556260">
                  <a:moveTo>
                    <a:pt x="556196" y="294411"/>
                  </a:moveTo>
                  <a:lnTo>
                    <a:pt x="484378" y="294411"/>
                  </a:lnTo>
                  <a:lnTo>
                    <a:pt x="484378" y="319798"/>
                  </a:lnTo>
                  <a:lnTo>
                    <a:pt x="479907" y="342696"/>
                  </a:lnTo>
                  <a:lnTo>
                    <a:pt x="467652" y="361696"/>
                  </a:lnTo>
                  <a:lnTo>
                    <a:pt x="449338" y="374789"/>
                  </a:lnTo>
                  <a:lnTo>
                    <a:pt x="426720" y="379971"/>
                  </a:lnTo>
                  <a:lnTo>
                    <a:pt x="403250" y="375716"/>
                  </a:lnTo>
                  <a:lnTo>
                    <a:pt x="384009" y="363118"/>
                  </a:lnTo>
                  <a:lnTo>
                    <a:pt x="371005" y="344182"/>
                  </a:lnTo>
                  <a:lnTo>
                    <a:pt x="366217" y="320903"/>
                  </a:lnTo>
                  <a:lnTo>
                    <a:pt x="366217" y="294411"/>
                  </a:lnTo>
                  <a:lnTo>
                    <a:pt x="294386" y="294411"/>
                  </a:lnTo>
                  <a:lnTo>
                    <a:pt x="294386" y="398818"/>
                  </a:lnTo>
                  <a:lnTo>
                    <a:pt x="235953" y="398818"/>
                  </a:lnTo>
                  <a:lnTo>
                    <a:pt x="225742" y="400786"/>
                  </a:lnTo>
                  <a:lnTo>
                    <a:pt x="217220" y="406184"/>
                  </a:lnTo>
                  <a:lnTo>
                    <a:pt x="211289" y="414261"/>
                  </a:lnTo>
                  <a:lnTo>
                    <a:pt x="208838" y="424294"/>
                  </a:lnTo>
                  <a:lnTo>
                    <a:pt x="210629" y="434949"/>
                  </a:lnTo>
                  <a:lnTo>
                    <a:pt x="216255" y="443699"/>
                  </a:lnTo>
                  <a:lnTo>
                    <a:pt x="224790" y="449618"/>
                  </a:lnTo>
                  <a:lnTo>
                    <a:pt x="235305" y="451802"/>
                  </a:lnTo>
                  <a:lnTo>
                    <a:pt x="294386" y="451802"/>
                  </a:lnTo>
                  <a:lnTo>
                    <a:pt x="294386" y="556221"/>
                  </a:lnTo>
                  <a:lnTo>
                    <a:pt x="490499" y="556221"/>
                  </a:lnTo>
                  <a:lnTo>
                    <a:pt x="516077" y="551053"/>
                  </a:lnTo>
                  <a:lnTo>
                    <a:pt x="536956" y="536968"/>
                  </a:lnTo>
                  <a:lnTo>
                    <a:pt x="551040" y="516089"/>
                  </a:lnTo>
                  <a:lnTo>
                    <a:pt x="556196" y="490524"/>
                  </a:lnTo>
                  <a:lnTo>
                    <a:pt x="556196" y="294411"/>
                  </a:lnTo>
                  <a:close/>
                </a:path>
                <a:path w="556260" h="556260">
                  <a:moveTo>
                    <a:pt x="556209" y="65709"/>
                  </a:moveTo>
                  <a:lnTo>
                    <a:pt x="551040" y="40132"/>
                  </a:lnTo>
                  <a:lnTo>
                    <a:pt x="536956" y="19253"/>
                  </a:lnTo>
                  <a:lnTo>
                    <a:pt x="516077" y="5181"/>
                  </a:lnTo>
                  <a:lnTo>
                    <a:pt x="490512" y="12"/>
                  </a:lnTo>
                  <a:lnTo>
                    <a:pt x="294398" y="12"/>
                  </a:lnTo>
                  <a:lnTo>
                    <a:pt x="294398" y="71831"/>
                  </a:lnTo>
                  <a:lnTo>
                    <a:pt x="319786" y="71831"/>
                  </a:lnTo>
                  <a:lnTo>
                    <a:pt x="342684" y="76301"/>
                  </a:lnTo>
                  <a:lnTo>
                    <a:pt x="361683" y="88569"/>
                  </a:lnTo>
                  <a:lnTo>
                    <a:pt x="374764" y="106870"/>
                  </a:lnTo>
                  <a:lnTo>
                    <a:pt x="379958" y="129489"/>
                  </a:lnTo>
                  <a:lnTo>
                    <a:pt x="375704" y="152958"/>
                  </a:lnTo>
                  <a:lnTo>
                    <a:pt x="363105" y="172199"/>
                  </a:lnTo>
                  <a:lnTo>
                    <a:pt x="344170" y="185216"/>
                  </a:lnTo>
                  <a:lnTo>
                    <a:pt x="320890" y="190004"/>
                  </a:lnTo>
                  <a:lnTo>
                    <a:pt x="294398" y="190004"/>
                  </a:lnTo>
                  <a:lnTo>
                    <a:pt x="294398" y="261823"/>
                  </a:lnTo>
                  <a:lnTo>
                    <a:pt x="398805" y="261823"/>
                  </a:lnTo>
                  <a:lnTo>
                    <a:pt x="398805" y="320255"/>
                  </a:lnTo>
                  <a:lnTo>
                    <a:pt x="400761" y="330466"/>
                  </a:lnTo>
                  <a:lnTo>
                    <a:pt x="406158" y="339001"/>
                  </a:lnTo>
                  <a:lnTo>
                    <a:pt x="414248" y="344932"/>
                  </a:lnTo>
                  <a:lnTo>
                    <a:pt x="424281" y="347383"/>
                  </a:lnTo>
                  <a:lnTo>
                    <a:pt x="434936" y="345579"/>
                  </a:lnTo>
                  <a:lnTo>
                    <a:pt x="443687" y="339953"/>
                  </a:lnTo>
                  <a:lnTo>
                    <a:pt x="449618" y="331431"/>
                  </a:lnTo>
                  <a:lnTo>
                    <a:pt x="451802" y="320903"/>
                  </a:lnTo>
                  <a:lnTo>
                    <a:pt x="451802" y="261823"/>
                  </a:lnTo>
                  <a:lnTo>
                    <a:pt x="556209" y="261823"/>
                  </a:lnTo>
                  <a:lnTo>
                    <a:pt x="556209" y="657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8057" y="2964361"/>
            <a:ext cx="10320020" cy="1734185"/>
          </a:xfrm>
          <a:custGeom>
            <a:avLst/>
            <a:gdLst/>
            <a:ahLst/>
            <a:cxnLst/>
            <a:rect l="l" t="t" r="r" b="b"/>
            <a:pathLst>
              <a:path w="10320020" h="1734185">
                <a:moveTo>
                  <a:pt x="9048039" y="1043914"/>
                </a:moveTo>
                <a:lnTo>
                  <a:pt x="8372157" y="1043914"/>
                </a:lnTo>
                <a:lnTo>
                  <a:pt x="8488591" y="1197952"/>
                </a:lnTo>
                <a:lnTo>
                  <a:pt x="8322500" y="1477797"/>
                </a:lnTo>
                <a:lnTo>
                  <a:pt x="8555431" y="1436865"/>
                </a:lnTo>
                <a:lnTo>
                  <a:pt x="9048039" y="1043914"/>
                </a:lnTo>
                <a:close/>
              </a:path>
              <a:path w="10320020" h="1734185">
                <a:moveTo>
                  <a:pt x="9313511" y="828916"/>
                </a:moveTo>
                <a:lnTo>
                  <a:pt x="8269008" y="828916"/>
                </a:lnTo>
                <a:lnTo>
                  <a:pt x="8264874" y="844014"/>
                </a:lnTo>
                <a:lnTo>
                  <a:pt x="8268312" y="857643"/>
                </a:lnTo>
                <a:lnTo>
                  <a:pt x="8276394" y="870825"/>
                </a:lnTo>
                <a:lnTo>
                  <a:pt x="8286191" y="884580"/>
                </a:lnTo>
                <a:lnTo>
                  <a:pt x="8281941" y="893003"/>
                </a:lnTo>
                <a:lnTo>
                  <a:pt x="8277498" y="901895"/>
                </a:lnTo>
                <a:lnTo>
                  <a:pt x="8274550" y="909774"/>
                </a:lnTo>
                <a:lnTo>
                  <a:pt x="8274786" y="915162"/>
                </a:lnTo>
                <a:lnTo>
                  <a:pt x="8279049" y="922333"/>
                </a:lnTo>
                <a:lnTo>
                  <a:pt x="8282352" y="927736"/>
                </a:lnTo>
                <a:lnTo>
                  <a:pt x="8283298" y="933323"/>
                </a:lnTo>
                <a:lnTo>
                  <a:pt x="8280488" y="941044"/>
                </a:lnTo>
                <a:lnTo>
                  <a:pt x="8225129" y="992784"/>
                </a:lnTo>
                <a:lnTo>
                  <a:pt x="8229600" y="996480"/>
                </a:lnTo>
                <a:lnTo>
                  <a:pt x="8234006" y="1000175"/>
                </a:lnTo>
                <a:lnTo>
                  <a:pt x="8238477" y="1003871"/>
                </a:lnTo>
                <a:lnTo>
                  <a:pt x="8312962" y="1049426"/>
                </a:lnTo>
                <a:lnTo>
                  <a:pt x="8327221" y="1049577"/>
                </a:lnTo>
                <a:lnTo>
                  <a:pt x="8359034" y="1043927"/>
                </a:lnTo>
                <a:lnTo>
                  <a:pt x="9048039" y="1043914"/>
                </a:lnTo>
                <a:lnTo>
                  <a:pt x="9313511" y="828916"/>
                </a:lnTo>
                <a:close/>
              </a:path>
              <a:path w="10320020" h="1734185">
                <a:moveTo>
                  <a:pt x="8555431" y="0"/>
                </a:moveTo>
                <a:lnTo>
                  <a:pt x="8322500" y="46532"/>
                </a:lnTo>
                <a:lnTo>
                  <a:pt x="8444699" y="208216"/>
                </a:lnTo>
                <a:lnTo>
                  <a:pt x="8470572" y="236835"/>
                </a:lnTo>
                <a:lnTo>
                  <a:pt x="8482540" y="253543"/>
                </a:lnTo>
                <a:lnTo>
                  <a:pt x="8405574" y="402301"/>
                </a:lnTo>
                <a:lnTo>
                  <a:pt x="8326323" y="538022"/>
                </a:lnTo>
                <a:lnTo>
                  <a:pt x="8248881" y="580815"/>
                </a:lnTo>
                <a:lnTo>
                  <a:pt x="8225129" y="596785"/>
                </a:lnTo>
                <a:lnTo>
                  <a:pt x="8225129" y="598487"/>
                </a:lnTo>
                <a:lnTo>
                  <a:pt x="8280488" y="610222"/>
                </a:lnTo>
                <a:lnTo>
                  <a:pt x="8270951" y="630453"/>
                </a:lnTo>
                <a:lnTo>
                  <a:pt x="8276334" y="633933"/>
                </a:lnTo>
                <a:lnTo>
                  <a:pt x="8280299" y="639089"/>
                </a:lnTo>
                <a:lnTo>
                  <a:pt x="8283400" y="645112"/>
                </a:lnTo>
                <a:lnTo>
                  <a:pt x="8286191" y="651192"/>
                </a:lnTo>
                <a:lnTo>
                  <a:pt x="8277086" y="667964"/>
                </a:lnTo>
                <a:lnTo>
                  <a:pt x="8269658" y="682867"/>
                </a:lnTo>
                <a:lnTo>
                  <a:pt x="8265731" y="697478"/>
                </a:lnTo>
                <a:lnTo>
                  <a:pt x="8267128" y="713371"/>
                </a:lnTo>
                <a:lnTo>
                  <a:pt x="8144929" y="750379"/>
                </a:lnTo>
                <a:lnTo>
                  <a:pt x="8076209" y="804329"/>
                </a:lnTo>
                <a:lnTo>
                  <a:pt x="8076857" y="805345"/>
                </a:lnTo>
                <a:lnTo>
                  <a:pt x="8077441" y="806386"/>
                </a:lnTo>
                <a:lnTo>
                  <a:pt x="8078088" y="807339"/>
                </a:lnTo>
                <a:lnTo>
                  <a:pt x="8144929" y="835888"/>
                </a:lnTo>
                <a:lnTo>
                  <a:pt x="8269008" y="828916"/>
                </a:lnTo>
                <a:lnTo>
                  <a:pt x="9313511" y="828916"/>
                </a:lnTo>
                <a:lnTo>
                  <a:pt x="9454680" y="713765"/>
                </a:lnTo>
                <a:lnTo>
                  <a:pt x="9670427" y="666838"/>
                </a:lnTo>
                <a:lnTo>
                  <a:pt x="9667900" y="666191"/>
                </a:lnTo>
                <a:lnTo>
                  <a:pt x="9666605" y="665949"/>
                </a:lnTo>
                <a:lnTo>
                  <a:pt x="9592183" y="619645"/>
                </a:lnTo>
                <a:lnTo>
                  <a:pt x="9750921" y="588512"/>
                </a:lnTo>
                <a:lnTo>
                  <a:pt x="9801934" y="577891"/>
                </a:lnTo>
                <a:lnTo>
                  <a:pt x="9851864" y="566854"/>
                </a:lnTo>
                <a:lnTo>
                  <a:pt x="9900633" y="555224"/>
                </a:lnTo>
                <a:lnTo>
                  <a:pt x="9948159" y="542824"/>
                </a:lnTo>
                <a:lnTo>
                  <a:pt x="9994363" y="529479"/>
                </a:lnTo>
                <a:lnTo>
                  <a:pt x="10039167" y="515011"/>
                </a:lnTo>
                <a:lnTo>
                  <a:pt x="10082489" y="499243"/>
                </a:lnTo>
                <a:lnTo>
                  <a:pt x="10124250" y="481999"/>
                </a:lnTo>
                <a:lnTo>
                  <a:pt x="10164372" y="463103"/>
                </a:lnTo>
                <a:lnTo>
                  <a:pt x="10202773" y="442377"/>
                </a:lnTo>
                <a:lnTo>
                  <a:pt x="10239375" y="419646"/>
                </a:lnTo>
                <a:lnTo>
                  <a:pt x="10249761" y="412927"/>
                </a:lnTo>
                <a:lnTo>
                  <a:pt x="9569234" y="412927"/>
                </a:lnTo>
                <a:lnTo>
                  <a:pt x="9573056" y="412140"/>
                </a:lnTo>
                <a:lnTo>
                  <a:pt x="9620444" y="372554"/>
                </a:lnTo>
                <a:lnTo>
                  <a:pt x="9458502" y="372554"/>
                </a:lnTo>
                <a:lnTo>
                  <a:pt x="8555431" y="0"/>
                </a:lnTo>
                <a:close/>
              </a:path>
              <a:path w="10320020" h="1734185">
                <a:moveTo>
                  <a:pt x="10107077" y="320019"/>
                </a:moveTo>
                <a:lnTo>
                  <a:pt x="10049444" y="322210"/>
                </a:lnTo>
                <a:lnTo>
                  <a:pt x="9987381" y="326377"/>
                </a:lnTo>
                <a:lnTo>
                  <a:pt x="9569234" y="412927"/>
                </a:lnTo>
                <a:lnTo>
                  <a:pt x="10249761" y="412927"/>
                </a:lnTo>
                <a:lnTo>
                  <a:pt x="10282197" y="391737"/>
                </a:lnTo>
                <a:lnTo>
                  <a:pt x="10302409" y="376601"/>
                </a:lnTo>
                <a:lnTo>
                  <a:pt x="10319562" y="359943"/>
                </a:lnTo>
                <a:lnTo>
                  <a:pt x="10319562" y="358254"/>
                </a:lnTo>
                <a:lnTo>
                  <a:pt x="10212666" y="327291"/>
                </a:lnTo>
                <a:lnTo>
                  <a:pt x="10161183" y="321235"/>
                </a:lnTo>
                <a:lnTo>
                  <a:pt x="10107077" y="320019"/>
                </a:lnTo>
                <a:close/>
              </a:path>
              <a:path w="10320020" h="1734185">
                <a:moveTo>
                  <a:pt x="9670427" y="328968"/>
                </a:moveTo>
                <a:lnTo>
                  <a:pt x="9458502" y="372554"/>
                </a:lnTo>
                <a:lnTo>
                  <a:pt x="9620444" y="372554"/>
                </a:lnTo>
                <a:lnTo>
                  <a:pt x="9670427" y="330695"/>
                </a:lnTo>
                <a:lnTo>
                  <a:pt x="9670427" y="328968"/>
                </a:lnTo>
                <a:close/>
              </a:path>
              <a:path w="10320020" h="1734185">
                <a:moveTo>
                  <a:pt x="6339791" y="1423531"/>
                </a:moveTo>
                <a:lnTo>
                  <a:pt x="5708257" y="1423531"/>
                </a:lnTo>
                <a:lnTo>
                  <a:pt x="5727814" y="1427238"/>
                </a:lnTo>
                <a:lnTo>
                  <a:pt x="5794654" y="1505292"/>
                </a:lnTo>
                <a:lnTo>
                  <a:pt x="5630430" y="1731987"/>
                </a:lnTo>
                <a:lnTo>
                  <a:pt x="5630430" y="1733638"/>
                </a:lnTo>
                <a:lnTo>
                  <a:pt x="5861418" y="1717052"/>
                </a:lnTo>
                <a:lnTo>
                  <a:pt x="6162457" y="1534009"/>
                </a:lnTo>
                <a:lnTo>
                  <a:pt x="6339791" y="1423531"/>
                </a:lnTo>
                <a:close/>
              </a:path>
              <a:path w="10320020" h="1734185">
                <a:moveTo>
                  <a:pt x="7325698" y="1004874"/>
                </a:moveTo>
                <a:lnTo>
                  <a:pt x="5582716" y="1004874"/>
                </a:lnTo>
                <a:lnTo>
                  <a:pt x="5582081" y="1016589"/>
                </a:lnTo>
                <a:lnTo>
                  <a:pt x="5578384" y="1028076"/>
                </a:lnTo>
                <a:lnTo>
                  <a:pt x="5574942" y="1037855"/>
                </a:lnTo>
                <a:lnTo>
                  <a:pt x="5575071" y="1044448"/>
                </a:lnTo>
                <a:lnTo>
                  <a:pt x="5579454" y="1050234"/>
                </a:lnTo>
                <a:lnTo>
                  <a:pt x="5583915" y="1055422"/>
                </a:lnTo>
                <a:lnTo>
                  <a:pt x="5586335" y="1060641"/>
                </a:lnTo>
                <a:lnTo>
                  <a:pt x="5584596" y="1066520"/>
                </a:lnTo>
                <a:lnTo>
                  <a:pt x="5561955" y="1080421"/>
                </a:lnTo>
                <a:lnTo>
                  <a:pt x="5525396" y="1086516"/>
                </a:lnTo>
                <a:lnTo>
                  <a:pt x="5485507" y="1090116"/>
                </a:lnTo>
                <a:lnTo>
                  <a:pt x="5452871" y="1096530"/>
                </a:lnTo>
                <a:lnTo>
                  <a:pt x="5384152" y="1136434"/>
                </a:lnTo>
                <a:lnTo>
                  <a:pt x="5384152" y="1139672"/>
                </a:lnTo>
                <a:lnTo>
                  <a:pt x="5450916" y="1169695"/>
                </a:lnTo>
                <a:lnTo>
                  <a:pt x="5578894" y="1174280"/>
                </a:lnTo>
                <a:lnTo>
                  <a:pt x="5582069" y="1179499"/>
                </a:lnTo>
                <a:lnTo>
                  <a:pt x="5585244" y="1184656"/>
                </a:lnTo>
                <a:lnTo>
                  <a:pt x="5588431" y="1189888"/>
                </a:lnTo>
                <a:lnTo>
                  <a:pt x="5571248" y="1208938"/>
                </a:lnTo>
                <a:lnTo>
                  <a:pt x="5576303" y="1215136"/>
                </a:lnTo>
                <a:lnTo>
                  <a:pt x="5581421" y="1221257"/>
                </a:lnTo>
                <a:lnTo>
                  <a:pt x="5586475" y="1227391"/>
                </a:lnTo>
                <a:lnTo>
                  <a:pt x="5587083" y="1234796"/>
                </a:lnTo>
                <a:lnTo>
                  <a:pt x="5584524" y="1239923"/>
                </a:lnTo>
                <a:lnTo>
                  <a:pt x="5582002" y="1244140"/>
                </a:lnTo>
                <a:lnTo>
                  <a:pt x="5582716" y="1248816"/>
                </a:lnTo>
                <a:lnTo>
                  <a:pt x="5587472" y="1255296"/>
                </a:lnTo>
                <a:lnTo>
                  <a:pt x="5592559" y="1261437"/>
                </a:lnTo>
                <a:lnTo>
                  <a:pt x="5595579" y="1267572"/>
                </a:lnTo>
                <a:lnTo>
                  <a:pt x="5594134" y="1274038"/>
                </a:lnTo>
                <a:lnTo>
                  <a:pt x="5533059" y="1343190"/>
                </a:lnTo>
                <a:lnTo>
                  <a:pt x="5620905" y="1429994"/>
                </a:lnTo>
                <a:lnTo>
                  <a:pt x="5677012" y="1424687"/>
                </a:lnTo>
                <a:lnTo>
                  <a:pt x="5708257" y="1423531"/>
                </a:lnTo>
                <a:lnTo>
                  <a:pt x="6339791" y="1423531"/>
                </a:lnTo>
                <a:lnTo>
                  <a:pt x="6678561" y="1207307"/>
                </a:lnTo>
                <a:lnTo>
                  <a:pt x="6764566" y="1151369"/>
                </a:lnTo>
                <a:lnTo>
                  <a:pt x="6980250" y="1123048"/>
                </a:lnTo>
                <a:lnTo>
                  <a:pt x="6979018" y="1121524"/>
                </a:lnTo>
                <a:lnTo>
                  <a:pt x="6977722" y="1120089"/>
                </a:lnTo>
                <a:lnTo>
                  <a:pt x="6976491" y="1118577"/>
                </a:lnTo>
                <a:lnTo>
                  <a:pt x="6926833" y="1074039"/>
                </a:lnTo>
                <a:lnTo>
                  <a:pt x="7139557" y="1040856"/>
                </a:lnTo>
                <a:lnTo>
                  <a:pt x="7192391" y="1031972"/>
                </a:lnTo>
                <a:lnTo>
                  <a:pt x="7244464" y="1022407"/>
                </a:lnTo>
                <a:lnTo>
                  <a:pt x="7295464" y="1011939"/>
                </a:lnTo>
                <a:lnTo>
                  <a:pt x="7325698" y="1004874"/>
                </a:lnTo>
                <a:close/>
              </a:path>
              <a:path w="10320020" h="1734185">
                <a:moveTo>
                  <a:pt x="5863374" y="489813"/>
                </a:moveTo>
                <a:lnTo>
                  <a:pt x="5630430" y="511632"/>
                </a:lnTo>
                <a:lnTo>
                  <a:pt x="5631662" y="512648"/>
                </a:lnTo>
                <a:lnTo>
                  <a:pt x="5632958" y="513638"/>
                </a:lnTo>
                <a:lnTo>
                  <a:pt x="5634253" y="514578"/>
                </a:lnTo>
                <a:lnTo>
                  <a:pt x="5794654" y="711314"/>
                </a:lnTo>
                <a:lnTo>
                  <a:pt x="5706632" y="832015"/>
                </a:lnTo>
                <a:lnTo>
                  <a:pt x="5701193" y="839450"/>
                </a:lnTo>
                <a:lnTo>
                  <a:pt x="5584596" y="998258"/>
                </a:lnTo>
                <a:lnTo>
                  <a:pt x="5533059" y="1005128"/>
                </a:lnTo>
                <a:lnTo>
                  <a:pt x="5533059" y="1006779"/>
                </a:lnTo>
                <a:lnTo>
                  <a:pt x="5582716" y="1004874"/>
                </a:lnTo>
                <a:lnTo>
                  <a:pt x="7325698" y="1004874"/>
                </a:lnTo>
                <a:lnTo>
                  <a:pt x="7345081" y="1000345"/>
                </a:lnTo>
                <a:lnTo>
                  <a:pt x="7393003" y="987402"/>
                </a:lnTo>
                <a:lnTo>
                  <a:pt x="7438918" y="972887"/>
                </a:lnTo>
                <a:lnTo>
                  <a:pt x="7482516" y="956578"/>
                </a:lnTo>
                <a:lnTo>
                  <a:pt x="7523485" y="938253"/>
                </a:lnTo>
                <a:lnTo>
                  <a:pt x="7561513" y="917687"/>
                </a:lnTo>
                <a:lnTo>
                  <a:pt x="7588056" y="900112"/>
                </a:lnTo>
                <a:lnTo>
                  <a:pt x="6880999" y="900112"/>
                </a:lnTo>
                <a:lnTo>
                  <a:pt x="6881647" y="898969"/>
                </a:lnTo>
                <a:lnTo>
                  <a:pt x="6882942" y="896556"/>
                </a:lnTo>
                <a:lnTo>
                  <a:pt x="6936896" y="860831"/>
                </a:lnTo>
                <a:lnTo>
                  <a:pt x="6766445" y="860831"/>
                </a:lnTo>
                <a:lnTo>
                  <a:pt x="6196071" y="629880"/>
                </a:lnTo>
                <a:lnTo>
                  <a:pt x="5863374" y="489813"/>
                </a:lnTo>
                <a:close/>
              </a:path>
              <a:path w="10320020" h="1734185">
                <a:moveTo>
                  <a:pt x="7356840" y="829388"/>
                </a:moveTo>
                <a:lnTo>
                  <a:pt x="7305251" y="832767"/>
                </a:lnTo>
                <a:lnTo>
                  <a:pt x="7252035" y="840075"/>
                </a:lnTo>
                <a:lnTo>
                  <a:pt x="7201776" y="851598"/>
                </a:lnTo>
                <a:lnTo>
                  <a:pt x="6880999" y="900112"/>
                </a:lnTo>
                <a:lnTo>
                  <a:pt x="7588056" y="900112"/>
                </a:lnTo>
                <a:lnTo>
                  <a:pt x="7596291" y="894659"/>
                </a:lnTo>
                <a:lnTo>
                  <a:pt x="7627505" y="868946"/>
                </a:lnTo>
                <a:lnTo>
                  <a:pt x="7627505" y="867308"/>
                </a:lnTo>
                <a:lnTo>
                  <a:pt x="7553083" y="845908"/>
                </a:lnTo>
                <a:lnTo>
                  <a:pt x="7480252" y="834942"/>
                </a:lnTo>
                <a:lnTo>
                  <a:pt x="7441662" y="831853"/>
                </a:lnTo>
                <a:lnTo>
                  <a:pt x="7402220" y="829652"/>
                </a:lnTo>
                <a:lnTo>
                  <a:pt x="7356840" y="829388"/>
                </a:lnTo>
                <a:close/>
              </a:path>
              <a:path w="10320020" h="1734185">
                <a:moveTo>
                  <a:pt x="6980250" y="832015"/>
                </a:moveTo>
                <a:lnTo>
                  <a:pt x="6766445" y="860831"/>
                </a:lnTo>
                <a:lnTo>
                  <a:pt x="6936896" y="860831"/>
                </a:lnTo>
                <a:lnTo>
                  <a:pt x="6980250" y="832015"/>
                </a:lnTo>
                <a:close/>
              </a:path>
              <a:path w="10320020" h="1734185">
                <a:moveTo>
                  <a:pt x="3780371" y="1360703"/>
                </a:moveTo>
                <a:lnTo>
                  <a:pt x="3083471" y="1360703"/>
                </a:lnTo>
                <a:lnTo>
                  <a:pt x="3085998" y="1362506"/>
                </a:lnTo>
                <a:lnTo>
                  <a:pt x="3088525" y="1364373"/>
                </a:lnTo>
                <a:lnTo>
                  <a:pt x="3091116" y="1366202"/>
                </a:lnTo>
                <a:lnTo>
                  <a:pt x="3094875" y="1370838"/>
                </a:lnTo>
                <a:lnTo>
                  <a:pt x="3102521" y="1380070"/>
                </a:lnTo>
                <a:lnTo>
                  <a:pt x="3020452" y="1445882"/>
                </a:lnTo>
                <a:lnTo>
                  <a:pt x="2938373" y="1510969"/>
                </a:lnTo>
                <a:lnTo>
                  <a:pt x="2938373" y="1512506"/>
                </a:lnTo>
                <a:lnTo>
                  <a:pt x="3171317" y="1538782"/>
                </a:lnTo>
                <a:lnTo>
                  <a:pt x="3361022" y="1486872"/>
                </a:lnTo>
                <a:lnTo>
                  <a:pt x="3550737" y="1431713"/>
                </a:lnTo>
                <a:lnTo>
                  <a:pt x="3740454" y="1373385"/>
                </a:lnTo>
                <a:lnTo>
                  <a:pt x="3780371" y="1360703"/>
                </a:lnTo>
                <a:close/>
              </a:path>
              <a:path w="10320020" h="1734185">
                <a:moveTo>
                  <a:pt x="2803302" y="1022999"/>
                </a:moveTo>
                <a:lnTo>
                  <a:pt x="2761992" y="1027620"/>
                </a:lnTo>
                <a:lnTo>
                  <a:pt x="2724840" y="1036213"/>
                </a:lnTo>
                <a:lnTo>
                  <a:pt x="2692031" y="1048042"/>
                </a:lnTo>
                <a:lnTo>
                  <a:pt x="2693974" y="1051496"/>
                </a:lnTo>
                <a:lnTo>
                  <a:pt x="2760814" y="1090409"/>
                </a:lnTo>
                <a:lnTo>
                  <a:pt x="2900197" y="1130134"/>
                </a:lnTo>
                <a:lnTo>
                  <a:pt x="2900197" y="1131671"/>
                </a:lnTo>
                <a:lnTo>
                  <a:pt x="2896086" y="1137221"/>
                </a:lnTo>
                <a:lnTo>
                  <a:pt x="2891231" y="1141476"/>
                </a:lnTo>
                <a:lnTo>
                  <a:pt x="2885674" y="1144864"/>
                </a:lnTo>
                <a:lnTo>
                  <a:pt x="2879191" y="1147978"/>
                </a:lnTo>
                <a:lnTo>
                  <a:pt x="2887751" y="1158538"/>
                </a:lnTo>
                <a:lnTo>
                  <a:pt x="2898260" y="1170509"/>
                </a:lnTo>
                <a:lnTo>
                  <a:pt x="2905912" y="1181473"/>
                </a:lnTo>
                <a:lnTo>
                  <a:pt x="2905899" y="1189012"/>
                </a:lnTo>
                <a:lnTo>
                  <a:pt x="2891880" y="1205026"/>
                </a:lnTo>
                <a:lnTo>
                  <a:pt x="2869934" y="1226439"/>
                </a:lnTo>
                <a:lnTo>
                  <a:pt x="2850687" y="1246908"/>
                </a:lnTo>
                <a:lnTo>
                  <a:pt x="2928785" y="1369695"/>
                </a:lnTo>
                <a:lnTo>
                  <a:pt x="2999144" y="1380713"/>
                </a:lnTo>
                <a:lnTo>
                  <a:pt x="3037607" y="1384427"/>
                </a:lnTo>
                <a:lnTo>
                  <a:pt x="3060522" y="1381798"/>
                </a:lnTo>
                <a:lnTo>
                  <a:pt x="3083471" y="1360703"/>
                </a:lnTo>
                <a:lnTo>
                  <a:pt x="3780371" y="1360703"/>
                </a:lnTo>
                <a:lnTo>
                  <a:pt x="3977594" y="1296135"/>
                </a:lnTo>
                <a:lnTo>
                  <a:pt x="4072445" y="1263916"/>
                </a:lnTo>
                <a:lnTo>
                  <a:pt x="4530652" y="1263916"/>
                </a:lnTo>
                <a:lnTo>
                  <a:pt x="4562721" y="1254638"/>
                </a:lnTo>
                <a:lnTo>
                  <a:pt x="4648695" y="1225605"/>
                </a:lnTo>
                <a:lnTo>
                  <a:pt x="4692992" y="1213332"/>
                </a:lnTo>
                <a:lnTo>
                  <a:pt x="4798324" y="1190306"/>
                </a:lnTo>
                <a:lnTo>
                  <a:pt x="4846686" y="1177989"/>
                </a:lnTo>
                <a:lnTo>
                  <a:pt x="4892351" y="1162396"/>
                </a:lnTo>
                <a:lnTo>
                  <a:pt x="4935448" y="1141476"/>
                </a:lnTo>
                <a:lnTo>
                  <a:pt x="4919196" y="1133609"/>
                </a:lnTo>
                <a:lnTo>
                  <a:pt x="4899699" y="1128277"/>
                </a:lnTo>
                <a:lnTo>
                  <a:pt x="4878986" y="1124073"/>
                </a:lnTo>
                <a:lnTo>
                  <a:pt x="4859083" y="1119593"/>
                </a:lnTo>
                <a:lnTo>
                  <a:pt x="4816280" y="1108914"/>
                </a:lnTo>
                <a:lnTo>
                  <a:pt x="4772887" y="1100057"/>
                </a:lnTo>
                <a:lnTo>
                  <a:pt x="4728360" y="1092908"/>
                </a:lnTo>
                <a:lnTo>
                  <a:pt x="4682151" y="1087350"/>
                </a:lnTo>
                <a:lnTo>
                  <a:pt x="4633716" y="1083266"/>
                </a:lnTo>
                <a:lnTo>
                  <a:pt x="4582507" y="1080540"/>
                </a:lnTo>
                <a:lnTo>
                  <a:pt x="4527980" y="1079057"/>
                </a:lnTo>
                <a:lnTo>
                  <a:pt x="4251959" y="1075855"/>
                </a:lnTo>
                <a:lnTo>
                  <a:pt x="4288193" y="1061897"/>
                </a:lnTo>
                <a:lnTo>
                  <a:pt x="4264847" y="1056624"/>
                </a:lnTo>
                <a:lnTo>
                  <a:pt x="4244119" y="1047103"/>
                </a:lnTo>
                <a:lnTo>
                  <a:pt x="4224422" y="1036700"/>
                </a:lnTo>
                <a:lnTo>
                  <a:pt x="4204169" y="1028776"/>
                </a:lnTo>
                <a:lnTo>
                  <a:pt x="3992244" y="1025372"/>
                </a:lnTo>
                <a:lnTo>
                  <a:pt x="3986638" y="1023086"/>
                </a:lnTo>
                <a:lnTo>
                  <a:pt x="2848584" y="1023086"/>
                </a:lnTo>
                <a:lnTo>
                  <a:pt x="2803302" y="1022999"/>
                </a:lnTo>
                <a:close/>
              </a:path>
              <a:path w="10320020" h="1734185">
                <a:moveTo>
                  <a:pt x="4530652" y="1263916"/>
                </a:moveTo>
                <a:lnTo>
                  <a:pt x="4072445" y="1263916"/>
                </a:lnTo>
                <a:lnTo>
                  <a:pt x="4154576" y="1266012"/>
                </a:lnTo>
                <a:lnTo>
                  <a:pt x="4301540" y="1266977"/>
                </a:lnTo>
                <a:lnTo>
                  <a:pt x="4339111" y="1272569"/>
                </a:lnTo>
                <a:lnTo>
                  <a:pt x="4380904" y="1277821"/>
                </a:lnTo>
                <a:lnTo>
                  <a:pt x="4424557" y="1280309"/>
                </a:lnTo>
                <a:lnTo>
                  <a:pt x="4467707" y="1277607"/>
                </a:lnTo>
                <a:lnTo>
                  <a:pt x="4517284" y="1267784"/>
                </a:lnTo>
                <a:lnTo>
                  <a:pt x="4530652" y="1263916"/>
                </a:lnTo>
                <a:close/>
              </a:path>
              <a:path w="10320020" h="1734185">
                <a:moveTo>
                  <a:pt x="2882950" y="1003757"/>
                </a:moveTo>
                <a:lnTo>
                  <a:pt x="2841002" y="1017473"/>
                </a:lnTo>
                <a:lnTo>
                  <a:pt x="2843530" y="1019314"/>
                </a:lnTo>
                <a:lnTo>
                  <a:pt x="2846069" y="1021232"/>
                </a:lnTo>
                <a:lnTo>
                  <a:pt x="2848584" y="1023086"/>
                </a:lnTo>
                <a:lnTo>
                  <a:pt x="3986638" y="1023086"/>
                </a:lnTo>
                <a:lnTo>
                  <a:pt x="3940377" y="1004214"/>
                </a:lnTo>
                <a:lnTo>
                  <a:pt x="2886773" y="1004214"/>
                </a:lnTo>
                <a:lnTo>
                  <a:pt x="2882950" y="1003757"/>
                </a:lnTo>
                <a:close/>
              </a:path>
              <a:path w="10320020" h="1734185">
                <a:moveTo>
                  <a:pt x="2938373" y="648220"/>
                </a:moveTo>
                <a:lnTo>
                  <a:pt x="3102521" y="815340"/>
                </a:lnTo>
                <a:lnTo>
                  <a:pt x="3102521" y="818489"/>
                </a:lnTo>
                <a:lnTo>
                  <a:pt x="3005150" y="896607"/>
                </a:lnTo>
                <a:lnTo>
                  <a:pt x="2973978" y="921980"/>
                </a:lnTo>
                <a:lnTo>
                  <a:pt x="2940904" y="945772"/>
                </a:lnTo>
                <a:lnTo>
                  <a:pt x="2908463" y="970073"/>
                </a:lnTo>
                <a:lnTo>
                  <a:pt x="2879191" y="996975"/>
                </a:lnTo>
                <a:lnTo>
                  <a:pt x="2881718" y="999401"/>
                </a:lnTo>
                <a:lnTo>
                  <a:pt x="2884246" y="1001788"/>
                </a:lnTo>
                <a:lnTo>
                  <a:pt x="2886773" y="1004214"/>
                </a:lnTo>
                <a:lnTo>
                  <a:pt x="3940377" y="1004214"/>
                </a:lnTo>
                <a:lnTo>
                  <a:pt x="3647750" y="881565"/>
                </a:lnTo>
                <a:lnTo>
                  <a:pt x="3361259" y="756869"/>
                </a:lnTo>
                <a:lnTo>
                  <a:pt x="3173196" y="672160"/>
                </a:lnTo>
                <a:lnTo>
                  <a:pt x="2985335" y="653384"/>
                </a:lnTo>
                <a:lnTo>
                  <a:pt x="2938373" y="648220"/>
                </a:lnTo>
                <a:close/>
              </a:path>
              <a:path w="10320020" h="1734185">
                <a:moveTo>
                  <a:pt x="280644" y="688073"/>
                </a:moveTo>
                <a:lnTo>
                  <a:pt x="246278" y="694448"/>
                </a:lnTo>
                <a:lnTo>
                  <a:pt x="246278" y="697484"/>
                </a:lnTo>
                <a:lnTo>
                  <a:pt x="340212" y="733880"/>
                </a:lnTo>
                <a:lnTo>
                  <a:pt x="481101" y="786574"/>
                </a:lnTo>
                <a:lnTo>
                  <a:pt x="582398" y="798799"/>
                </a:lnTo>
                <a:lnTo>
                  <a:pt x="734361" y="814856"/>
                </a:lnTo>
                <a:lnTo>
                  <a:pt x="886333" y="828213"/>
                </a:lnTo>
                <a:lnTo>
                  <a:pt x="1038308" y="838910"/>
                </a:lnTo>
                <a:lnTo>
                  <a:pt x="1190275" y="846988"/>
                </a:lnTo>
                <a:lnTo>
                  <a:pt x="1342224" y="852487"/>
                </a:lnTo>
                <a:lnTo>
                  <a:pt x="1502488" y="916037"/>
                </a:lnTo>
                <a:lnTo>
                  <a:pt x="1546037" y="932049"/>
                </a:lnTo>
                <a:lnTo>
                  <a:pt x="1724075" y="992974"/>
                </a:lnTo>
                <a:lnTo>
                  <a:pt x="1774247" y="1005547"/>
                </a:lnTo>
                <a:lnTo>
                  <a:pt x="1823009" y="1009005"/>
                </a:lnTo>
                <a:lnTo>
                  <a:pt x="1870172" y="1005846"/>
                </a:lnTo>
                <a:lnTo>
                  <a:pt x="1915548" y="998565"/>
                </a:lnTo>
                <a:lnTo>
                  <a:pt x="1958949" y="989660"/>
                </a:lnTo>
                <a:lnTo>
                  <a:pt x="2000187" y="981626"/>
                </a:lnTo>
                <a:lnTo>
                  <a:pt x="2039073" y="976960"/>
                </a:lnTo>
                <a:lnTo>
                  <a:pt x="2149043" y="975320"/>
                </a:lnTo>
                <a:lnTo>
                  <a:pt x="2201972" y="970789"/>
                </a:lnTo>
                <a:lnTo>
                  <a:pt x="2243353" y="957973"/>
                </a:lnTo>
                <a:lnTo>
                  <a:pt x="2243353" y="956386"/>
                </a:lnTo>
                <a:lnTo>
                  <a:pt x="2194909" y="936065"/>
                </a:lnTo>
                <a:lnTo>
                  <a:pt x="2147780" y="913969"/>
                </a:lnTo>
                <a:lnTo>
                  <a:pt x="2100243" y="891105"/>
                </a:lnTo>
                <a:lnTo>
                  <a:pt x="2050577" y="868484"/>
                </a:lnTo>
                <a:lnTo>
                  <a:pt x="1997062" y="847115"/>
                </a:lnTo>
                <a:lnTo>
                  <a:pt x="1949172" y="831287"/>
                </a:lnTo>
                <a:lnTo>
                  <a:pt x="1898527" y="817207"/>
                </a:lnTo>
                <a:lnTo>
                  <a:pt x="1845811" y="804346"/>
                </a:lnTo>
                <a:lnTo>
                  <a:pt x="1682064" y="767778"/>
                </a:lnTo>
                <a:lnTo>
                  <a:pt x="1546504" y="735279"/>
                </a:lnTo>
                <a:lnTo>
                  <a:pt x="1510195" y="701484"/>
                </a:lnTo>
                <a:lnTo>
                  <a:pt x="1462058" y="689559"/>
                </a:lnTo>
                <a:lnTo>
                  <a:pt x="284467" y="689559"/>
                </a:lnTo>
                <a:lnTo>
                  <a:pt x="280644" y="688073"/>
                </a:lnTo>
                <a:close/>
              </a:path>
              <a:path w="10320020" h="1734185">
                <a:moveTo>
                  <a:pt x="0" y="316585"/>
                </a:moveTo>
                <a:lnTo>
                  <a:pt x="1879" y="320395"/>
                </a:lnTo>
                <a:lnTo>
                  <a:pt x="38322" y="345573"/>
                </a:lnTo>
                <a:lnTo>
                  <a:pt x="75669" y="372260"/>
                </a:lnTo>
                <a:lnTo>
                  <a:pt x="114464" y="399222"/>
                </a:lnTo>
                <a:lnTo>
                  <a:pt x="155252" y="425221"/>
                </a:lnTo>
                <a:lnTo>
                  <a:pt x="198577" y="449021"/>
                </a:lnTo>
                <a:lnTo>
                  <a:pt x="196824" y="453821"/>
                </a:lnTo>
                <a:lnTo>
                  <a:pt x="199415" y="457136"/>
                </a:lnTo>
                <a:lnTo>
                  <a:pt x="196621" y="457339"/>
                </a:lnTo>
                <a:lnTo>
                  <a:pt x="193446" y="457631"/>
                </a:lnTo>
                <a:lnTo>
                  <a:pt x="190271" y="457860"/>
                </a:lnTo>
                <a:lnTo>
                  <a:pt x="187096" y="458139"/>
                </a:lnTo>
                <a:lnTo>
                  <a:pt x="197269" y="471335"/>
                </a:lnTo>
                <a:lnTo>
                  <a:pt x="202399" y="477875"/>
                </a:lnTo>
                <a:lnTo>
                  <a:pt x="205574" y="481190"/>
                </a:lnTo>
                <a:lnTo>
                  <a:pt x="208749" y="484441"/>
                </a:lnTo>
                <a:lnTo>
                  <a:pt x="211924" y="487756"/>
                </a:lnTo>
                <a:lnTo>
                  <a:pt x="197753" y="498338"/>
                </a:lnTo>
                <a:lnTo>
                  <a:pt x="176641" y="512918"/>
                </a:lnTo>
                <a:lnTo>
                  <a:pt x="158371" y="527636"/>
                </a:lnTo>
                <a:lnTo>
                  <a:pt x="152730" y="538632"/>
                </a:lnTo>
                <a:lnTo>
                  <a:pt x="238632" y="670153"/>
                </a:lnTo>
                <a:lnTo>
                  <a:pt x="284467" y="689559"/>
                </a:lnTo>
                <a:lnTo>
                  <a:pt x="1462058" y="689559"/>
                </a:lnTo>
                <a:lnTo>
                  <a:pt x="1270212" y="639659"/>
                </a:lnTo>
                <a:lnTo>
                  <a:pt x="1174191" y="613244"/>
                </a:lnTo>
                <a:lnTo>
                  <a:pt x="1000454" y="520280"/>
                </a:lnTo>
                <a:lnTo>
                  <a:pt x="826706" y="424249"/>
                </a:lnTo>
                <a:lnTo>
                  <a:pt x="691156" y="347154"/>
                </a:lnTo>
                <a:lnTo>
                  <a:pt x="198577" y="347154"/>
                </a:lnTo>
                <a:lnTo>
                  <a:pt x="144482" y="334157"/>
                </a:lnTo>
                <a:lnTo>
                  <a:pt x="93306" y="325616"/>
                </a:lnTo>
                <a:lnTo>
                  <a:pt x="45122" y="320202"/>
                </a:lnTo>
                <a:lnTo>
                  <a:pt x="0" y="316585"/>
                </a:lnTo>
                <a:close/>
              </a:path>
              <a:path w="10320020" h="1734185">
                <a:moveTo>
                  <a:pt x="219570" y="317360"/>
                </a:moveTo>
                <a:lnTo>
                  <a:pt x="187096" y="328891"/>
                </a:lnTo>
                <a:lnTo>
                  <a:pt x="187096" y="330441"/>
                </a:lnTo>
                <a:lnTo>
                  <a:pt x="190919" y="333438"/>
                </a:lnTo>
                <a:lnTo>
                  <a:pt x="198577" y="339547"/>
                </a:lnTo>
                <a:lnTo>
                  <a:pt x="197417" y="342017"/>
                </a:lnTo>
                <a:lnTo>
                  <a:pt x="198577" y="347154"/>
                </a:lnTo>
                <a:lnTo>
                  <a:pt x="691156" y="347154"/>
                </a:lnTo>
                <a:lnTo>
                  <a:pt x="658609" y="328358"/>
                </a:lnTo>
                <a:lnTo>
                  <a:pt x="263461" y="328358"/>
                </a:lnTo>
                <a:lnTo>
                  <a:pt x="219570" y="317360"/>
                </a:lnTo>
                <a:close/>
              </a:path>
              <a:path w="10320020" h="1734185">
                <a:moveTo>
                  <a:pt x="196888" y="339674"/>
                </a:moveTo>
                <a:lnTo>
                  <a:pt x="196037" y="344957"/>
                </a:lnTo>
                <a:lnTo>
                  <a:pt x="197417" y="342017"/>
                </a:lnTo>
                <a:lnTo>
                  <a:pt x="196888" y="339674"/>
                </a:lnTo>
                <a:close/>
              </a:path>
              <a:path w="10320020" h="1734185">
                <a:moveTo>
                  <a:pt x="246278" y="137591"/>
                </a:moveTo>
                <a:lnTo>
                  <a:pt x="247586" y="140106"/>
                </a:lnTo>
                <a:lnTo>
                  <a:pt x="248157" y="141351"/>
                </a:lnTo>
                <a:lnTo>
                  <a:pt x="410502" y="295440"/>
                </a:lnTo>
                <a:lnTo>
                  <a:pt x="409194" y="296456"/>
                </a:lnTo>
                <a:lnTo>
                  <a:pt x="407898" y="297522"/>
                </a:lnTo>
                <a:lnTo>
                  <a:pt x="406679" y="298564"/>
                </a:lnTo>
                <a:lnTo>
                  <a:pt x="263461" y="328358"/>
                </a:lnTo>
                <a:lnTo>
                  <a:pt x="658609" y="328358"/>
                </a:lnTo>
                <a:lnTo>
                  <a:pt x="479221" y="222758"/>
                </a:lnTo>
                <a:lnTo>
                  <a:pt x="339431" y="172400"/>
                </a:lnTo>
                <a:lnTo>
                  <a:pt x="246278" y="137591"/>
                </a:lnTo>
                <a:close/>
              </a:path>
            </a:pathLst>
          </a:custGeom>
          <a:solidFill>
            <a:srgbClr val="71CBF4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1997" y="7106399"/>
            <a:ext cx="7258887" cy="27360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365146" y="7165565"/>
            <a:ext cx="187198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 b="1">
                <a:solidFill>
                  <a:srgbClr val="002D5A"/>
                </a:solidFill>
                <a:latin typeface="Montserrat"/>
                <a:cs typeface="Montserrat"/>
              </a:rPr>
              <a:t>Royal</a:t>
            </a:r>
            <a:r>
              <a:rPr dirty="0" sz="900" spc="-15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900" spc="-5" b="1">
                <a:solidFill>
                  <a:srgbClr val="002D5A"/>
                </a:solidFill>
                <a:latin typeface="Montserrat"/>
                <a:cs typeface="Montserrat"/>
              </a:rPr>
              <a:t>Academy</a:t>
            </a:r>
            <a:r>
              <a:rPr dirty="0" sz="900" spc="-15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900" b="1">
                <a:solidFill>
                  <a:srgbClr val="002D5A"/>
                </a:solidFill>
                <a:latin typeface="Montserrat"/>
                <a:cs typeface="Montserrat"/>
              </a:rPr>
              <a:t>of</a:t>
            </a:r>
            <a:r>
              <a:rPr dirty="0" sz="900" spc="-15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900" b="1">
                <a:solidFill>
                  <a:srgbClr val="002D5A"/>
                </a:solidFill>
                <a:latin typeface="Montserrat"/>
                <a:cs typeface="Montserrat"/>
              </a:rPr>
              <a:t>Engineering</a:t>
            </a:r>
            <a:endParaRPr sz="900">
              <a:latin typeface="Montserrat"/>
              <a:cs typeface="Montserra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5300" y="7161154"/>
            <a:ext cx="18986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 b="1">
                <a:solidFill>
                  <a:srgbClr val="002D5A"/>
                </a:solidFill>
                <a:latin typeface="Montserrat"/>
                <a:cs typeface="Montserrat"/>
              </a:rPr>
              <a:t>07</a:t>
            </a:r>
            <a:endParaRPr sz="1000">
              <a:latin typeface="Montserrat"/>
              <a:cs typeface="Montserra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8001" y="7003540"/>
            <a:ext cx="9756140" cy="0"/>
          </a:xfrm>
          <a:custGeom>
            <a:avLst/>
            <a:gdLst/>
            <a:ahLst/>
            <a:cxnLst/>
            <a:rect l="l" t="t" r="r" b="b"/>
            <a:pathLst>
              <a:path w="9756140" h="0">
                <a:moveTo>
                  <a:pt x="0" y="0"/>
                </a:moveTo>
                <a:lnTo>
                  <a:pt x="9756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5300" y="444733"/>
            <a:ext cx="6838315" cy="4216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600" spc="-15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</a:rPr>
              <a:t>Engineering</a:t>
            </a:r>
            <a:r>
              <a:rPr dirty="0" u="heavy" sz="2600" spc="-35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</a:rPr>
              <a:t> </a:t>
            </a:r>
            <a:r>
              <a:rPr dirty="0" u="heavy" sz="2600" spc="-15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</a:rPr>
              <a:t>habits</a:t>
            </a:r>
            <a:r>
              <a:rPr dirty="0" u="heavy" sz="2600" spc="-30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</a:rPr>
              <a:t> </a:t>
            </a:r>
            <a:r>
              <a:rPr dirty="0" u="heavy" sz="2600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</a:rPr>
              <a:t>–</a:t>
            </a:r>
            <a:r>
              <a:rPr dirty="0" u="heavy" sz="2600" spc="-30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</a:rPr>
              <a:t> </a:t>
            </a:r>
            <a:r>
              <a:rPr dirty="0" u="heavy" sz="2600" spc="-15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</a:rPr>
              <a:t>student</a:t>
            </a:r>
            <a:r>
              <a:rPr dirty="0" u="heavy" sz="2600" spc="-30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</a:rPr>
              <a:t> </a:t>
            </a:r>
            <a:r>
              <a:rPr dirty="0" u="heavy" sz="2600" spc="-20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</a:rPr>
              <a:t>statements</a:t>
            </a:r>
            <a:endParaRPr sz="2600">
              <a:latin typeface="Montserrat Medium"/>
              <a:cs typeface="Montserrat Medium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67994" y="1115999"/>
            <a:ext cx="9756140" cy="4584065"/>
            <a:chOff x="467994" y="1115999"/>
            <a:chExt cx="9756140" cy="4584065"/>
          </a:xfrm>
        </p:grpSpPr>
        <p:sp>
          <p:nvSpPr>
            <p:cNvPr id="9" name="object 9"/>
            <p:cNvSpPr/>
            <p:nvPr/>
          </p:nvSpPr>
          <p:spPr>
            <a:xfrm>
              <a:off x="467994" y="1115999"/>
              <a:ext cx="9756140" cy="4584065"/>
            </a:xfrm>
            <a:custGeom>
              <a:avLst/>
              <a:gdLst/>
              <a:ahLst/>
              <a:cxnLst/>
              <a:rect l="l" t="t" r="r" b="b"/>
              <a:pathLst>
                <a:path w="9756140" h="4584065">
                  <a:moveTo>
                    <a:pt x="9756000" y="0"/>
                  </a:moveTo>
                  <a:lnTo>
                    <a:pt x="0" y="0"/>
                  </a:lnTo>
                  <a:lnTo>
                    <a:pt x="0" y="4583849"/>
                  </a:lnTo>
                  <a:lnTo>
                    <a:pt x="9756000" y="4583849"/>
                  </a:lnTo>
                  <a:lnTo>
                    <a:pt x="9756000" y="0"/>
                  </a:lnTo>
                  <a:close/>
                </a:path>
              </a:pathLst>
            </a:custGeom>
            <a:solidFill>
              <a:srgbClr val="E8F6F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18718" y="1699171"/>
              <a:ext cx="430530" cy="430530"/>
            </a:xfrm>
            <a:custGeom>
              <a:avLst/>
              <a:gdLst/>
              <a:ahLst/>
              <a:cxnLst/>
              <a:rect l="l" t="t" r="r" b="b"/>
              <a:pathLst>
                <a:path w="430530" h="430530">
                  <a:moveTo>
                    <a:pt x="429920" y="0"/>
                  </a:moveTo>
                  <a:lnTo>
                    <a:pt x="0" y="0"/>
                  </a:lnTo>
                  <a:lnTo>
                    <a:pt x="0" y="429920"/>
                  </a:lnTo>
                  <a:lnTo>
                    <a:pt x="429920" y="429920"/>
                  </a:lnTo>
                  <a:lnTo>
                    <a:pt x="429920" y="0"/>
                  </a:lnTo>
                  <a:close/>
                </a:path>
              </a:pathLst>
            </a:custGeom>
            <a:solidFill>
              <a:srgbClr val="94C46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0478" y="1780927"/>
              <a:ext cx="266396" cy="26639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999566" y="1699183"/>
              <a:ext cx="1346835" cy="430530"/>
            </a:xfrm>
            <a:custGeom>
              <a:avLst/>
              <a:gdLst/>
              <a:ahLst/>
              <a:cxnLst/>
              <a:rect l="l" t="t" r="r" b="b"/>
              <a:pathLst>
                <a:path w="1346835" h="430530">
                  <a:moveTo>
                    <a:pt x="1346631" y="0"/>
                  </a:moveTo>
                  <a:lnTo>
                    <a:pt x="0" y="0"/>
                  </a:lnTo>
                  <a:lnTo>
                    <a:pt x="0" y="429907"/>
                  </a:lnTo>
                  <a:lnTo>
                    <a:pt x="1346631" y="429907"/>
                  </a:lnTo>
                  <a:lnTo>
                    <a:pt x="1346631" y="0"/>
                  </a:lnTo>
                  <a:close/>
                </a:path>
              </a:pathLst>
            </a:custGeom>
            <a:solidFill>
              <a:srgbClr val="94C46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618718" y="1699183"/>
            <a:ext cx="1727835" cy="43053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456565" marR="70485">
              <a:lnSpc>
                <a:spcPct val="102099"/>
              </a:lnSpc>
              <a:spcBef>
                <a:spcPts val="240"/>
              </a:spcBef>
            </a:pPr>
            <a:r>
              <a:rPr dirty="0" sz="1100" spc="-10" b="1">
                <a:solidFill>
                  <a:srgbClr val="FFFFFF"/>
                </a:solidFill>
                <a:latin typeface="Montserrat SemiBold"/>
                <a:cs typeface="Montserrat SemiBold"/>
              </a:rPr>
              <a:t>Creative </a:t>
            </a:r>
            <a:r>
              <a:rPr dirty="0" sz="1100" spc="-5" b="1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dirty="0" sz="1100" b="1">
                <a:solidFill>
                  <a:srgbClr val="FFFFFF"/>
                </a:solidFill>
                <a:latin typeface="Montserrat SemiBold"/>
                <a:cs typeface="Montserrat SemiBold"/>
              </a:rPr>
              <a:t>problem-solving</a:t>
            </a:r>
            <a:endParaRPr sz="1100">
              <a:latin typeface="Montserrat SemiBold"/>
              <a:cs typeface="Montserrat SemiBold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8718" y="2237092"/>
            <a:ext cx="1517015" cy="40894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69850" rIns="0" bIns="0" rtlCol="0" vert="horz">
            <a:spAutoFit/>
          </a:bodyPr>
          <a:lstStyle/>
          <a:p>
            <a:pPr marL="73025" marR="91440">
              <a:lnSpc>
                <a:spcPct val="100000"/>
              </a:lnSpc>
              <a:spcBef>
                <a:spcPts val="550"/>
              </a:spcBef>
            </a:pPr>
            <a:r>
              <a:rPr dirty="0" sz="950" spc="-20" b="0">
                <a:latin typeface="Montserrat Light"/>
                <a:cs typeface="Montserrat Light"/>
              </a:rPr>
              <a:t>Coming</a:t>
            </a:r>
            <a:r>
              <a:rPr dirty="0" sz="950" spc="-5" b="0">
                <a:latin typeface="Montserrat Light"/>
                <a:cs typeface="Montserrat Light"/>
              </a:rPr>
              <a:t> </a:t>
            </a:r>
            <a:r>
              <a:rPr dirty="0" sz="950" spc="-15" b="0">
                <a:latin typeface="Montserrat Light"/>
                <a:cs typeface="Montserrat Light"/>
              </a:rPr>
              <a:t>up</a:t>
            </a:r>
            <a:r>
              <a:rPr dirty="0" sz="950" b="0">
                <a:latin typeface="Montserrat Light"/>
                <a:cs typeface="Montserrat Light"/>
              </a:rPr>
              <a:t> </a:t>
            </a:r>
            <a:r>
              <a:rPr dirty="0" sz="950" spc="-10" b="0">
                <a:latin typeface="Montserrat Light"/>
                <a:cs typeface="Montserrat Light"/>
              </a:rPr>
              <a:t>with</a:t>
            </a:r>
            <a:r>
              <a:rPr dirty="0" sz="950" b="0">
                <a:latin typeface="Montserrat Light"/>
                <a:cs typeface="Montserrat Light"/>
              </a:rPr>
              <a:t> </a:t>
            </a:r>
            <a:r>
              <a:rPr dirty="0" sz="950" spc="-10" b="0">
                <a:latin typeface="Montserrat Light"/>
                <a:cs typeface="Montserrat Light"/>
              </a:rPr>
              <a:t>lots</a:t>
            </a:r>
            <a:r>
              <a:rPr dirty="0" sz="950" b="0">
                <a:latin typeface="Montserrat Light"/>
                <a:cs typeface="Montserrat Light"/>
              </a:rPr>
              <a:t> </a:t>
            </a:r>
            <a:r>
              <a:rPr dirty="0" sz="950" spc="-10" b="0">
                <a:latin typeface="Montserrat Light"/>
                <a:cs typeface="Montserrat Light"/>
              </a:rPr>
              <a:t>of </a:t>
            </a:r>
            <a:r>
              <a:rPr dirty="0" sz="950" spc="-229" b="0">
                <a:latin typeface="Montserrat Light"/>
                <a:cs typeface="Montserrat Light"/>
              </a:rPr>
              <a:t> </a:t>
            </a:r>
            <a:r>
              <a:rPr dirty="0" sz="950" spc="-20" b="0">
                <a:latin typeface="Montserrat Light"/>
                <a:cs typeface="Montserrat Light"/>
              </a:rPr>
              <a:t>new</a:t>
            </a:r>
            <a:r>
              <a:rPr dirty="0" sz="950" spc="5" b="0">
                <a:latin typeface="Montserrat Light"/>
                <a:cs typeface="Montserrat Light"/>
              </a:rPr>
              <a:t> </a:t>
            </a:r>
            <a:r>
              <a:rPr dirty="0" sz="950" spc="-10" b="0">
                <a:latin typeface="Montserrat Light"/>
                <a:cs typeface="Montserrat Light"/>
              </a:rPr>
              <a:t>and</a:t>
            </a:r>
            <a:r>
              <a:rPr dirty="0" sz="950" spc="5" b="0">
                <a:latin typeface="Montserrat Light"/>
                <a:cs typeface="Montserrat Light"/>
              </a:rPr>
              <a:t> </a:t>
            </a:r>
            <a:r>
              <a:rPr dirty="0" sz="950" spc="-15" b="0">
                <a:latin typeface="Montserrat Light"/>
                <a:cs typeface="Montserrat Light"/>
              </a:rPr>
              <a:t>good</a:t>
            </a:r>
            <a:r>
              <a:rPr dirty="0" sz="950" spc="5" b="0">
                <a:latin typeface="Montserrat Light"/>
                <a:cs typeface="Montserrat Light"/>
              </a:rPr>
              <a:t> </a:t>
            </a:r>
            <a:r>
              <a:rPr dirty="0" sz="950" spc="-10" b="0">
                <a:latin typeface="Montserrat Light"/>
                <a:cs typeface="Montserrat Light"/>
              </a:rPr>
              <a:t>ideas</a:t>
            </a:r>
            <a:endParaRPr sz="950">
              <a:latin typeface="Montserrat Light"/>
              <a:cs typeface="Montserrat 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18718" y="2753880"/>
            <a:ext cx="1407795" cy="40894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69850" rIns="0" bIns="0" rtlCol="0" vert="horz">
            <a:spAutoFit/>
          </a:bodyPr>
          <a:lstStyle/>
          <a:p>
            <a:pPr marL="73025" marR="116839">
              <a:lnSpc>
                <a:spcPct val="100000"/>
              </a:lnSpc>
              <a:spcBef>
                <a:spcPts val="550"/>
              </a:spcBef>
            </a:pPr>
            <a:r>
              <a:rPr dirty="0" sz="950" spc="-35" b="0">
                <a:latin typeface="Montserrat Light"/>
                <a:cs typeface="Montserrat Light"/>
              </a:rPr>
              <a:t>Working</a:t>
            </a:r>
            <a:r>
              <a:rPr dirty="0" sz="950" spc="-15" b="0">
                <a:latin typeface="Montserrat Light"/>
                <a:cs typeface="Montserrat Light"/>
              </a:rPr>
              <a:t> </a:t>
            </a:r>
            <a:r>
              <a:rPr dirty="0" sz="950" spc="-20" b="0">
                <a:latin typeface="Montserrat Light"/>
                <a:cs typeface="Montserrat Light"/>
              </a:rPr>
              <a:t>successfully </a:t>
            </a:r>
            <a:r>
              <a:rPr dirty="0" sz="950" spc="-225" b="0">
                <a:latin typeface="Montserrat Light"/>
                <a:cs typeface="Montserrat Light"/>
              </a:rPr>
              <a:t> </a:t>
            </a:r>
            <a:r>
              <a:rPr dirty="0" sz="950" spc="-10" b="0">
                <a:latin typeface="Montserrat Light"/>
                <a:cs typeface="Montserrat Light"/>
              </a:rPr>
              <a:t>in</a:t>
            </a:r>
            <a:r>
              <a:rPr dirty="0" sz="950" spc="10" b="0">
                <a:latin typeface="Montserrat Light"/>
                <a:cs typeface="Montserrat Light"/>
              </a:rPr>
              <a:t> </a:t>
            </a:r>
            <a:r>
              <a:rPr dirty="0" sz="950" spc="-10" b="0">
                <a:latin typeface="Montserrat Light"/>
                <a:cs typeface="Montserrat Light"/>
              </a:rPr>
              <a:t>a</a:t>
            </a:r>
            <a:r>
              <a:rPr dirty="0" sz="950" spc="10" b="0">
                <a:latin typeface="Montserrat Light"/>
                <a:cs typeface="Montserrat Light"/>
              </a:rPr>
              <a:t> </a:t>
            </a:r>
            <a:r>
              <a:rPr dirty="0" sz="950" spc="-20" b="0">
                <a:latin typeface="Montserrat Light"/>
                <a:cs typeface="Montserrat Light"/>
              </a:rPr>
              <a:t>group</a:t>
            </a:r>
            <a:endParaRPr sz="950">
              <a:latin typeface="Montserrat Light"/>
              <a:cs typeface="Montserrat Ligh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8718" y="3270668"/>
            <a:ext cx="1407795" cy="53276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69850" rIns="0" bIns="0" rtlCol="0" vert="horz">
            <a:spAutoFit/>
          </a:bodyPr>
          <a:lstStyle/>
          <a:p>
            <a:pPr marL="73025" marR="83820">
              <a:lnSpc>
                <a:spcPct val="100000"/>
              </a:lnSpc>
              <a:spcBef>
                <a:spcPts val="550"/>
              </a:spcBef>
            </a:pPr>
            <a:r>
              <a:rPr dirty="0" sz="900" spc="-20" b="0">
                <a:latin typeface="Montserrat Light"/>
                <a:cs typeface="Montserrat Light"/>
              </a:rPr>
              <a:t>Taking</a:t>
            </a:r>
            <a:r>
              <a:rPr dirty="0" sz="900" b="0">
                <a:latin typeface="Montserrat Light"/>
                <a:cs typeface="Montserrat Light"/>
              </a:rPr>
              <a:t> </a:t>
            </a:r>
            <a:r>
              <a:rPr dirty="0" sz="900" spc="-15" b="0">
                <a:latin typeface="Montserrat Light"/>
                <a:cs typeface="Montserrat Light"/>
              </a:rPr>
              <a:t>on</a:t>
            </a:r>
            <a:r>
              <a:rPr dirty="0" sz="900" spc="5" b="0">
                <a:latin typeface="Montserrat Light"/>
                <a:cs typeface="Montserrat Light"/>
              </a:rPr>
              <a:t> </a:t>
            </a:r>
            <a:r>
              <a:rPr dirty="0" sz="900" spc="-10" b="0">
                <a:latin typeface="Montserrat Light"/>
                <a:cs typeface="Montserrat Light"/>
              </a:rPr>
              <a:t>board</a:t>
            </a:r>
            <a:r>
              <a:rPr dirty="0" sz="900" spc="5" b="0">
                <a:latin typeface="Montserrat Light"/>
                <a:cs typeface="Montserrat Light"/>
              </a:rPr>
              <a:t> </a:t>
            </a:r>
            <a:r>
              <a:rPr dirty="0" sz="900" spc="-15" b="0">
                <a:latin typeface="Montserrat Light"/>
                <a:cs typeface="Montserrat Light"/>
              </a:rPr>
              <a:t>other </a:t>
            </a:r>
            <a:r>
              <a:rPr dirty="0" sz="900" spc="-215" b="0">
                <a:latin typeface="Montserrat Light"/>
                <a:cs typeface="Montserrat Light"/>
              </a:rPr>
              <a:t> </a:t>
            </a:r>
            <a:r>
              <a:rPr dirty="0" sz="900" spc="-10" b="0">
                <a:latin typeface="Montserrat Light"/>
                <a:cs typeface="Montserrat Light"/>
              </a:rPr>
              <a:t>people’s</a:t>
            </a:r>
            <a:r>
              <a:rPr dirty="0" sz="900" spc="10" b="0">
                <a:latin typeface="Montserrat Light"/>
                <a:cs typeface="Montserrat Light"/>
              </a:rPr>
              <a:t> </a:t>
            </a:r>
            <a:r>
              <a:rPr dirty="0" sz="900" spc="-10" b="0">
                <a:latin typeface="Montserrat Light"/>
                <a:cs typeface="Montserrat Light"/>
              </a:rPr>
              <a:t>ideas</a:t>
            </a:r>
            <a:r>
              <a:rPr dirty="0" sz="900" spc="10" b="0">
                <a:latin typeface="Montserrat Light"/>
                <a:cs typeface="Montserrat Light"/>
              </a:rPr>
              <a:t> </a:t>
            </a:r>
            <a:r>
              <a:rPr dirty="0" sz="900" spc="-10" b="0">
                <a:latin typeface="Montserrat Light"/>
                <a:cs typeface="Montserrat Light"/>
              </a:rPr>
              <a:t>and </a:t>
            </a:r>
            <a:r>
              <a:rPr dirty="0" sz="900" spc="-5" b="0">
                <a:latin typeface="Montserrat Light"/>
                <a:cs typeface="Montserrat Light"/>
              </a:rPr>
              <a:t> </a:t>
            </a:r>
            <a:r>
              <a:rPr dirty="0" sz="900" spc="-25" b="0">
                <a:latin typeface="Montserrat Light"/>
                <a:cs typeface="Montserrat Light"/>
              </a:rPr>
              <a:t>using</a:t>
            </a:r>
            <a:r>
              <a:rPr dirty="0" sz="900" spc="10" b="0">
                <a:latin typeface="Montserrat Light"/>
                <a:cs typeface="Montserrat Light"/>
              </a:rPr>
              <a:t> </a:t>
            </a:r>
            <a:r>
              <a:rPr dirty="0" sz="900" spc="-15" b="0">
                <a:latin typeface="Montserrat Light"/>
                <a:cs typeface="Montserrat Light"/>
              </a:rPr>
              <a:t>them</a:t>
            </a:r>
            <a:endParaRPr sz="900">
              <a:latin typeface="Montserrat Light"/>
              <a:cs typeface="Montserrat Ligh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18718" y="3910863"/>
            <a:ext cx="1407795" cy="39560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69850" rIns="0" bIns="0" rtlCol="0" vert="horz">
            <a:spAutoFit/>
          </a:bodyPr>
          <a:lstStyle/>
          <a:p>
            <a:pPr marL="73025" marR="85725">
              <a:lnSpc>
                <a:spcPct val="100000"/>
              </a:lnSpc>
              <a:spcBef>
                <a:spcPts val="550"/>
              </a:spcBef>
            </a:pPr>
            <a:r>
              <a:rPr dirty="0" sz="900" spc="-20" b="0">
                <a:latin typeface="Montserrat Light"/>
                <a:cs typeface="Montserrat Light"/>
              </a:rPr>
              <a:t>Making</a:t>
            </a:r>
            <a:r>
              <a:rPr dirty="0" sz="900" spc="-10" b="0">
                <a:latin typeface="Montserrat Light"/>
                <a:cs typeface="Montserrat Light"/>
              </a:rPr>
              <a:t> </a:t>
            </a:r>
            <a:r>
              <a:rPr dirty="0" sz="900" spc="-5" b="0">
                <a:latin typeface="Montserrat Light"/>
                <a:cs typeface="Montserrat Light"/>
              </a:rPr>
              <a:t>detailed</a:t>
            </a:r>
            <a:r>
              <a:rPr dirty="0" sz="900" spc="-10" b="0">
                <a:latin typeface="Montserrat Light"/>
                <a:cs typeface="Montserrat Light"/>
              </a:rPr>
              <a:t> mind </a:t>
            </a:r>
            <a:r>
              <a:rPr dirty="0" sz="900" spc="-215" b="0">
                <a:latin typeface="Montserrat Light"/>
                <a:cs typeface="Montserrat Light"/>
              </a:rPr>
              <a:t> </a:t>
            </a:r>
            <a:r>
              <a:rPr dirty="0" sz="900" spc="-15" b="0">
                <a:latin typeface="Montserrat Light"/>
                <a:cs typeface="Montserrat Light"/>
              </a:rPr>
              <a:t>maps</a:t>
            </a:r>
            <a:endParaRPr sz="900">
              <a:latin typeface="Montserrat Light"/>
              <a:cs typeface="Montserrat Ligh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18718" y="4413884"/>
            <a:ext cx="1407795" cy="39560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69850" rIns="0" bIns="0" rtlCol="0" vert="horz">
            <a:spAutoFit/>
          </a:bodyPr>
          <a:lstStyle/>
          <a:p>
            <a:pPr marL="73025" marR="220345">
              <a:lnSpc>
                <a:spcPct val="100000"/>
              </a:lnSpc>
              <a:spcBef>
                <a:spcPts val="550"/>
              </a:spcBef>
            </a:pPr>
            <a:r>
              <a:rPr dirty="0" sz="900" spc="-25" b="0">
                <a:latin typeface="Montserrat Light"/>
                <a:cs typeface="Montserrat Light"/>
              </a:rPr>
              <a:t>Thinking</a:t>
            </a:r>
            <a:r>
              <a:rPr dirty="0" sz="900" b="0">
                <a:latin typeface="Montserrat Light"/>
                <a:cs typeface="Montserrat Light"/>
              </a:rPr>
              <a:t> </a:t>
            </a:r>
            <a:r>
              <a:rPr dirty="0" sz="900" spc="-15" b="0">
                <a:latin typeface="Montserrat Light"/>
                <a:cs typeface="Montserrat Light"/>
              </a:rPr>
              <a:t>first</a:t>
            </a:r>
            <a:r>
              <a:rPr dirty="0" sz="900" b="0">
                <a:latin typeface="Montserrat Light"/>
                <a:cs typeface="Montserrat Light"/>
              </a:rPr>
              <a:t> </a:t>
            </a:r>
            <a:r>
              <a:rPr dirty="0" sz="900" spc="-15" b="0">
                <a:latin typeface="Montserrat Light"/>
                <a:cs typeface="Montserrat Light"/>
              </a:rPr>
              <a:t>before </a:t>
            </a:r>
            <a:r>
              <a:rPr dirty="0" sz="900" spc="-215" b="0">
                <a:latin typeface="Montserrat Light"/>
                <a:cs typeface="Montserrat Light"/>
              </a:rPr>
              <a:t> </a:t>
            </a:r>
            <a:r>
              <a:rPr dirty="0" sz="900" spc="-15" b="0">
                <a:latin typeface="Montserrat Light"/>
                <a:cs typeface="Montserrat Light"/>
              </a:rPr>
              <a:t>doing</a:t>
            </a:r>
            <a:r>
              <a:rPr dirty="0" sz="900" spc="5" b="0">
                <a:latin typeface="Montserrat Light"/>
                <a:cs typeface="Montserrat Light"/>
              </a:rPr>
              <a:t> </a:t>
            </a:r>
            <a:r>
              <a:rPr dirty="0" sz="900" spc="-20" b="0">
                <a:latin typeface="Montserrat Light"/>
                <a:cs typeface="Montserrat Light"/>
              </a:rPr>
              <a:t>something</a:t>
            </a:r>
            <a:endParaRPr sz="900">
              <a:latin typeface="Montserrat Light"/>
              <a:cs typeface="Montserrat Light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473388" y="1699171"/>
            <a:ext cx="1309370" cy="430530"/>
            <a:chOff x="2473388" y="1699171"/>
            <a:chExt cx="1309370" cy="430530"/>
          </a:xfrm>
        </p:grpSpPr>
        <p:sp>
          <p:nvSpPr>
            <p:cNvPr id="20" name="object 20"/>
            <p:cNvSpPr/>
            <p:nvPr/>
          </p:nvSpPr>
          <p:spPr>
            <a:xfrm>
              <a:off x="2473388" y="1699171"/>
              <a:ext cx="430530" cy="430530"/>
            </a:xfrm>
            <a:custGeom>
              <a:avLst/>
              <a:gdLst/>
              <a:ahLst/>
              <a:cxnLst/>
              <a:rect l="l" t="t" r="r" b="b"/>
              <a:pathLst>
                <a:path w="430530" h="430530">
                  <a:moveTo>
                    <a:pt x="429920" y="0"/>
                  </a:moveTo>
                  <a:lnTo>
                    <a:pt x="0" y="0"/>
                  </a:lnTo>
                  <a:lnTo>
                    <a:pt x="0" y="429920"/>
                  </a:lnTo>
                  <a:lnTo>
                    <a:pt x="429920" y="429920"/>
                  </a:lnTo>
                  <a:lnTo>
                    <a:pt x="429920" y="0"/>
                  </a:lnTo>
                  <a:close/>
                </a:path>
              </a:pathLst>
            </a:custGeom>
            <a:solidFill>
              <a:srgbClr val="92569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55144" y="1945405"/>
              <a:ext cx="97132" cy="100425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2665463" y="1782444"/>
              <a:ext cx="156210" cy="263525"/>
            </a:xfrm>
            <a:custGeom>
              <a:avLst/>
              <a:gdLst/>
              <a:ahLst/>
              <a:cxnLst/>
              <a:rect l="l" t="t" r="r" b="b"/>
              <a:pathLst>
                <a:path w="156210" h="263525">
                  <a:moveTo>
                    <a:pt x="41973" y="263398"/>
                  </a:moveTo>
                  <a:lnTo>
                    <a:pt x="41097" y="260921"/>
                  </a:lnTo>
                  <a:lnTo>
                    <a:pt x="40614" y="258254"/>
                  </a:lnTo>
                  <a:lnTo>
                    <a:pt x="40614" y="120662"/>
                  </a:lnTo>
                  <a:lnTo>
                    <a:pt x="29057" y="120662"/>
                  </a:lnTo>
                  <a:lnTo>
                    <a:pt x="17754" y="122948"/>
                  </a:lnTo>
                  <a:lnTo>
                    <a:pt x="8521" y="129171"/>
                  </a:lnTo>
                  <a:lnTo>
                    <a:pt x="2286" y="138417"/>
                  </a:lnTo>
                  <a:lnTo>
                    <a:pt x="0" y="149720"/>
                  </a:lnTo>
                  <a:lnTo>
                    <a:pt x="0" y="259854"/>
                  </a:lnTo>
                  <a:lnTo>
                    <a:pt x="3543" y="263398"/>
                  </a:lnTo>
                  <a:lnTo>
                    <a:pt x="41973" y="263398"/>
                  </a:lnTo>
                  <a:close/>
                </a:path>
                <a:path w="156210" h="263525">
                  <a:moveTo>
                    <a:pt x="156070" y="84937"/>
                  </a:moveTo>
                  <a:lnTo>
                    <a:pt x="155803" y="81749"/>
                  </a:lnTo>
                  <a:lnTo>
                    <a:pt x="154025" y="79349"/>
                  </a:lnTo>
                  <a:lnTo>
                    <a:pt x="96113" y="1181"/>
                  </a:lnTo>
                  <a:lnTo>
                    <a:pt x="93764" y="0"/>
                  </a:lnTo>
                  <a:lnTo>
                    <a:pt x="88760" y="0"/>
                  </a:lnTo>
                  <a:lnTo>
                    <a:pt x="86398" y="1181"/>
                  </a:lnTo>
                  <a:lnTo>
                    <a:pt x="26720" y="81749"/>
                  </a:lnTo>
                  <a:lnTo>
                    <a:pt x="26454" y="84937"/>
                  </a:lnTo>
                  <a:lnTo>
                    <a:pt x="29133" y="90271"/>
                  </a:lnTo>
                  <a:lnTo>
                    <a:pt x="31864" y="91948"/>
                  </a:lnTo>
                  <a:lnTo>
                    <a:pt x="55156" y="91948"/>
                  </a:lnTo>
                  <a:lnTo>
                    <a:pt x="55156" y="259854"/>
                  </a:lnTo>
                  <a:lnTo>
                    <a:pt x="58686" y="263385"/>
                  </a:lnTo>
                  <a:lnTo>
                    <a:pt x="123825" y="263385"/>
                  </a:lnTo>
                  <a:lnTo>
                    <a:pt x="127368" y="259854"/>
                  </a:lnTo>
                  <a:lnTo>
                    <a:pt x="127368" y="91948"/>
                  </a:lnTo>
                  <a:lnTo>
                    <a:pt x="150660" y="91948"/>
                  </a:lnTo>
                  <a:lnTo>
                    <a:pt x="153390" y="90271"/>
                  </a:lnTo>
                  <a:lnTo>
                    <a:pt x="156070" y="849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2854236" y="1699183"/>
              <a:ext cx="928369" cy="429895"/>
            </a:xfrm>
            <a:custGeom>
              <a:avLst/>
              <a:gdLst/>
              <a:ahLst/>
              <a:cxnLst/>
              <a:rect l="l" t="t" r="r" b="b"/>
              <a:pathLst>
                <a:path w="928370" h="429894">
                  <a:moveTo>
                    <a:pt x="928369" y="0"/>
                  </a:moveTo>
                  <a:lnTo>
                    <a:pt x="0" y="0"/>
                  </a:lnTo>
                  <a:lnTo>
                    <a:pt x="0" y="429895"/>
                  </a:lnTo>
                  <a:lnTo>
                    <a:pt x="928369" y="429895"/>
                  </a:lnTo>
                  <a:lnTo>
                    <a:pt x="928369" y="0"/>
                  </a:lnTo>
                  <a:close/>
                </a:path>
              </a:pathLst>
            </a:custGeom>
            <a:solidFill>
              <a:srgbClr val="92569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 txBox="1"/>
          <p:nvPr/>
        </p:nvSpPr>
        <p:spPr>
          <a:xfrm>
            <a:off x="2473388" y="1699183"/>
            <a:ext cx="1309370" cy="429895"/>
          </a:xfrm>
          <a:prstGeom prst="rect">
            <a:avLst/>
          </a:prstGeom>
        </p:spPr>
        <p:txBody>
          <a:bodyPr wrap="square" lIns="0" tIns="124460" rIns="0" bIns="0" rtlCol="0" vert="horz">
            <a:spAutoFit/>
          </a:bodyPr>
          <a:lstStyle/>
          <a:p>
            <a:pPr marL="456565">
              <a:lnSpc>
                <a:spcPct val="100000"/>
              </a:lnSpc>
              <a:spcBef>
                <a:spcPts val="980"/>
              </a:spcBef>
            </a:pPr>
            <a:r>
              <a:rPr dirty="0" sz="1100" spc="-5" b="1">
                <a:solidFill>
                  <a:srgbClr val="FFFFFF"/>
                </a:solidFill>
                <a:latin typeface="Montserrat SemiBold"/>
                <a:cs typeface="Montserrat SemiBold"/>
              </a:rPr>
              <a:t>Improving</a:t>
            </a:r>
            <a:endParaRPr sz="1100">
              <a:latin typeface="Montserrat SemiBold"/>
              <a:cs typeface="Montserrat SemiBold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473388" y="2237079"/>
            <a:ext cx="1309370" cy="40894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69850" rIns="0" bIns="0" rtlCol="0" vert="horz">
            <a:spAutoFit/>
          </a:bodyPr>
          <a:lstStyle/>
          <a:p>
            <a:pPr marL="73025" marR="82550">
              <a:lnSpc>
                <a:spcPct val="100000"/>
              </a:lnSpc>
              <a:spcBef>
                <a:spcPts val="550"/>
              </a:spcBef>
            </a:pPr>
            <a:r>
              <a:rPr dirty="0" sz="950" spc="-20" b="0">
                <a:latin typeface="Montserrat Light"/>
                <a:cs typeface="Montserrat Light"/>
              </a:rPr>
              <a:t>Making</a:t>
            </a:r>
            <a:r>
              <a:rPr dirty="0" sz="950" spc="-10" b="0">
                <a:latin typeface="Montserrat Light"/>
                <a:cs typeface="Montserrat Light"/>
              </a:rPr>
              <a:t> what I</a:t>
            </a:r>
            <a:r>
              <a:rPr dirty="0" sz="950" spc="-5" b="0">
                <a:latin typeface="Montserrat Light"/>
                <a:cs typeface="Montserrat Light"/>
              </a:rPr>
              <a:t> </a:t>
            </a:r>
            <a:r>
              <a:rPr dirty="0" sz="950" spc="-30" b="0">
                <a:latin typeface="Montserrat Light"/>
                <a:cs typeface="Montserrat Light"/>
              </a:rPr>
              <a:t>have </a:t>
            </a:r>
            <a:r>
              <a:rPr dirty="0" sz="950" spc="-229" b="0">
                <a:latin typeface="Montserrat Light"/>
                <a:cs typeface="Montserrat Light"/>
              </a:rPr>
              <a:t> </a:t>
            </a:r>
            <a:r>
              <a:rPr dirty="0" sz="950" spc="-10" b="0">
                <a:latin typeface="Montserrat Light"/>
                <a:cs typeface="Montserrat Light"/>
              </a:rPr>
              <a:t>done</a:t>
            </a:r>
            <a:r>
              <a:rPr dirty="0" sz="950" spc="10" b="0">
                <a:latin typeface="Montserrat Light"/>
                <a:cs typeface="Montserrat Light"/>
              </a:rPr>
              <a:t> </a:t>
            </a:r>
            <a:r>
              <a:rPr dirty="0" sz="950" spc="-15" b="0">
                <a:latin typeface="Montserrat Light"/>
                <a:cs typeface="Montserrat Light"/>
              </a:rPr>
              <a:t>better</a:t>
            </a:r>
            <a:endParaRPr sz="950">
              <a:latin typeface="Montserrat Light"/>
              <a:cs typeface="Montserrat Ligh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473388" y="2753867"/>
            <a:ext cx="1319530" cy="55372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69850" rIns="0" bIns="0" rtlCol="0" vert="horz">
            <a:spAutoFit/>
          </a:bodyPr>
          <a:lstStyle/>
          <a:p>
            <a:pPr marL="73025" marR="65405">
              <a:lnSpc>
                <a:spcPct val="100000"/>
              </a:lnSpc>
              <a:spcBef>
                <a:spcPts val="550"/>
              </a:spcBef>
            </a:pPr>
            <a:r>
              <a:rPr dirty="0" sz="950" spc="-15" b="0">
                <a:latin typeface="Montserrat Light"/>
                <a:cs typeface="Montserrat Light"/>
              </a:rPr>
              <a:t>Experimenting</a:t>
            </a:r>
            <a:r>
              <a:rPr dirty="0" sz="950" spc="5" b="0">
                <a:latin typeface="Montserrat Light"/>
                <a:cs typeface="Montserrat Light"/>
              </a:rPr>
              <a:t> </a:t>
            </a:r>
            <a:r>
              <a:rPr dirty="0" sz="950" spc="-10" b="0">
                <a:latin typeface="Montserrat Light"/>
                <a:cs typeface="Montserrat Light"/>
              </a:rPr>
              <a:t>with  </a:t>
            </a:r>
            <a:r>
              <a:rPr dirty="0" sz="950" spc="-20" b="0">
                <a:latin typeface="Montserrat Light"/>
                <a:cs typeface="Montserrat Light"/>
              </a:rPr>
              <a:t>things</a:t>
            </a:r>
            <a:r>
              <a:rPr dirty="0" sz="950" spc="5" b="0">
                <a:latin typeface="Montserrat Light"/>
                <a:cs typeface="Montserrat Light"/>
              </a:rPr>
              <a:t> </a:t>
            </a:r>
            <a:r>
              <a:rPr dirty="0" sz="950" spc="-25" b="0">
                <a:latin typeface="Montserrat Light"/>
                <a:cs typeface="Montserrat Light"/>
              </a:rPr>
              <a:t>just</a:t>
            </a:r>
            <a:r>
              <a:rPr dirty="0" sz="950" spc="5" b="0">
                <a:latin typeface="Montserrat Light"/>
                <a:cs typeface="Montserrat Light"/>
              </a:rPr>
              <a:t> </a:t>
            </a:r>
            <a:r>
              <a:rPr dirty="0" sz="950" spc="-15" b="0">
                <a:latin typeface="Montserrat Light"/>
                <a:cs typeface="Montserrat Light"/>
              </a:rPr>
              <a:t>to</a:t>
            </a:r>
            <a:r>
              <a:rPr dirty="0" sz="950" spc="10" b="0">
                <a:latin typeface="Montserrat Light"/>
                <a:cs typeface="Montserrat Light"/>
              </a:rPr>
              <a:t> </a:t>
            </a:r>
            <a:r>
              <a:rPr dirty="0" sz="950" spc="-15" b="0">
                <a:latin typeface="Montserrat Light"/>
                <a:cs typeface="Montserrat Light"/>
              </a:rPr>
              <a:t>see </a:t>
            </a:r>
            <a:r>
              <a:rPr dirty="0" sz="950" spc="-10" b="0">
                <a:latin typeface="Montserrat Light"/>
                <a:cs typeface="Montserrat Light"/>
              </a:rPr>
              <a:t> what</a:t>
            </a:r>
            <a:r>
              <a:rPr dirty="0" sz="950" spc="5" b="0">
                <a:latin typeface="Montserrat Light"/>
                <a:cs typeface="Montserrat Light"/>
              </a:rPr>
              <a:t> </a:t>
            </a:r>
            <a:r>
              <a:rPr dirty="0" sz="950" spc="-15" b="0">
                <a:latin typeface="Montserrat Light"/>
                <a:cs typeface="Montserrat Light"/>
              </a:rPr>
              <a:t>happens</a:t>
            </a:r>
            <a:endParaRPr sz="950">
              <a:latin typeface="Montserrat Light"/>
              <a:cs typeface="Montserrat Ligh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473388" y="4854359"/>
            <a:ext cx="1319530" cy="53276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69850" rIns="0" bIns="0" rtlCol="0" vert="horz">
            <a:spAutoFit/>
          </a:bodyPr>
          <a:lstStyle/>
          <a:p>
            <a:pPr marL="73025" marR="168910">
              <a:lnSpc>
                <a:spcPct val="100000"/>
              </a:lnSpc>
              <a:spcBef>
                <a:spcPts val="550"/>
              </a:spcBef>
            </a:pPr>
            <a:r>
              <a:rPr dirty="0" sz="900" spc="-15" b="0">
                <a:latin typeface="Montserrat Light"/>
                <a:cs typeface="Montserrat Light"/>
              </a:rPr>
              <a:t>Sticking</a:t>
            </a:r>
            <a:r>
              <a:rPr dirty="0" sz="900" spc="5" b="0">
                <a:latin typeface="Montserrat Light"/>
                <a:cs typeface="Montserrat Light"/>
              </a:rPr>
              <a:t> </a:t>
            </a:r>
            <a:r>
              <a:rPr dirty="0" sz="900" spc="-10" b="0">
                <a:latin typeface="Montserrat Light"/>
                <a:cs typeface="Montserrat Light"/>
              </a:rPr>
              <a:t>at</a:t>
            </a:r>
            <a:r>
              <a:rPr dirty="0" sz="900" spc="5" b="0">
                <a:latin typeface="Montserrat Light"/>
                <a:cs typeface="Montserrat Light"/>
              </a:rPr>
              <a:t> </a:t>
            </a:r>
            <a:r>
              <a:rPr dirty="0" sz="900" spc="-15" b="0">
                <a:latin typeface="Montserrat Light"/>
                <a:cs typeface="Montserrat Light"/>
              </a:rPr>
              <a:t>doing </a:t>
            </a:r>
            <a:r>
              <a:rPr dirty="0" sz="900" spc="-10" b="0">
                <a:latin typeface="Montserrat Light"/>
                <a:cs typeface="Montserrat Light"/>
              </a:rPr>
              <a:t> </a:t>
            </a:r>
            <a:r>
              <a:rPr dirty="0" sz="900" spc="-20" b="0">
                <a:latin typeface="Montserrat Light"/>
                <a:cs typeface="Montserrat Light"/>
              </a:rPr>
              <a:t>something</a:t>
            </a:r>
            <a:r>
              <a:rPr dirty="0" sz="900" b="0">
                <a:latin typeface="Montserrat Light"/>
                <a:cs typeface="Montserrat Light"/>
              </a:rPr>
              <a:t> </a:t>
            </a:r>
            <a:r>
              <a:rPr dirty="0" sz="900" spc="-10" b="0">
                <a:latin typeface="Montserrat Light"/>
                <a:cs typeface="Montserrat Light"/>
              </a:rPr>
              <a:t>until</a:t>
            </a:r>
            <a:r>
              <a:rPr dirty="0" sz="900" b="0">
                <a:latin typeface="Montserrat Light"/>
                <a:cs typeface="Montserrat Light"/>
              </a:rPr>
              <a:t> </a:t>
            </a:r>
            <a:r>
              <a:rPr dirty="0" sz="900" spc="-15" b="0">
                <a:latin typeface="Montserrat Light"/>
                <a:cs typeface="Montserrat Light"/>
              </a:rPr>
              <a:t>it’s </a:t>
            </a:r>
            <a:r>
              <a:rPr dirty="0" sz="900" spc="-215" b="0">
                <a:latin typeface="Montserrat Light"/>
                <a:cs typeface="Montserrat Light"/>
              </a:rPr>
              <a:t> </a:t>
            </a:r>
            <a:r>
              <a:rPr dirty="0" sz="900" spc="-15" b="0">
                <a:latin typeface="Montserrat Light"/>
                <a:cs typeface="Montserrat Light"/>
              </a:rPr>
              <a:t>the</a:t>
            </a:r>
            <a:r>
              <a:rPr dirty="0" sz="900" spc="5" b="0">
                <a:latin typeface="Montserrat Light"/>
                <a:cs typeface="Montserrat Light"/>
              </a:rPr>
              <a:t> </a:t>
            </a:r>
            <a:r>
              <a:rPr dirty="0" sz="900" spc="-15" b="0">
                <a:latin typeface="Montserrat Light"/>
                <a:cs typeface="Montserrat Light"/>
              </a:rPr>
              <a:t>best</a:t>
            </a:r>
            <a:r>
              <a:rPr dirty="0" sz="900" spc="10" b="0">
                <a:latin typeface="Montserrat Light"/>
                <a:cs typeface="Montserrat Light"/>
              </a:rPr>
              <a:t> </a:t>
            </a:r>
            <a:r>
              <a:rPr dirty="0" sz="900" spc="-10" b="0">
                <a:latin typeface="Montserrat Light"/>
                <a:cs typeface="Montserrat Light"/>
              </a:rPr>
              <a:t>it</a:t>
            </a:r>
            <a:r>
              <a:rPr dirty="0" sz="900" spc="5" b="0">
                <a:latin typeface="Montserrat Light"/>
                <a:cs typeface="Montserrat Light"/>
              </a:rPr>
              <a:t> </a:t>
            </a:r>
            <a:r>
              <a:rPr dirty="0" sz="900" spc="-20" b="0">
                <a:latin typeface="Montserrat Light"/>
                <a:cs typeface="Montserrat Light"/>
              </a:rPr>
              <a:t>can</a:t>
            </a:r>
            <a:r>
              <a:rPr dirty="0" sz="900" spc="10" b="0">
                <a:latin typeface="Montserrat Light"/>
                <a:cs typeface="Montserrat Light"/>
              </a:rPr>
              <a:t> </a:t>
            </a:r>
            <a:r>
              <a:rPr dirty="0" sz="900" spc="-5" b="0">
                <a:latin typeface="Montserrat Light"/>
                <a:cs typeface="Montserrat Light"/>
              </a:rPr>
              <a:t>be</a:t>
            </a:r>
            <a:endParaRPr sz="900">
              <a:latin typeface="Montserrat Light"/>
              <a:cs typeface="Montserrat Ligh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473388" y="4192790"/>
            <a:ext cx="1217930" cy="55372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69850" rIns="0" bIns="0" rtlCol="0" vert="horz">
            <a:spAutoFit/>
          </a:bodyPr>
          <a:lstStyle/>
          <a:p>
            <a:pPr marL="73025" marR="80645">
              <a:lnSpc>
                <a:spcPct val="100000"/>
              </a:lnSpc>
              <a:spcBef>
                <a:spcPts val="550"/>
              </a:spcBef>
            </a:pPr>
            <a:r>
              <a:rPr dirty="0" sz="950" spc="-35" b="0">
                <a:latin typeface="Montserrat Light"/>
                <a:cs typeface="Montserrat Light"/>
              </a:rPr>
              <a:t>Working</a:t>
            </a:r>
            <a:r>
              <a:rPr dirty="0" sz="950" spc="-25" b="0">
                <a:latin typeface="Montserrat Light"/>
                <a:cs typeface="Montserrat Light"/>
              </a:rPr>
              <a:t> </a:t>
            </a:r>
            <a:r>
              <a:rPr dirty="0" sz="950" spc="-15" b="0">
                <a:latin typeface="Montserrat Light"/>
                <a:cs typeface="Montserrat Light"/>
              </a:rPr>
              <a:t>out</a:t>
            </a:r>
            <a:r>
              <a:rPr dirty="0" sz="950" spc="-20" b="0">
                <a:latin typeface="Montserrat Light"/>
                <a:cs typeface="Montserrat Light"/>
              </a:rPr>
              <a:t> </a:t>
            </a:r>
            <a:r>
              <a:rPr dirty="0" sz="950" spc="-10" b="0">
                <a:latin typeface="Montserrat Light"/>
                <a:cs typeface="Montserrat Light"/>
              </a:rPr>
              <a:t>what </a:t>
            </a:r>
            <a:r>
              <a:rPr dirty="0" sz="950" spc="-229" b="0">
                <a:latin typeface="Montserrat Light"/>
                <a:cs typeface="Montserrat Light"/>
              </a:rPr>
              <a:t> </a:t>
            </a:r>
            <a:r>
              <a:rPr dirty="0" sz="950" b="0">
                <a:latin typeface="Montserrat Light"/>
                <a:cs typeface="Montserrat Light"/>
              </a:rPr>
              <a:t> </a:t>
            </a:r>
            <a:r>
              <a:rPr dirty="0" sz="950" spc="-10" b="0">
                <a:latin typeface="Montserrat Light"/>
                <a:cs typeface="Montserrat Light"/>
              </a:rPr>
              <a:t>I</a:t>
            </a:r>
            <a:r>
              <a:rPr dirty="0" sz="950" spc="5" b="0">
                <a:latin typeface="Montserrat Light"/>
                <a:cs typeface="Montserrat Light"/>
              </a:rPr>
              <a:t> </a:t>
            </a:r>
            <a:r>
              <a:rPr dirty="0" sz="950" spc="-10" b="0">
                <a:latin typeface="Montserrat Light"/>
                <a:cs typeface="Montserrat Light"/>
              </a:rPr>
              <a:t>need</a:t>
            </a:r>
            <a:r>
              <a:rPr dirty="0" sz="950" spc="10" b="0">
                <a:latin typeface="Montserrat Light"/>
                <a:cs typeface="Montserrat Light"/>
              </a:rPr>
              <a:t> </a:t>
            </a:r>
            <a:r>
              <a:rPr dirty="0" sz="950" spc="-15" b="0">
                <a:latin typeface="Montserrat Light"/>
                <a:cs typeface="Montserrat Light"/>
              </a:rPr>
              <a:t>to</a:t>
            </a:r>
            <a:r>
              <a:rPr dirty="0" sz="950" spc="5" b="0">
                <a:latin typeface="Montserrat Light"/>
                <a:cs typeface="Montserrat Light"/>
              </a:rPr>
              <a:t> </a:t>
            </a:r>
            <a:r>
              <a:rPr dirty="0" sz="950" spc="-5" b="0">
                <a:latin typeface="Montserrat Light"/>
                <a:cs typeface="Montserrat Light"/>
              </a:rPr>
              <a:t>do</a:t>
            </a:r>
            <a:r>
              <a:rPr dirty="0" sz="950" spc="10" b="0">
                <a:latin typeface="Montserrat Light"/>
                <a:cs typeface="Montserrat Light"/>
              </a:rPr>
              <a:t> </a:t>
            </a:r>
            <a:r>
              <a:rPr dirty="0" sz="950" spc="-15" b="0">
                <a:latin typeface="Montserrat Light"/>
                <a:cs typeface="Montserrat Light"/>
              </a:rPr>
              <a:t>to </a:t>
            </a:r>
            <a:r>
              <a:rPr dirty="0" sz="950" spc="-10" b="0">
                <a:latin typeface="Montserrat Light"/>
                <a:cs typeface="Montserrat Light"/>
              </a:rPr>
              <a:t> </a:t>
            </a:r>
            <a:r>
              <a:rPr dirty="0" sz="950" spc="-20" b="0">
                <a:latin typeface="Montserrat Light"/>
                <a:cs typeface="Montserrat Light"/>
              </a:rPr>
              <a:t>improve</a:t>
            </a:r>
            <a:endParaRPr sz="950">
              <a:latin typeface="Montserrat Light"/>
              <a:cs typeface="Montserrat Ligh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473388" y="3415449"/>
            <a:ext cx="1217930" cy="66992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69850" rIns="0" bIns="0" rtlCol="0" vert="horz">
            <a:spAutoFit/>
          </a:bodyPr>
          <a:lstStyle/>
          <a:p>
            <a:pPr marL="73025" marR="128905">
              <a:lnSpc>
                <a:spcPct val="100000"/>
              </a:lnSpc>
              <a:spcBef>
                <a:spcPts val="550"/>
              </a:spcBef>
            </a:pPr>
            <a:r>
              <a:rPr dirty="0" sz="900" spc="-35" b="0">
                <a:latin typeface="Montserrat Light"/>
                <a:cs typeface="Montserrat Light"/>
              </a:rPr>
              <a:t>Working</a:t>
            </a:r>
            <a:r>
              <a:rPr dirty="0" sz="900" spc="-10" b="0">
                <a:latin typeface="Montserrat Light"/>
                <a:cs typeface="Montserrat Light"/>
              </a:rPr>
              <a:t> </a:t>
            </a:r>
            <a:r>
              <a:rPr dirty="0" sz="900" spc="-15" b="0">
                <a:latin typeface="Montserrat Light"/>
                <a:cs typeface="Montserrat Light"/>
              </a:rPr>
              <a:t>hard</a:t>
            </a:r>
            <a:r>
              <a:rPr dirty="0" sz="900" spc="-5" b="0">
                <a:latin typeface="Montserrat Light"/>
                <a:cs typeface="Montserrat Light"/>
              </a:rPr>
              <a:t> </a:t>
            </a:r>
            <a:r>
              <a:rPr dirty="0" sz="900" spc="-10" b="0">
                <a:latin typeface="Montserrat Light"/>
                <a:cs typeface="Montserrat Light"/>
              </a:rPr>
              <a:t>and </a:t>
            </a:r>
            <a:r>
              <a:rPr dirty="0" sz="900" spc="-220" b="0">
                <a:latin typeface="Montserrat Light"/>
                <a:cs typeface="Montserrat Light"/>
              </a:rPr>
              <a:t> </a:t>
            </a:r>
            <a:r>
              <a:rPr dirty="0" sz="900" spc="-15" b="0">
                <a:latin typeface="Montserrat Light"/>
                <a:cs typeface="Montserrat Light"/>
              </a:rPr>
              <a:t>practising</a:t>
            </a:r>
            <a:r>
              <a:rPr dirty="0" sz="900" spc="-5" b="0">
                <a:latin typeface="Montserrat Light"/>
                <a:cs typeface="Montserrat Light"/>
              </a:rPr>
              <a:t> </a:t>
            </a:r>
            <a:r>
              <a:rPr dirty="0" sz="900" spc="-15" b="0">
                <a:latin typeface="Montserrat Light"/>
                <a:cs typeface="Montserrat Light"/>
              </a:rPr>
              <a:t>to</a:t>
            </a:r>
            <a:r>
              <a:rPr dirty="0" sz="900" b="0">
                <a:latin typeface="Montserrat Light"/>
                <a:cs typeface="Montserrat Light"/>
              </a:rPr>
              <a:t> </a:t>
            </a:r>
            <a:r>
              <a:rPr dirty="0" sz="900" spc="-25" b="0">
                <a:latin typeface="Montserrat Light"/>
                <a:cs typeface="Montserrat Light"/>
              </a:rPr>
              <a:t>get </a:t>
            </a:r>
            <a:r>
              <a:rPr dirty="0" sz="900" spc="-20" b="0">
                <a:latin typeface="Montserrat Light"/>
                <a:cs typeface="Montserrat Light"/>
              </a:rPr>
              <a:t> </a:t>
            </a:r>
            <a:r>
              <a:rPr dirty="0" sz="900" spc="-15" b="0">
                <a:latin typeface="Montserrat Light"/>
                <a:cs typeface="Montserrat Light"/>
              </a:rPr>
              <a:t>better,</a:t>
            </a:r>
            <a:r>
              <a:rPr dirty="0" sz="900" spc="-5" b="0">
                <a:latin typeface="Montserrat Light"/>
                <a:cs typeface="Montserrat Light"/>
              </a:rPr>
              <a:t> </a:t>
            </a:r>
            <a:r>
              <a:rPr dirty="0" sz="900" spc="-30" b="0">
                <a:latin typeface="Montserrat Light"/>
                <a:cs typeface="Montserrat Light"/>
              </a:rPr>
              <a:t>even</a:t>
            </a:r>
            <a:r>
              <a:rPr dirty="0" sz="900" spc="-5" b="0">
                <a:latin typeface="Montserrat Light"/>
                <a:cs typeface="Montserrat Light"/>
              </a:rPr>
              <a:t> </a:t>
            </a:r>
            <a:r>
              <a:rPr dirty="0" sz="900" spc="-15" b="0">
                <a:latin typeface="Montserrat Light"/>
                <a:cs typeface="Montserrat Light"/>
              </a:rPr>
              <a:t>when </a:t>
            </a:r>
            <a:r>
              <a:rPr dirty="0" sz="900" spc="-215" b="0">
                <a:latin typeface="Montserrat Light"/>
                <a:cs typeface="Montserrat Light"/>
              </a:rPr>
              <a:t> </a:t>
            </a:r>
            <a:r>
              <a:rPr dirty="0" sz="900" spc="-15" b="0">
                <a:latin typeface="Montserrat Light"/>
                <a:cs typeface="Montserrat Light"/>
              </a:rPr>
              <a:t>it’s</a:t>
            </a:r>
            <a:r>
              <a:rPr dirty="0" sz="900" spc="10" b="0">
                <a:latin typeface="Montserrat Light"/>
                <a:cs typeface="Montserrat Light"/>
              </a:rPr>
              <a:t> </a:t>
            </a:r>
            <a:r>
              <a:rPr dirty="0" sz="900" spc="-15" b="0">
                <a:latin typeface="Montserrat Light"/>
                <a:cs typeface="Montserrat Light"/>
              </a:rPr>
              <a:t>tricky</a:t>
            </a:r>
            <a:endParaRPr sz="900">
              <a:latin typeface="Montserrat Light"/>
              <a:cs typeface="Montserrat Ligh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920020" y="2237092"/>
            <a:ext cx="1483360" cy="55372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69850" rIns="0" bIns="0" rtlCol="0" vert="horz">
            <a:spAutoFit/>
          </a:bodyPr>
          <a:lstStyle/>
          <a:p>
            <a:pPr marL="73025" marR="91440">
              <a:lnSpc>
                <a:spcPct val="100000"/>
              </a:lnSpc>
              <a:spcBef>
                <a:spcPts val="550"/>
              </a:spcBef>
            </a:pPr>
            <a:r>
              <a:rPr dirty="0" sz="950" spc="-25" b="0">
                <a:latin typeface="Montserrat Light"/>
                <a:cs typeface="Montserrat Light"/>
              </a:rPr>
              <a:t>Thinking</a:t>
            </a:r>
            <a:r>
              <a:rPr dirty="0" sz="950" spc="5" b="0">
                <a:latin typeface="Montserrat Light"/>
                <a:cs typeface="Montserrat Light"/>
              </a:rPr>
              <a:t> </a:t>
            </a:r>
            <a:r>
              <a:rPr dirty="0" sz="950" spc="-10" b="0">
                <a:latin typeface="Montserrat Light"/>
                <a:cs typeface="Montserrat Light"/>
              </a:rPr>
              <a:t>about</a:t>
            </a:r>
            <a:r>
              <a:rPr dirty="0" sz="950" spc="5" b="0">
                <a:latin typeface="Montserrat Light"/>
                <a:cs typeface="Montserrat Light"/>
              </a:rPr>
              <a:t> </a:t>
            </a:r>
            <a:r>
              <a:rPr dirty="0" sz="950" spc="-15" b="0">
                <a:latin typeface="Montserrat Light"/>
                <a:cs typeface="Montserrat Light"/>
              </a:rPr>
              <a:t>the </a:t>
            </a:r>
            <a:r>
              <a:rPr dirty="0" sz="950" spc="-10" b="0">
                <a:latin typeface="Montserrat Light"/>
                <a:cs typeface="Montserrat Light"/>
              </a:rPr>
              <a:t> world</a:t>
            </a:r>
            <a:r>
              <a:rPr dirty="0" sz="950" spc="-5" b="0">
                <a:latin typeface="Montserrat Light"/>
                <a:cs typeface="Montserrat Light"/>
              </a:rPr>
              <a:t> </a:t>
            </a:r>
            <a:r>
              <a:rPr dirty="0" sz="950" spc="-15" b="0">
                <a:latin typeface="Montserrat Light"/>
                <a:cs typeface="Montserrat Light"/>
              </a:rPr>
              <a:t>around</a:t>
            </a:r>
            <a:r>
              <a:rPr dirty="0" sz="950" spc="-5" b="0">
                <a:latin typeface="Montserrat Light"/>
                <a:cs typeface="Montserrat Light"/>
              </a:rPr>
              <a:t> </a:t>
            </a:r>
            <a:r>
              <a:rPr dirty="0" sz="950" spc="-15" b="0">
                <a:latin typeface="Montserrat Light"/>
                <a:cs typeface="Montserrat Light"/>
              </a:rPr>
              <a:t>me</a:t>
            </a:r>
            <a:r>
              <a:rPr dirty="0" sz="950" b="0">
                <a:latin typeface="Montserrat Light"/>
                <a:cs typeface="Montserrat Light"/>
              </a:rPr>
              <a:t> </a:t>
            </a:r>
            <a:r>
              <a:rPr dirty="0" sz="950" spc="-10" b="0">
                <a:latin typeface="Montserrat Light"/>
                <a:cs typeface="Montserrat Light"/>
              </a:rPr>
              <a:t>and </a:t>
            </a:r>
            <a:r>
              <a:rPr dirty="0" sz="950" spc="-229" b="0">
                <a:latin typeface="Montserrat Light"/>
                <a:cs typeface="Montserrat Light"/>
              </a:rPr>
              <a:t> </a:t>
            </a:r>
            <a:r>
              <a:rPr dirty="0" sz="950" spc="-15" b="0">
                <a:latin typeface="Montserrat Light"/>
                <a:cs typeface="Montserrat Light"/>
              </a:rPr>
              <a:t>how</a:t>
            </a:r>
            <a:r>
              <a:rPr dirty="0" sz="950" b="0">
                <a:latin typeface="Montserrat Light"/>
                <a:cs typeface="Montserrat Light"/>
              </a:rPr>
              <a:t> </a:t>
            </a:r>
            <a:r>
              <a:rPr dirty="0" sz="950" spc="-10" b="0">
                <a:latin typeface="Montserrat Light"/>
                <a:cs typeface="Montserrat Light"/>
              </a:rPr>
              <a:t>it</a:t>
            </a:r>
            <a:r>
              <a:rPr dirty="0" sz="950" b="0">
                <a:latin typeface="Montserrat Light"/>
                <a:cs typeface="Montserrat Light"/>
              </a:rPr>
              <a:t> </a:t>
            </a:r>
            <a:r>
              <a:rPr dirty="0" sz="950" spc="-10" b="0">
                <a:latin typeface="Montserrat Light"/>
                <a:cs typeface="Montserrat Light"/>
              </a:rPr>
              <a:t>could</a:t>
            </a:r>
            <a:r>
              <a:rPr dirty="0" sz="950" spc="5" b="0">
                <a:latin typeface="Montserrat Light"/>
                <a:cs typeface="Montserrat Light"/>
              </a:rPr>
              <a:t> </a:t>
            </a:r>
            <a:r>
              <a:rPr dirty="0" sz="950" spc="-5" b="0">
                <a:latin typeface="Montserrat Light"/>
                <a:cs typeface="Montserrat Light"/>
              </a:rPr>
              <a:t>be</a:t>
            </a:r>
            <a:r>
              <a:rPr dirty="0" sz="950" b="0">
                <a:latin typeface="Montserrat Light"/>
                <a:cs typeface="Montserrat Light"/>
              </a:rPr>
              <a:t> </a:t>
            </a:r>
            <a:r>
              <a:rPr dirty="0" sz="950" spc="-15" b="0">
                <a:latin typeface="Montserrat Light"/>
                <a:cs typeface="Montserrat Light"/>
              </a:rPr>
              <a:t>better</a:t>
            </a:r>
            <a:endParaRPr sz="950">
              <a:latin typeface="Montserrat Light"/>
              <a:cs typeface="Montserrat Ligh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920020" y="2898660"/>
            <a:ext cx="1123315" cy="55372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69850" rIns="0" bIns="0" rtlCol="0" vert="horz">
            <a:spAutoFit/>
          </a:bodyPr>
          <a:lstStyle/>
          <a:p>
            <a:pPr algn="just" marL="73025" marR="88265">
              <a:lnSpc>
                <a:spcPct val="100000"/>
              </a:lnSpc>
              <a:spcBef>
                <a:spcPts val="550"/>
              </a:spcBef>
            </a:pPr>
            <a:r>
              <a:rPr dirty="0" sz="950" spc="-25" b="0">
                <a:latin typeface="Montserrat Light"/>
                <a:cs typeface="Montserrat Light"/>
              </a:rPr>
              <a:t>Finding </a:t>
            </a:r>
            <a:r>
              <a:rPr dirty="0" sz="950" spc="-15" b="0">
                <a:latin typeface="Montserrat Light"/>
                <a:cs typeface="Montserrat Light"/>
              </a:rPr>
              <a:t>out </a:t>
            </a:r>
            <a:r>
              <a:rPr dirty="0" sz="950" spc="-30" b="0">
                <a:latin typeface="Montserrat Light"/>
                <a:cs typeface="Montserrat Light"/>
              </a:rPr>
              <a:t>why </a:t>
            </a:r>
            <a:r>
              <a:rPr dirty="0" sz="950" spc="-229" b="0">
                <a:latin typeface="Montserrat Light"/>
                <a:cs typeface="Montserrat Light"/>
              </a:rPr>
              <a:t> </a:t>
            </a:r>
            <a:r>
              <a:rPr dirty="0" sz="950" spc="-20" b="0">
                <a:latin typeface="Montserrat Light"/>
                <a:cs typeface="Montserrat Light"/>
              </a:rPr>
              <a:t>something</a:t>
            </a:r>
            <a:r>
              <a:rPr dirty="0" sz="950" spc="-45" b="0">
                <a:latin typeface="Montserrat Light"/>
                <a:cs typeface="Montserrat Light"/>
              </a:rPr>
              <a:t> </a:t>
            </a:r>
            <a:r>
              <a:rPr dirty="0" sz="950" spc="-10" b="0">
                <a:latin typeface="Montserrat Light"/>
                <a:cs typeface="Montserrat Light"/>
              </a:rPr>
              <a:t>does </a:t>
            </a:r>
            <a:r>
              <a:rPr dirty="0" sz="950" spc="-229" b="0">
                <a:latin typeface="Montserrat Light"/>
                <a:cs typeface="Montserrat Light"/>
              </a:rPr>
              <a:t> </a:t>
            </a:r>
            <a:r>
              <a:rPr dirty="0" sz="950" spc="-15" b="0">
                <a:latin typeface="Montserrat Light"/>
                <a:cs typeface="Montserrat Light"/>
              </a:rPr>
              <a:t>not</a:t>
            </a:r>
            <a:r>
              <a:rPr dirty="0" sz="950" spc="5" b="0">
                <a:latin typeface="Montserrat Light"/>
                <a:cs typeface="Montserrat Light"/>
              </a:rPr>
              <a:t> </a:t>
            </a:r>
            <a:r>
              <a:rPr dirty="0" sz="950" spc="-20" b="0">
                <a:latin typeface="Montserrat Light"/>
                <a:cs typeface="Montserrat Light"/>
              </a:rPr>
              <a:t>work</a:t>
            </a:r>
            <a:endParaRPr sz="950">
              <a:latin typeface="Montserrat Light"/>
              <a:cs typeface="Montserrat Ligh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920020" y="3560229"/>
            <a:ext cx="1290955" cy="53276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69850" rIns="0" bIns="0" rtlCol="0" vert="horz">
            <a:spAutoFit/>
          </a:bodyPr>
          <a:lstStyle/>
          <a:p>
            <a:pPr marL="73025" marR="201295">
              <a:lnSpc>
                <a:spcPct val="100000"/>
              </a:lnSpc>
              <a:spcBef>
                <a:spcPts val="550"/>
              </a:spcBef>
            </a:pPr>
            <a:r>
              <a:rPr dirty="0" sz="900" spc="-20" b="0">
                <a:latin typeface="Montserrat Light"/>
                <a:cs typeface="Montserrat Light"/>
              </a:rPr>
              <a:t>Finding</a:t>
            </a:r>
            <a:r>
              <a:rPr dirty="0" sz="900" spc="-10" b="0">
                <a:latin typeface="Montserrat Light"/>
                <a:cs typeface="Montserrat Light"/>
              </a:rPr>
              <a:t> </a:t>
            </a:r>
            <a:r>
              <a:rPr dirty="0" sz="900" spc="-20" b="0">
                <a:latin typeface="Montserrat Light"/>
                <a:cs typeface="Montserrat Light"/>
              </a:rPr>
              <a:t>mistakes </a:t>
            </a:r>
            <a:r>
              <a:rPr dirty="0" sz="900" spc="-15" b="0">
                <a:latin typeface="Montserrat Light"/>
                <a:cs typeface="Montserrat Light"/>
              </a:rPr>
              <a:t> </a:t>
            </a:r>
            <a:r>
              <a:rPr dirty="0" sz="900" spc="-10" b="0">
                <a:latin typeface="Montserrat Light"/>
                <a:cs typeface="Montserrat Light"/>
              </a:rPr>
              <a:t>in</a:t>
            </a:r>
            <a:r>
              <a:rPr dirty="0" sz="900" spc="-5" b="0">
                <a:latin typeface="Montserrat Light"/>
                <a:cs typeface="Montserrat Light"/>
              </a:rPr>
              <a:t> </a:t>
            </a:r>
            <a:r>
              <a:rPr dirty="0" sz="900" spc="-15" b="0">
                <a:latin typeface="Montserrat Light"/>
                <a:cs typeface="Montserrat Light"/>
              </a:rPr>
              <a:t>mine</a:t>
            </a:r>
            <a:r>
              <a:rPr dirty="0" sz="900" b="0">
                <a:latin typeface="Montserrat Light"/>
                <a:cs typeface="Montserrat Light"/>
              </a:rPr>
              <a:t> </a:t>
            </a:r>
            <a:r>
              <a:rPr dirty="0" sz="900" spc="-10" b="0">
                <a:latin typeface="Montserrat Light"/>
                <a:cs typeface="Montserrat Light"/>
              </a:rPr>
              <a:t>and</a:t>
            </a:r>
            <a:r>
              <a:rPr dirty="0" sz="900" spc="-5" b="0">
                <a:latin typeface="Montserrat Light"/>
                <a:cs typeface="Montserrat Light"/>
              </a:rPr>
              <a:t> </a:t>
            </a:r>
            <a:r>
              <a:rPr dirty="0" sz="900" spc="-15" b="0">
                <a:latin typeface="Montserrat Light"/>
                <a:cs typeface="Montserrat Light"/>
              </a:rPr>
              <a:t>other </a:t>
            </a:r>
            <a:r>
              <a:rPr dirty="0" sz="900" spc="-215" b="0">
                <a:latin typeface="Montserrat Light"/>
                <a:cs typeface="Montserrat Light"/>
              </a:rPr>
              <a:t> </a:t>
            </a:r>
            <a:r>
              <a:rPr dirty="0" sz="900" spc="-10" b="0">
                <a:latin typeface="Montserrat Light"/>
                <a:cs typeface="Montserrat Light"/>
              </a:rPr>
              <a:t>people’s</a:t>
            </a:r>
            <a:r>
              <a:rPr dirty="0" sz="900" spc="5" b="0">
                <a:latin typeface="Montserrat Light"/>
                <a:cs typeface="Montserrat Light"/>
              </a:rPr>
              <a:t> </a:t>
            </a:r>
            <a:r>
              <a:rPr dirty="0" sz="900" spc="-20" b="0">
                <a:latin typeface="Montserrat Light"/>
                <a:cs typeface="Montserrat Light"/>
              </a:rPr>
              <a:t>work</a:t>
            </a:r>
            <a:endParaRPr sz="900">
              <a:latin typeface="Montserrat Light"/>
              <a:cs typeface="Montserrat Ligh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920020" y="4200423"/>
            <a:ext cx="1548765" cy="39560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69850" rIns="0" bIns="0" rtlCol="0" vert="horz">
            <a:spAutoFit/>
          </a:bodyPr>
          <a:lstStyle/>
          <a:p>
            <a:pPr marL="73025" marR="144145">
              <a:lnSpc>
                <a:spcPct val="100000"/>
              </a:lnSpc>
              <a:spcBef>
                <a:spcPts val="550"/>
              </a:spcBef>
            </a:pPr>
            <a:r>
              <a:rPr dirty="0" sz="900" spc="-15" b="0">
                <a:latin typeface="Montserrat Light"/>
                <a:cs typeface="Montserrat Light"/>
              </a:rPr>
              <a:t>Checking</a:t>
            </a:r>
            <a:r>
              <a:rPr dirty="0" sz="900" spc="-10" b="0">
                <a:latin typeface="Montserrat Light"/>
                <a:cs typeface="Montserrat Light"/>
              </a:rPr>
              <a:t> and</a:t>
            </a:r>
            <a:r>
              <a:rPr dirty="0" sz="900" spc="-5" b="0">
                <a:latin typeface="Montserrat Light"/>
                <a:cs typeface="Montserrat Light"/>
              </a:rPr>
              <a:t> </a:t>
            </a:r>
            <a:r>
              <a:rPr dirty="0" sz="900" spc="-15" b="0">
                <a:latin typeface="Montserrat Light"/>
                <a:cs typeface="Montserrat Light"/>
              </a:rPr>
              <a:t>checking </a:t>
            </a:r>
            <a:r>
              <a:rPr dirty="0" sz="900" spc="-215" b="0">
                <a:latin typeface="Montserrat Light"/>
                <a:cs typeface="Montserrat Light"/>
              </a:rPr>
              <a:t> </a:t>
            </a:r>
            <a:r>
              <a:rPr dirty="0" sz="900" spc="-15" b="0">
                <a:latin typeface="Montserrat Light"/>
                <a:cs typeface="Montserrat Light"/>
              </a:rPr>
              <a:t>again</a:t>
            </a:r>
            <a:r>
              <a:rPr dirty="0" sz="900" b="0">
                <a:latin typeface="Montserrat Light"/>
                <a:cs typeface="Montserrat Light"/>
              </a:rPr>
              <a:t> </a:t>
            </a:r>
            <a:r>
              <a:rPr dirty="0" sz="900" spc="-10" b="0">
                <a:latin typeface="Montserrat Light"/>
                <a:cs typeface="Montserrat Light"/>
              </a:rPr>
              <a:t>until</a:t>
            </a:r>
            <a:r>
              <a:rPr dirty="0" sz="900" spc="5" b="0">
                <a:latin typeface="Montserrat Light"/>
                <a:cs typeface="Montserrat Light"/>
              </a:rPr>
              <a:t> </a:t>
            </a:r>
            <a:r>
              <a:rPr dirty="0" sz="900" spc="-10" b="0">
                <a:latin typeface="Montserrat Light"/>
                <a:cs typeface="Montserrat Light"/>
              </a:rPr>
              <a:t>I</a:t>
            </a:r>
            <a:r>
              <a:rPr dirty="0" sz="900" b="0">
                <a:latin typeface="Montserrat Light"/>
                <a:cs typeface="Montserrat Light"/>
              </a:rPr>
              <a:t> </a:t>
            </a:r>
            <a:r>
              <a:rPr dirty="0" sz="900" spc="-15" b="0">
                <a:latin typeface="Montserrat Light"/>
                <a:cs typeface="Montserrat Light"/>
              </a:rPr>
              <a:t>am</a:t>
            </a:r>
            <a:r>
              <a:rPr dirty="0" sz="900" spc="5" b="0">
                <a:latin typeface="Montserrat Light"/>
                <a:cs typeface="Montserrat Light"/>
              </a:rPr>
              <a:t> </a:t>
            </a:r>
            <a:r>
              <a:rPr dirty="0" sz="900" spc="-15" b="0">
                <a:latin typeface="Montserrat Light"/>
                <a:cs typeface="Montserrat Light"/>
              </a:rPr>
              <a:t>happy</a:t>
            </a:r>
            <a:endParaRPr sz="900">
              <a:latin typeface="Montserrat Light"/>
              <a:cs typeface="Montserrat Ligh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920020" y="4703445"/>
            <a:ext cx="1364615" cy="53276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69850" rIns="0" bIns="0" rtlCol="0" vert="horz">
            <a:spAutoFit/>
          </a:bodyPr>
          <a:lstStyle/>
          <a:p>
            <a:pPr marL="73025" marR="251460">
              <a:lnSpc>
                <a:spcPct val="100000"/>
              </a:lnSpc>
              <a:spcBef>
                <a:spcPts val="550"/>
              </a:spcBef>
            </a:pPr>
            <a:r>
              <a:rPr dirty="0" sz="900" spc="-20" b="0">
                <a:latin typeface="Montserrat Light"/>
                <a:cs typeface="Montserrat Light"/>
              </a:rPr>
              <a:t>Asking</a:t>
            </a:r>
            <a:r>
              <a:rPr dirty="0" sz="900" spc="5" b="0">
                <a:latin typeface="Montserrat Light"/>
                <a:cs typeface="Montserrat Light"/>
              </a:rPr>
              <a:t> </a:t>
            </a:r>
            <a:r>
              <a:rPr dirty="0" sz="900" spc="-10" b="0">
                <a:latin typeface="Montserrat Light"/>
                <a:cs typeface="Montserrat Light"/>
              </a:rPr>
              <a:t>lots</a:t>
            </a:r>
            <a:r>
              <a:rPr dirty="0" sz="900" spc="10" b="0">
                <a:latin typeface="Montserrat Light"/>
                <a:cs typeface="Montserrat Light"/>
              </a:rPr>
              <a:t> </a:t>
            </a:r>
            <a:r>
              <a:rPr dirty="0" sz="900" spc="-10" b="0">
                <a:latin typeface="Montserrat Light"/>
                <a:cs typeface="Montserrat Light"/>
              </a:rPr>
              <a:t>of </a:t>
            </a:r>
            <a:r>
              <a:rPr dirty="0" sz="900" spc="-5" b="0">
                <a:latin typeface="Montserrat Light"/>
                <a:cs typeface="Montserrat Light"/>
              </a:rPr>
              <a:t> </a:t>
            </a:r>
            <a:r>
              <a:rPr dirty="0" sz="900" spc="-15" b="0">
                <a:latin typeface="Montserrat Light"/>
                <a:cs typeface="Montserrat Light"/>
              </a:rPr>
              <a:t>questions to </a:t>
            </a:r>
            <a:r>
              <a:rPr dirty="0" sz="900" spc="-20" b="0">
                <a:latin typeface="Montserrat Light"/>
                <a:cs typeface="Montserrat Light"/>
              </a:rPr>
              <a:t>make </a:t>
            </a:r>
            <a:r>
              <a:rPr dirty="0" sz="900" spc="-220" b="0">
                <a:latin typeface="Montserrat Light"/>
                <a:cs typeface="Montserrat Light"/>
              </a:rPr>
              <a:t> </a:t>
            </a:r>
            <a:r>
              <a:rPr dirty="0" sz="900" spc="-20" b="0">
                <a:latin typeface="Montserrat Light"/>
                <a:cs typeface="Montserrat Light"/>
              </a:rPr>
              <a:t>sure</a:t>
            </a:r>
            <a:r>
              <a:rPr dirty="0" sz="900" spc="-5" b="0">
                <a:latin typeface="Montserrat Light"/>
                <a:cs typeface="Montserrat Light"/>
              </a:rPr>
              <a:t> </a:t>
            </a:r>
            <a:r>
              <a:rPr dirty="0" sz="900" spc="-10" b="0">
                <a:latin typeface="Montserrat Light"/>
                <a:cs typeface="Montserrat Light"/>
              </a:rPr>
              <a:t>I</a:t>
            </a:r>
            <a:r>
              <a:rPr dirty="0" sz="900" spc="-5" b="0">
                <a:latin typeface="Montserrat Light"/>
                <a:cs typeface="Montserrat Light"/>
              </a:rPr>
              <a:t> </a:t>
            </a:r>
            <a:r>
              <a:rPr dirty="0" sz="900" spc="-15" b="0">
                <a:latin typeface="Montserrat Light"/>
                <a:cs typeface="Montserrat Light"/>
              </a:rPr>
              <a:t>understand</a:t>
            </a:r>
            <a:endParaRPr sz="900">
              <a:latin typeface="Montserrat Light"/>
              <a:cs typeface="Montserrat Light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3920032" y="1699171"/>
            <a:ext cx="1684020" cy="430530"/>
            <a:chOff x="3920032" y="1699171"/>
            <a:chExt cx="1684020" cy="430530"/>
          </a:xfrm>
        </p:grpSpPr>
        <p:sp>
          <p:nvSpPr>
            <p:cNvPr id="36" name="object 36"/>
            <p:cNvSpPr/>
            <p:nvPr/>
          </p:nvSpPr>
          <p:spPr>
            <a:xfrm>
              <a:off x="3920032" y="1699171"/>
              <a:ext cx="430530" cy="430530"/>
            </a:xfrm>
            <a:custGeom>
              <a:avLst/>
              <a:gdLst/>
              <a:ahLst/>
              <a:cxnLst/>
              <a:rect l="l" t="t" r="r" b="b"/>
              <a:pathLst>
                <a:path w="430529" h="430530">
                  <a:moveTo>
                    <a:pt x="429920" y="0"/>
                  </a:moveTo>
                  <a:lnTo>
                    <a:pt x="0" y="0"/>
                  </a:lnTo>
                  <a:lnTo>
                    <a:pt x="0" y="429920"/>
                  </a:lnTo>
                  <a:lnTo>
                    <a:pt x="429920" y="429920"/>
                  </a:lnTo>
                  <a:lnTo>
                    <a:pt x="429920" y="0"/>
                  </a:lnTo>
                  <a:close/>
                </a:path>
              </a:pathLst>
            </a:custGeom>
            <a:solidFill>
              <a:srgbClr val="314E9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35088" y="1779402"/>
              <a:ext cx="199796" cy="272333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4251794" y="1699183"/>
              <a:ext cx="1351915" cy="430530"/>
            </a:xfrm>
            <a:custGeom>
              <a:avLst/>
              <a:gdLst/>
              <a:ahLst/>
              <a:cxnLst/>
              <a:rect l="l" t="t" r="r" b="b"/>
              <a:pathLst>
                <a:path w="1351914" h="430530">
                  <a:moveTo>
                    <a:pt x="1351889" y="0"/>
                  </a:moveTo>
                  <a:lnTo>
                    <a:pt x="0" y="0"/>
                  </a:lnTo>
                  <a:lnTo>
                    <a:pt x="0" y="429907"/>
                  </a:lnTo>
                  <a:lnTo>
                    <a:pt x="1351889" y="429907"/>
                  </a:lnTo>
                  <a:lnTo>
                    <a:pt x="1351889" y="0"/>
                  </a:lnTo>
                  <a:close/>
                </a:path>
              </a:pathLst>
            </a:custGeom>
            <a:solidFill>
              <a:srgbClr val="314E9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9" name="object 39"/>
          <p:cNvSpPr txBox="1"/>
          <p:nvPr/>
        </p:nvSpPr>
        <p:spPr>
          <a:xfrm>
            <a:off x="3920032" y="1699183"/>
            <a:ext cx="1684020" cy="430530"/>
          </a:xfrm>
          <a:prstGeom prst="rect">
            <a:avLst/>
          </a:prstGeom>
        </p:spPr>
        <p:txBody>
          <a:bodyPr wrap="square" lIns="0" tIns="124460" rIns="0" bIns="0" rtlCol="0" vert="horz">
            <a:spAutoFit/>
          </a:bodyPr>
          <a:lstStyle/>
          <a:p>
            <a:pPr marL="407034">
              <a:lnSpc>
                <a:spcPct val="100000"/>
              </a:lnSpc>
              <a:spcBef>
                <a:spcPts val="980"/>
              </a:spcBef>
            </a:pPr>
            <a:r>
              <a:rPr dirty="0" sz="1100" b="1">
                <a:solidFill>
                  <a:srgbClr val="FFFFFF"/>
                </a:solidFill>
                <a:latin typeface="Montserrat SemiBold"/>
                <a:cs typeface="Montserrat SemiBold"/>
              </a:rPr>
              <a:t>Problem-finding</a:t>
            </a:r>
            <a:endParaRPr sz="1100">
              <a:latin typeface="Montserrat SemiBold"/>
              <a:cs typeface="Montserrat SemiBold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730862" y="2898660"/>
            <a:ext cx="1319530" cy="53276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69850" rIns="0" bIns="0" rtlCol="0" vert="horz">
            <a:spAutoFit/>
          </a:bodyPr>
          <a:lstStyle/>
          <a:p>
            <a:pPr marL="73025" marR="117475">
              <a:lnSpc>
                <a:spcPct val="100000"/>
              </a:lnSpc>
              <a:spcBef>
                <a:spcPts val="550"/>
              </a:spcBef>
            </a:pPr>
            <a:r>
              <a:rPr dirty="0" sz="900" spc="-10" b="0">
                <a:latin typeface="Montserrat Light"/>
                <a:cs typeface="Montserrat Light"/>
              </a:rPr>
              <a:t>Explaining </a:t>
            </a:r>
            <a:r>
              <a:rPr dirty="0" sz="900" spc="-15" b="0">
                <a:latin typeface="Montserrat Light"/>
                <a:cs typeface="Montserrat Light"/>
              </a:rPr>
              <a:t>how </a:t>
            </a:r>
            <a:r>
              <a:rPr dirty="0" sz="900" spc="-5" b="0">
                <a:latin typeface="Montserrat Light"/>
                <a:cs typeface="Montserrat Light"/>
              </a:rPr>
              <a:t>well </a:t>
            </a:r>
            <a:r>
              <a:rPr dirty="0" sz="900" spc="-225" b="0">
                <a:latin typeface="Montserrat Light"/>
                <a:cs typeface="Montserrat Light"/>
              </a:rPr>
              <a:t> </a:t>
            </a:r>
            <a:r>
              <a:rPr dirty="0" sz="900" b="0">
                <a:latin typeface="Montserrat Light"/>
                <a:cs typeface="Montserrat Light"/>
              </a:rPr>
              <a:t> </a:t>
            </a:r>
            <a:r>
              <a:rPr dirty="0" sz="900" spc="-10" b="0">
                <a:latin typeface="Montserrat Light"/>
                <a:cs typeface="Montserrat Light"/>
              </a:rPr>
              <a:t>I</a:t>
            </a:r>
            <a:r>
              <a:rPr dirty="0" sz="900" spc="5" b="0">
                <a:latin typeface="Montserrat Light"/>
                <a:cs typeface="Montserrat Light"/>
              </a:rPr>
              <a:t> </a:t>
            </a:r>
            <a:r>
              <a:rPr dirty="0" sz="900" spc="-15" b="0">
                <a:latin typeface="Montserrat Light"/>
                <a:cs typeface="Montserrat Light"/>
              </a:rPr>
              <a:t>am</a:t>
            </a:r>
            <a:r>
              <a:rPr dirty="0" sz="900" spc="10" b="0">
                <a:latin typeface="Montserrat Light"/>
                <a:cs typeface="Montserrat Light"/>
              </a:rPr>
              <a:t> </a:t>
            </a:r>
            <a:r>
              <a:rPr dirty="0" sz="900" spc="-15" b="0">
                <a:latin typeface="Montserrat Light"/>
                <a:cs typeface="Montserrat Light"/>
              </a:rPr>
              <a:t>doing</a:t>
            </a:r>
            <a:r>
              <a:rPr dirty="0" sz="900" spc="5" b="0">
                <a:latin typeface="Montserrat Light"/>
                <a:cs typeface="Montserrat Light"/>
              </a:rPr>
              <a:t> </a:t>
            </a:r>
            <a:r>
              <a:rPr dirty="0" sz="900" spc="-15" b="0">
                <a:latin typeface="Montserrat Light"/>
                <a:cs typeface="Montserrat Light"/>
              </a:rPr>
              <a:t>to</a:t>
            </a:r>
            <a:r>
              <a:rPr dirty="0" sz="900" spc="10" b="0">
                <a:latin typeface="Montserrat Light"/>
                <a:cs typeface="Montserrat Light"/>
              </a:rPr>
              <a:t> </a:t>
            </a:r>
            <a:r>
              <a:rPr dirty="0" sz="900" spc="-40" b="0">
                <a:latin typeface="Montserrat Light"/>
                <a:cs typeface="Montserrat Light"/>
              </a:rPr>
              <a:t>my </a:t>
            </a:r>
            <a:r>
              <a:rPr dirty="0" sz="900" spc="-35" b="0">
                <a:latin typeface="Montserrat Light"/>
                <a:cs typeface="Montserrat Light"/>
              </a:rPr>
              <a:t> </a:t>
            </a:r>
            <a:r>
              <a:rPr dirty="0" sz="900" spc="-15" b="0">
                <a:latin typeface="Montserrat Light"/>
                <a:cs typeface="Montserrat Light"/>
              </a:rPr>
              <a:t>teachers</a:t>
            </a:r>
            <a:r>
              <a:rPr dirty="0" sz="900" spc="-5" b="0">
                <a:latin typeface="Montserrat Light"/>
                <a:cs typeface="Montserrat Light"/>
              </a:rPr>
              <a:t> </a:t>
            </a:r>
            <a:r>
              <a:rPr dirty="0" sz="900" spc="-15" b="0">
                <a:latin typeface="Montserrat Light"/>
                <a:cs typeface="Montserrat Light"/>
              </a:rPr>
              <a:t>or</a:t>
            </a:r>
            <a:r>
              <a:rPr dirty="0" sz="900" spc="-5" b="0">
                <a:latin typeface="Montserrat Light"/>
                <a:cs typeface="Montserrat Light"/>
              </a:rPr>
              <a:t> </a:t>
            </a:r>
            <a:r>
              <a:rPr dirty="0" sz="900" spc="-10" b="0">
                <a:latin typeface="Montserrat Light"/>
                <a:cs typeface="Montserrat Light"/>
              </a:rPr>
              <a:t>friends.</a:t>
            </a:r>
            <a:endParaRPr sz="900">
              <a:latin typeface="Montserrat Light"/>
              <a:cs typeface="Montserrat Light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730862" y="3538842"/>
            <a:ext cx="1319530" cy="39560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69850" rIns="0" bIns="0" rtlCol="0" vert="horz">
            <a:spAutoFit/>
          </a:bodyPr>
          <a:lstStyle/>
          <a:p>
            <a:pPr marL="73025" marR="197485">
              <a:lnSpc>
                <a:spcPct val="100000"/>
              </a:lnSpc>
              <a:spcBef>
                <a:spcPts val="550"/>
              </a:spcBef>
            </a:pPr>
            <a:r>
              <a:rPr dirty="0" sz="900" spc="-20" b="0">
                <a:latin typeface="Montserrat Light"/>
                <a:cs typeface="Montserrat Light"/>
              </a:rPr>
              <a:t>Evaluating</a:t>
            </a:r>
            <a:r>
              <a:rPr dirty="0" sz="900" spc="5" b="0">
                <a:latin typeface="Montserrat Light"/>
                <a:cs typeface="Montserrat Light"/>
              </a:rPr>
              <a:t> </a:t>
            </a:r>
            <a:r>
              <a:rPr dirty="0" sz="900" spc="-15" b="0">
                <a:latin typeface="Montserrat Light"/>
                <a:cs typeface="Montserrat Light"/>
              </a:rPr>
              <a:t>how </a:t>
            </a:r>
            <a:r>
              <a:rPr dirty="0" sz="900" spc="-10" b="0">
                <a:latin typeface="Montserrat Light"/>
                <a:cs typeface="Montserrat Light"/>
              </a:rPr>
              <a:t> </a:t>
            </a:r>
            <a:r>
              <a:rPr dirty="0" sz="900" spc="-15" b="0">
                <a:latin typeface="Montserrat Light"/>
                <a:cs typeface="Montserrat Light"/>
              </a:rPr>
              <a:t>good</a:t>
            </a:r>
            <a:r>
              <a:rPr dirty="0" sz="900" spc="-5" b="0">
                <a:latin typeface="Montserrat Light"/>
                <a:cs typeface="Montserrat Light"/>
              </a:rPr>
              <a:t> </a:t>
            </a:r>
            <a:r>
              <a:rPr dirty="0" sz="900" spc="-20" b="0">
                <a:latin typeface="Montserrat Light"/>
                <a:cs typeface="Montserrat Light"/>
              </a:rPr>
              <a:t>something</a:t>
            </a:r>
            <a:r>
              <a:rPr dirty="0" sz="900" spc="-5" b="0">
                <a:latin typeface="Montserrat Light"/>
                <a:cs typeface="Montserrat Light"/>
              </a:rPr>
              <a:t> </a:t>
            </a:r>
            <a:r>
              <a:rPr dirty="0" sz="900" spc="-15" b="0">
                <a:latin typeface="Montserrat Light"/>
                <a:cs typeface="Montserrat Light"/>
              </a:rPr>
              <a:t>is</a:t>
            </a:r>
            <a:endParaRPr sz="900">
              <a:latin typeface="Montserrat Light"/>
              <a:cs typeface="Montserrat Light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730862" y="2237079"/>
            <a:ext cx="1297940" cy="55372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69850" rIns="0" bIns="0" rtlCol="0" vert="horz">
            <a:spAutoFit/>
          </a:bodyPr>
          <a:lstStyle/>
          <a:p>
            <a:pPr marL="73025" marR="95250">
              <a:lnSpc>
                <a:spcPct val="100000"/>
              </a:lnSpc>
              <a:spcBef>
                <a:spcPts val="550"/>
              </a:spcBef>
            </a:pPr>
            <a:r>
              <a:rPr dirty="0" sz="950" spc="-15" b="0">
                <a:latin typeface="Montserrat Light"/>
                <a:cs typeface="Montserrat Light"/>
              </a:rPr>
              <a:t>Deciding</a:t>
            </a:r>
            <a:r>
              <a:rPr dirty="0" sz="950" spc="5" b="0">
                <a:latin typeface="Montserrat Light"/>
                <a:cs typeface="Montserrat Light"/>
              </a:rPr>
              <a:t> </a:t>
            </a:r>
            <a:r>
              <a:rPr dirty="0" sz="950" spc="-15" b="0">
                <a:latin typeface="Montserrat Light"/>
                <a:cs typeface="Montserrat Light"/>
              </a:rPr>
              <a:t>how </a:t>
            </a:r>
            <a:r>
              <a:rPr dirty="0" sz="950" spc="-10" b="0">
                <a:latin typeface="Montserrat Light"/>
                <a:cs typeface="Montserrat Light"/>
              </a:rPr>
              <a:t> </a:t>
            </a:r>
            <a:r>
              <a:rPr dirty="0" sz="950" spc="-20" b="0">
                <a:latin typeface="Montserrat Light"/>
                <a:cs typeface="Montserrat Light"/>
              </a:rPr>
              <a:t>something</a:t>
            </a:r>
            <a:r>
              <a:rPr dirty="0" sz="950" spc="5" b="0">
                <a:latin typeface="Montserrat Light"/>
                <a:cs typeface="Montserrat Light"/>
              </a:rPr>
              <a:t> </a:t>
            </a:r>
            <a:r>
              <a:rPr dirty="0" sz="950" spc="-10" b="0">
                <a:latin typeface="Montserrat Light"/>
                <a:cs typeface="Montserrat Light"/>
              </a:rPr>
              <a:t>could </a:t>
            </a:r>
            <a:r>
              <a:rPr dirty="0" sz="950" spc="-5" b="0">
                <a:latin typeface="Montserrat Light"/>
                <a:cs typeface="Montserrat Light"/>
              </a:rPr>
              <a:t> be</a:t>
            </a:r>
            <a:r>
              <a:rPr dirty="0" sz="950" spc="-25" b="0">
                <a:latin typeface="Montserrat Light"/>
                <a:cs typeface="Montserrat Light"/>
              </a:rPr>
              <a:t> </a:t>
            </a:r>
            <a:r>
              <a:rPr dirty="0" sz="950" spc="-10" b="0">
                <a:latin typeface="Montserrat Light"/>
                <a:cs typeface="Montserrat Light"/>
              </a:rPr>
              <a:t>done</a:t>
            </a:r>
            <a:r>
              <a:rPr dirty="0" sz="950" spc="-20" b="0">
                <a:latin typeface="Montserrat Light"/>
                <a:cs typeface="Montserrat Light"/>
              </a:rPr>
              <a:t> </a:t>
            </a:r>
            <a:r>
              <a:rPr dirty="0" sz="950" spc="-10" b="0">
                <a:latin typeface="Montserrat Light"/>
                <a:cs typeface="Montserrat Light"/>
              </a:rPr>
              <a:t>differently</a:t>
            </a:r>
            <a:endParaRPr sz="950">
              <a:latin typeface="Montserrat Light"/>
              <a:cs typeface="Montserrat Light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730862" y="4041863"/>
            <a:ext cx="1217930" cy="53276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69850" rIns="0" bIns="0" rtlCol="0" vert="horz">
            <a:spAutoFit/>
          </a:bodyPr>
          <a:lstStyle/>
          <a:p>
            <a:pPr marL="73025" marR="192405">
              <a:lnSpc>
                <a:spcPct val="100000"/>
              </a:lnSpc>
              <a:spcBef>
                <a:spcPts val="550"/>
              </a:spcBef>
            </a:pPr>
            <a:r>
              <a:rPr dirty="0" sz="900" spc="-25" b="0">
                <a:latin typeface="Montserrat Light"/>
                <a:cs typeface="Montserrat Light"/>
              </a:rPr>
              <a:t>Behaving </a:t>
            </a:r>
            <a:r>
              <a:rPr dirty="0" sz="900" spc="-20" b="0">
                <a:latin typeface="Montserrat Light"/>
                <a:cs typeface="Montserrat Light"/>
              </a:rPr>
              <a:t> </a:t>
            </a:r>
            <a:r>
              <a:rPr dirty="0" sz="900" spc="-10" b="0">
                <a:latin typeface="Montserrat Light"/>
                <a:cs typeface="Montserrat Light"/>
              </a:rPr>
              <a:t>appropriately in </a:t>
            </a:r>
            <a:r>
              <a:rPr dirty="0" sz="900" spc="-5" b="0">
                <a:latin typeface="Montserrat Light"/>
                <a:cs typeface="Montserrat Light"/>
              </a:rPr>
              <a:t> </a:t>
            </a:r>
            <a:r>
              <a:rPr dirty="0" sz="900" spc="-10" b="0">
                <a:latin typeface="Montserrat Light"/>
                <a:cs typeface="Montserrat Light"/>
              </a:rPr>
              <a:t>different</a:t>
            </a:r>
            <a:r>
              <a:rPr dirty="0" sz="900" spc="-50" b="0">
                <a:latin typeface="Montserrat Light"/>
                <a:cs typeface="Montserrat Light"/>
              </a:rPr>
              <a:t> </a:t>
            </a:r>
            <a:r>
              <a:rPr dirty="0" sz="900" spc="-20" b="0">
                <a:latin typeface="Montserrat Light"/>
                <a:cs typeface="Montserrat Light"/>
              </a:rPr>
              <a:t>settings</a:t>
            </a:r>
            <a:endParaRPr sz="900">
              <a:latin typeface="Montserrat Light"/>
              <a:cs typeface="Montserrat Light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730862" y="4682045"/>
            <a:ext cx="1217930" cy="66992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69850" rIns="0" bIns="0" rtlCol="0" vert="horz">
            <a:spAutoFit/>
          </a:bodyPr>
          <a:lstStyle/>
          <a:p>
            <a:pPr marL="73025" marR="121285">
              <a:lnSpc>
                <a:spcPct val="100000"/>
              </a:lnSpc>
              <a:spcBef>
                <a:spcPts val="550"/>
              </a:spcBef>
            </a:pPr>
            <a:r>
              <a:rPr dirty="0" sz="900" spc="-15" b="0">
                <a:latin typeface="Montserrat Light"/>
                <a:cs typeface="Montserrat Light"/>
              </a:rPr>
              <a:t>Sticking</a:t>
            </a:r>
            <a:r>
              <a:rPr dirty="0" sz="900" spc="5" b="0">
                <a:latin typeface="Montserrat Light"/>
                <a:cs typeface="Montserrat Light"/>
              </a:rPr>
              <a:t> </a:t>
            </a:r>
            <a:r>
              <a:rPr dirty="0" sz="900" spc="-15" b="0">
                <a:latin typeface="Montserrat Light"/>
                <a:cs typeface="Montserrat Light"/>
              </a:rPr>
              <a:t>up</a:t>
            </a:r>
            <a:r>
              <a:rPr dirty="0" sz="900" spc="10" b="0">
                <a:latin typeface="Montserrat Light"/>
                <a:cs typeface="Montserrat Light"/>
              </a:rPr>
              <a:t> </a:t>
            </a:r>
            <a:r>
              <a:rPr dirty="0" sz="900" spc="-15" b="0">
                <a:latin typeface="Montserrat Light"/>
                <a:cs typeface="Montserrat Light"/>
              </a:rPr>
              <a:t>for </a:t>
            </a:r>
            <a:r>
              <a:rPr dirty="0" sz="900" spc="-10" b="0">
                <a:latin typeface="Montserrat Light"/>
                <a:cs typeface="Montserrat Light"/>
              </a:rPr>
              <a:t> what</a:t>
            </a:r>
            <a:r>
              <a:rPr dirty="0" sz="900" spc="-5" b="0">
                <a:latin typeface="Montserrat Light"/>
                <a:cs typeface="Montserrat Light"/>
              </a:rPr>
              <a:t> </a:t>
            </a:r>
            <a:r>
              <a:rPr dirty="0" sz="900" spc="-10" b="0">
                <a:latin typeface="Montserrat Light"/>
                <a:cs typeface="Montserrat Light"/>
              </a:rPr>
              <a:t>I</a:t>
            </a:r>
            <a:r>
              <a:rPr dirty="0" sz="900" spc="-5" b="0">
                <a:latin typeface="Montserrat Light"/>
                <a:cs typeface="Montserrat Light"/>
              </a:rPr>
              <a:t> </a:t>
            </a:r>
            <a:r>
              <a:rPr dirty="0" sz="900" spc="-15" b="0">
                <a:latin typeface="Montserrat Light"/>
                <a:cs typeface="Montserrat Light"/>
              </a:rPr>
              <a:t>think</a:t>
            </a:r>
            <a:r>
              <a:rPr dirty="0" sz="900" spc="-5" b="0">
                <a:latin typeface="Montserrat Light"/>
                <a:cs typeface="Montserrat Light"/>
              </a:rPr>
              <a:t> </a:t>
            </a:r>
            <a:r>
              <a:rPr dirty="0" sz="900" spc="-15" b="0">
                <a:latin typeface="Montserrat Light"/>
                <a:cs typeface="Montserrat Light"/>
              </a:rPr>
              <a:t>when </a:t>
            </a:r>
            <a:r>
              <a:rPr dirty="0" sz="900" spc="-215" b="0">
                <a:latin typeface="Montserrat Light"/>
                <a:cs typeface="Montserrat Light"/>
              </a:rPr>
              <a:t> </a:t>
            </a:r>
            <a:r>
              <a:rPr dirty="0" sz="900" spc="-15" b="0">
                <a:latin typeface="Montserrat Light"/>
                <a:cs typeface="Montserrat Light"/>
              </a:rPr>
              <a:t>talking</a:t>
            </a:r>
            <a:r>
              <a:rPr dirty="0" sz="900" spc="-5" b="0">
                <a:latin typeface="Montserrat Light"/>
                <a:cs typeface="Montserrat Light"/>
              </a:rPr>
              <a:t> </a:t>
            </a:r>
            <a:r>
              <a:rPr dirty="0" sz="900" spc="-10" b="0">
                <a:latin typeface="Montserrat Light"/>
                <a:cs typeface="Montserrat Light"/>
              </a:rPr>
              <a:t>with</a:t>
            </a:r>
            <a:r>
              <a:rPr dirty="0" sz="900" spc="-5" b="0">
                <a:latin typeface="Montserrat Light"/>
                <a:cs typeface="Montserrat Light"/>
              </a:rPr>
              <a:t> </a:t>
            </a:r>
            <a:r>
              <a:rPr dirty="0" sz="900" spc="-15" b="0">
                <a:latin typeface="Montserrat Light"/>
                <a:cs typeface="Montserrat Light"/>
              </a:rPr>
              <a:t>other </a:t>
            </a:r>
            <a:r>
              <a:rPr dirty="0" sz="900" spc="-215" b="0">
                <a:latin typeface="Montserrat Light"/>
                <a:cs typeface="Montserrat Light"/>
              </a:rPr>
              <a:t> </a:t>
            </a:r>
            <a:r>
              <a:rPr dirty="0" sz="900" spc="-5" b="0">
                <a:latin typeface="Montserrat Light"/>
                <a:cs typeface="Montserrat Light"/>
              </a:rPr>
              <a:t>people</a:t>
            </a:r>
            <a:endParaRPr sz="900">
              <a:latin typeface="Montserrat Light"/>
              <a:cs typeface="Montserrat Light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5730862" y="1699171"/>
            <a:ext cx="1319530" cy="430530"/>
            <a:chOff x="5730862" y="1699171"/>
            <a:chExt cx="1319530" cy="430530"/>
          </a:xfrm>
        </p:grpSpPr>
        <p:sp>
          <p:nvSpPr>
            <p:cNvPr id="46" name="object 46"/>
            <p:cNvSpPr/>
            <p:nvPr/>
          </p:nvSpPr>
          <p:spPr>
            <a:xfrm>
              <a:off x="5730862" y="1699171"/>
              <a:ext cx="430530" cy="430530"/>
            </a:xfrm>
            <a:custGeom>
              <a:avLst/>
              <a:gdLst/>
              <a:ahLst/>
              <a:cxnLst/>
              <a:rect l="l" t="t" r="r" b="b"/>
              <a:pathLst>
                <a:path w="430529" h="430530">
                  <a:moveTo>
                    <a:pt x="429920" y="0"/>
                  </a:moveTo>
                  <a:lnTo>
                    <a:pt x="0" y="0"/>
                  </a:lnTo>
                  <a:lnTo>
                    <a:pt x="0" y="429920"/>
                  </a:lnTo>
                  <a:lnTo>
                    <a:pt x="429920" y="429920"/>
                  </a:lnTo>
                  <a:lnTo>
                    <a:pt x="429920" y="0"/>
                  </a:lnTo>
                  <a:close/>
                </a:path>
              </a:pathLst>
            </a:custGeom>
            <a:solidFill>
              <a:srgbClr val="F7A85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" name="object 4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12636" y="1782295"/>
              <a:ext cx="266393" cy="263674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6111722" y="1699183"/>
              <a:ext cx="939165" cy="429895"/>
            </a:xfrm>
            <a:custGeom>
              <a:avLst/>
              <a:gdLst/>
              <a:ahLst/>
              <a:cxnLst/>
              <a:rect l="l" t="t" r="r" b="b"/>
              <a:pathLst>
                <a:path w="939165" h="429894">
                  <a:moveTo>
                    <a:pt x="938606" y="0"/>
                  </a:moveTo>
                  <a:lnTo>
                    <a:pt x="0" y="0"/>
                  </a:lnTo>
                  <a:lnTo>
                    <a:pt x="0" y="429895"/>
                  </a:lnTo>
                  <a:lnTo>
                    <a:pt x="938606" y="429895"/>
                  </a:lnTo>
                  <a:lnTo>
                    <a:pt x="938606" y="0"/>
                  </a:lnTo>
                  <a:close/>
                </a:path>
              </a:pathLst>
            </a:custGeom>
            <a:solidFill>
              <a:srgbClr val="F7A85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9" name="object 49"/>
          <p:cNvSpPr txBox="1"/>
          <p:nvPr/>
        </p:nvSpPr>
        <p:spPr>
          <a:xfrm>
            <a:off x="5730862" y="1699183"/>
            <a:ext cx="1319530" cy="429895"/>
          </a:xfrm>
          <a:prstGeom prst="rect">
            <a:avLst/>
          </a:prstGeom>
        </p:spPr>
        <p:txBody>
          <a:bodyPr wrap="square" lIns="0" tIns="124460" rIns="0" bIns="0" rtlCol="0" vert="horz">
            <a:spAutoFit/>
          </a:bodyPr>
          <a:lstStyle/>
          <a:p>
            <a:pPr marL="456565">
              <a:lnSpc>
                <a:spcPct val="100000"/>
              </a:lnSpc>
              <a:spcBef>
                <a:spcPts val="980"/>
              </a:spcBef>
            </a:pPr>
            <a:r>
              <a:rPr dirty="0" sz="1100" b="1">
                <a:solidFill>
                  <a:srgbClr val="FFFFFF"/>
                </a:solidFill>
                <a:latin typeface="Montserrat SemiBold"/>
                <a:cs typeface="Montserrat SemiBold"/>
              </a:rPr>
              <a:t>Adapting</a:t>
            </a:r>
            <a:endParaRPr sz="1100">
              <a:latin typeface="Montserrat SemiBold"/>
              <a:cs typeface="Montserrat SemiBold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177506" y="2237079"/>
            <a:ext cx="1195705" cy="55372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69850" rIns="0" bIns="0" rtlCol="0" vert="horz">
            <a:spAutoFit/>
          </a:bodyPr>
          <a:lstStyle/>
          <a:p>
            <a:pPr algn="just" marL="73025" marR="77470">
              <a:lnSpc>
                <a:spcPct val="100000"/>
              </a:lnSpc>
              <a:spcBef>
                <a:spcPts val="550"/>
              </a:spcBef>
            </a:pPr>
            <a:r>
              <a:rPr dirty="0" sz="950" spc="-25" b="0">
                <a:latin typeface="Montserrat Light"/>
                <a:cs typeface="Montserrat Light"/>
              </a:rPr>
              <a:t>Thinking </a:t>
            </a:r>
            <a:r>
              <a:rPr dirty="0" sz="950" spc="-15" b="0">
                <a:latin typeface="Montserrat Light"/>
                <a:cs typeface="Montserrat Light"/>
              </a:rPr>
              <a:t>out </a:t>
            </a:r>
            <a:r>
              <a:rPr dirty="0" sz="950" spc="-5" b="0">
                <a:latin typeface="Montserrat Light"/>
                <a:cs typeface="Montserrat Light"/>
              </a:rPr>
              <a:t>loud </a:t>
            </a:r>
            <a:r>
              <a:rPr dirty="0" sz="950" spc="-229" b="0">
                <a:latin typeface="Montserrat Light"/>
                <a:cs typeface="Montserrat Light"/>
              </a:rPr>
              <a:t> </a:t>
            </a:r>
            <a:r>
              <a:rPr dirty="0" sz="950" spc="-15" b="0">
                <a:latin typeface="Montserrat Light"/>
                <a:cs typeface="Montserrat Light"/>
              </a:rPr>
              <a:t>when </a:t>
            </a:r>
            <a:r>
              <a:rPr dirty="0" sz="950" spc="-10" b="0">
                <a:latin typeface="Montserrat Light"/>
                <a:cs typeface="Montserrat Light"/>
              </a:rPr>
              <a:t>I </a:t>
            </a:r>
            <a:r>
              <a:rPr dirty="0" sz="950" spc="-15" b="0">
                <a:latin typeface="Montserrat Light"/>
                <a:cs typeface="Montserrat Light"/>
              </a:rPr>
              <a:t>am being </a:t>
            </a:r>
            <a:r>
              <a:rPr dirty="0" sz="950" spc="-10" b="0">
                <a:latin typeface="Montserrat Light"/>
                <a:cs typeface="Montserrat Light"/>
              </a:rPr>
              <a:t> </a:t>
            </a:r>
            <a:r>
              <a:rPr dirty="0" sz="950" spc="-20" b="0">
                <a:latin typeface="Montserrat Light"/>
                <a:cs typeface="Montserrat Light"/>
              </a:rPr>
              <a:t>imaginative</a:t>
            </a:r>
            <a:endParaRPr sz="950">
              <a:latin typeface="Montserrat Light"/>
              <a:cs typeface="Montserrat Light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177506" y="2898660"/>
            <a:ext cx="1250950" cy="40894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69850" rIns="0" bIns="0" rtlCol="0" vert="horz">
            <a:spAutoFit/>
          </a:bodyPr>
          <a:lstStyle/>
          <a:p>
            <a:pPr marL="73025" marR="106045">
              <a:lnSpc>
                <a:spcPct val="100000"/>
              </a:lnSpc>
              <a:spcBef>
                <a:spcPts val="550"/>
              </a:spcBef>
            </a:pPr>
            <a:r>
              <a:rPr dirty="0" sz="950" spc="-20" b="0">
                <a:latin typeface="Montserrat Light"/>
                <a:cs typeface="Montserrat Light"/>
              </a:rPr>
              <a:t>Making</a:t>
            </a:r>
            <a:r>
              <a:rPr dirty="0" sz="950" spc="5" b="0">
                <a:latin typeface="Montserrat Light"/>
                <a:cs typeface="Montserrat Light"/>
              </a:rPr>
              <a:t> </a:t>
            </a:r>
            <a:r>
              <a:rPr dirty="0" sz="950" spc="-10" b="0">
                <a:latin typeface="Montserrat Light"/>
                <a:cs typeface="Montserrat Light"/>
              </a:rPr>
              <a:t>a</a:t>
            </a:r>
            <a:r>
              <a:rPr dirty="0" sz="950" spc="5" b="0">
                <a:latin typeface="Montserrat Light"/>
                <a:cs typeface="Montserrat Light"/>
              </a:rPr>
              <a:t> </a:t>
            </a:r>
            <a:r>
              <a:rPr dirty="0" sz="950" spc="-5" b="0">
                <a:latin typeface="Montserrat Light"/>
                <a:cs typeface="Montserrat Light"/>
              </a:rPr>
              <a:t>plan </a:t>
            </a:r>
            <a:r>
              <a:rPr dirty="0" sz="950" b="0">
                <a:latin typeface="Montserrat Light"/>
                <a:cs typeface="Montserrat Light"/>
              </a:rPr>
              <a:t> </a:t>
            </a:r>
            <a:r>
              <a:rPr dirty="0" sz="950" spc="-15" b="0">
                <a:latin typeface="Montserrat Light"/>
                <a:cs typeface="Montserrat Light"/>
              </a:rPr>
              <a:t>before</a:t>
            </a:r>
            <a:r>
              <a:rPr dirty="0" sz="950" spc="-5" b="0">
                <a:latin typeface="Montserrat Light"/>
                <a:cs typeface="Montserrat Light"/>
              </a:rPr>
              <a:t> </a:t>
            </a:r>
            <a:r>
              <a:rPr dirty="0" sz="950" spc="-10" b="0">
                <a:latin typeface="Montserrat Light"/>
                <a:cs typeface="Montserrat Light"/>
              </a:rPr>
              <a:t>I</a:t>
            </a:r>
            <a:r>
              <a:rPr dirty="0" sz="950" b="0">
                <a:latin typeface="Montserrat Light"/>
                <a:cs typeface="Montserrat Light"/>
              </a:rPr>
              <a:t> </a:t>
            </a:r>
            <a:r>
              <a:rPr dirty="0" sz="950" spc="-20" b="0">
                <a:latin typeface="Montserrat Light"/>
                <a:cs typeface="Montserrat Light"/>
              </a:rPr>
              <a:t>start</a:t>
            </a:r>
            <a:r>
              <a:rPr dirty="0" sz="950" spc="-5" b="0">
                <a:latin typeface="Montserrat Light"/>
                <a:cs typeface="Montserrat Light"/>
              </a:rPr>
              <a:t> </a:t>
            </a:r>
            <a:r>
              <a:rPr dirty="0" sz="950" spc="-20" b="0">
                <a:latin typeface="Montserrat Light"/>
                <a:cs typeface="Montserrat Light"/>
              </a:rPr>
              <a:t>work</a:t>
            </a:r>
            <a:endParaRPr sz="950">
              <a:latin typeface="Montserrat Light"/>
              <a:cs typeface="Montserrat Light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177506" y="3415449"/>
            <a:ext cx="1438275" cy="53276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69850" rIns="0" bIns="0" rtlCol="0" vert="horz">
            <a:spAutoFit/>
          </a:bodyPr>
          <a:lstStyle/>
          <a:p>
            <a:pPr marL="73025" marR="172085">
              <a:lnSpc>
                <a:spcPct val="100000"/>
              </a:lnSpc>
              <a:spcBef>
                <a:spcPts val="550"/>
              </a:spcBef>
            </a:pPr>
            <a:r>
              <a:rPr dirty="0" sz="900" spc="-20" b="0">
                <a:latin typeface="Montserrat Light"/>
                <a:cs typeface="Montserrat Light"/>
              </a:rPr>
              <a:t>Practising something </a:t>
            </a:r>
            <a:r>
              <a:rPr dirty="0" sz="900" spc="-225" b="0">
                <a:latin typeface="Montserrat Light"/>
                <a:cs typeface="Montserrat Light"/>
              </a:rPr>
              <a:t> </a:t>
            </a:r>
            <a:r>
              <a:rPr dirty="0" sz="900" spc="-10" b="0">
                <a:latin typeface="Montserrat Light"/>
                <a:cs typeface="Montserrat Light"/>
              </a:rPr>
              <a:t>in</a:t>
            </a:r>
            <a:r>
              <a:rPr dirty="0" sz="900" spc="5" b="0">
                <a:latin typeface="Montserrat Light"/>
                <a:cs typeface="Montserrat Light"/>
              </a:rPr>
              <a:t> </a:t>
            </a:r>
            <a:r>
              <a:rPr dirty="0" sz="900" spc="-40" b="0">
                <a:latin typeface="Montserrat Light"/>
                <a:cs typeface="Montserrat Light"/>
              </a:rPr>
              <a:t>my</a:t>
            </a:r>
            <a:r>
              <a:rPr dirty="0" sz="900" spc="10" b="0">
                <a:latin typeface="Montserrat Light"/>
                <a:cs typeface="Montserrat Light"/>
              </a:rPr>
              <a:t> </a:t>
            </a:r>
            <a:r>
              <a:rPr dirty="0" sz="900" spc="-10" b="0">
                <a:latin typeface="Montserrat Light"/>
                <a:cs typeface="Montserrat Light"/>
              </a:rPr>
              <a:t>head</a:t>
            </a:r>
            <a:r>
              <a:rPr dirty="0" sz="900" spc="10" b="0">
                <a:latin typeface="Montserrat Light"/>
                <a:cs typeface="Montserrat Light"/>
              </a:rPr>
              <a:t> </a:t>
            </a:r>
            <a:r>
              <a:rPr dirty="0" sz="900" spc="-15" b="0">
                <a:latin typeface="Montserrat Light"/>
                <a:cs typeface="Montserrat Light"/>
              </a:rPr>
              <a:t>before </a:t>
            </a:r>
            <a:r>
              <a:rPr dirty="0" sz="900" spc="-10" b="0">
                <a:latin typeface="Montserrat Light"/>
                <a:cs typeface="Montserrat Light"/>
              </a:rPr>
              <a:t> </a:t>
            </a:r>
            <a:r>
              <a:rPr dirty="0" sz="900" spc="-15" b="0">
                <a:latin typeface="Montserrat Light"/>
                <a:cs typeface="Montserrat Light"/>
              </a:rPr>
              <a:t>doing</a:t>
            </a:r>
            <a:r>
              <a:rPr dirty="0" sz="900" spc="10" b="0">
                <a:latin typeface="Montserrat Light"/>
                <a:cs typeface="Montserrat Light"/>
              </a:rPr>
              <a:t> </a:t>
            </a:r>
            <a:r>
              <a:rPr dirty="0" sz="900" spc="-10" b="0">
                <a:latin typeface="Montserrat Light"/>
                <a:cs typeface="Montserrat Light"/>
              </a:rPr>
              <a:t>it</a:t>
            </a:r>
            <a:r>
              <a:rPr dirty="0" sz="900" spc="10" b="0">
                <a:latin typeface="Montserrat Light"/>
                <a:cs typeface="Montserrat Light"/>
              </a:rPr>
              <a:t> </a:t>
            </a:r>
            <a:r>
              <a:rPr dirty="0" sz="900" spc="-15" b="0">
                <a:latin typeface="Montserrat Light"/>
                <a:cs typeface="Montserrat Light"/>
              </a:rPr>
              <a:t>for</a:t>
            </a:r>
            <a:r>
              <a:rPr dirty="0" sz="900" spc="10" b="0">
                <a:latin typeface="Montserrat Light"/>
                <a:cs typeface="Montserrat Light"/>
              </a:rPr>
              <a:t> </a:t>
            </a:r>
            <a:r>
              <a:rPr dirty="0" sz="900" spc="-10" b="0">
                <a:latin typeface="Montserrat Light"/>
                <a:cs typeface="Montserrat Light"/>
              </a:rPr>
              <a:t>real</a:t>
            </a:r>
            <a:endParaRPr sz="900">
              <a:latin typeface="Montserrat Light"/>
              <a:cs typeface="Montserrat Light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177506" y="4055630"/>
            <a:ext cx="1106170" cy="66992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69850" rIns="0" bIns="0" rtlCol="0" vert="horz">
            <a:spAutoFit/>
          </a:bodyPr>
          <a:lstStyle/>
          <a:p>
            <a:pPr algn="just" marL="73025" marR="208279">
              <a:lnSpc>
                <a:spcPct val="100000"/>
              </a:lnSpc>
              <a:spcBef>
                <a:spcPts val="550"/>
              </a:spcBef>
            </a:pPr>
            <a:r>
              <a:rPr dirty="0" sz="900" spc="-10" b="0">
                <a:latin typeface="Montserrat Light"/>
                <a:cs typeface="Montserrat Light"/>
              </a:rPr>
              <a:t>Explaining </a:t>
            </a:r>
            <a:r>
              <a:rPr dirty="0" sz="900" spc="-40" b="0">
                <a:latin typeface="Montserrat Light"/>
                <a:cs typeface="Montserrat Light"/>
              </a:rPr>
              <a:t>my </a:t>
            </a:r>
            <a:r>
              <a:rPr dirty="0" sz="900" spc="-220" b="0">
                <a:latin typeface="Montserrat Light"/>
                <a:cs typeface="Montserrat Light"/>
              </a:rPr>
              <a:t> </a:t>
            </a:r>
            <a:r>
              <a:rPr dirty="0" sz="900" spc="-10" b="0">
                <a:latin typeface="Montserrat Light"/>
                <a:cs typeface="Montserrat Light"/>
              </a:rPr>
              <a:t>ideas </a:t>
            </a:r>
            <a:r>
              <a:rPr dirty="0" sz="900" spc="-15" b="0">
                <a:latin typeface="Montserrat Light"/>
                <a:cs typeface="Montserrat Light"/>
              </a:rPr>
              <a:t>to other </a:t>
            </a:r>
            <a:r>
              <a:rPr dirty="0" sz="900" spc="-10" b="0">
                <a:latin typeface="Montserrat Light"/>
                <a:cs typeface="Montserrat Light"/>
              </a:rPr>
              <a:t> </a:t>
            </a:r>
            <a:r>
              <a:rPr dirty="0" sz="900" spc="-5" b="0">
                <a:latin typeface="Montserrat Light"/>
                <a:cs typeface="Montserrat Light"/>
              </a:rPr>
              <a:t>people </a:t>
            </a:r>
            <a:r>
              <a:rPr dirty="0" sz="900" spc="-15" b="0">
                <a:latin typeface="Montserrat Light"/>
                <a:cs typeface="Montserrat Light"/>
              </a:rPr>
              <a:t>so </a:t>
            </a:r>
            <a:r>
              <a:rPr dirty="0" sz="900" spc="-25" b="0">
                <a:latin typeface="Montserrat Light"/>
                <a:cs typeface="Montserrat Light"/>
              </a:rPr>
              <a:t>they </a:t>
            </a:r>
            <a:r>
              <a:rPr dirty="0" sz="900" spc="-220" b="0">
                <a:latin typeface="Montserrat Light"/>
                <a:cs typeface="Montserrat Light"/>
              </a:rPr>
              <a:t> </a:t>
            </a:r>
            <a:r>
              <a:rPr dirty="0" sz="900" spc="-15" b="0">
                <a:latin typeface="Montserrat Light"/>
                <a:cs typeface="Montserrat Light"/>
              </a:rPr>
              <a:t>understand</a:t>
            </a:r>
            <a:endParaRPr sz="900">
              <a:latin typeface="Montserrat Light"/>
              <a:cs typeface="Montserrat Light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177506" y="4832984"/>
            <a:ext cx="1250950" cy="39560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69850" rIns="0" bIns="0" rtlCol="0" vert="horz">
            <a:spAutoFit/>
          </a:bodyPr>
          <a:lstStyle/>
          <a:p>
            <a:pPr marL="73025" marR="160655">
              <a:lnSpc>
                <a:spcPct val="100000"/>
              </a:lnSpc>
              <a:spcBef>
                <a:spcPts val="550"/>
              </a:spcBef>
            </a:pPr>
            <a:r>
              <a:rPr dirty="0" sz="900" spc="-20" b="0">
                <a:latin typeface="Montserrat Light"/>
                <a:cs typeface="Montserrat Light"/>
              </a:rPr>
              <a:t>Making</a:t>
            </a:r>
            <a:r>
              <a:rPr dirty="0" sz="900" spc="-15" b="0">
                <a:latin typeface="Montserrat Light"/>
                <a:cs typeface="Montserrat Light"/>
              </a:rPr>
              <a:t> </a:t>
            </a:r>
            <a:r>
              <a:rPr dirty="0" sz="900" spc="-10" b="0">
                <a:latin typeface="Montserrat Light"/>
                <a:cs typeface="Montserrat Light"/>
              </a:rPr>
              <a:t>models</a:t>
            </a:r>
            <a:r>
              <a:rPr dirty="0" sz="900" spc="-15" b="0">
                <a:latin typeface="Montserrat Light"/>
                <a:cs typeface="Montserrat Light"/>
              </a:rPr>
              <a:t> to </a:t>
            </a:r>
            <a:r>
              <a:rPr dirty="0" sz="900" spc="-215" b="0">
                <a:latin typeface="Montserrat Light"/>
                <a:cs typeface="Montserrat Light"/>
              </a:rPr>
              <a:t> </a:t>
            </a:r>
            <a:r>
              <a:rPr dirty="0" sz="900" spc="-20" b="0">
                <a:latin typeface="Montserrat Light"/>
                <a:cs typeface="Montserrat Light"/>
              </a:rPr>
              <a:t>show</a:t>
            </a:r>
            <a:r>
              <a:rPr dirty="0" sz="900" spc="5" b="0">
                <a:latin typeface="Montserrat Light"/>
                <a:cs typeface="Montserrat Light"/>
              </a:rPr>
              <a:t> </a:t>
            </a:r>
            <a:r>
              <a:rPr dirty="0" sz="900" spc="-40" b="0">
                <a:latin typeface="Montserrat Light"/>
                <a:cs typeface="Montserrat Light"/>
              </a:rPr>
              <a:t>my</a:t>
            </a:r>
            <a:r>
              <a:rPr dirty="0" sz="900" spc="5" b="0">
                <a:latin typeface="Montserrat Light"/>
                <a:cs typeface="Montserrat Light"/>
              </a:rPr>
              <a:t> </a:t>
            </a:r>
            <a:r>
              <a:rPr dirty="0" sz="900" spc="-10" b="0">
                <a:latin typeface="Montserrat Light"/>
                <a:cs typeface="Montserrat Light"/>
              </a:rPr>
              <a:t>ideas</a:t>
            </a:r>
            <a:endParaRPr sz="900">
              <a:latin typeface="Montserrat Light"/>
              <a:cs typeface="Montserrat Light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7177506" y="1699171"/>
            <a:ext cx="1438275" cy="430530"/>
            <a:chOff x="7177506" y="1699171"/>
            <a:chExt cx="1438275" cy="430530"/>
          </a:xfrm>
        </p:grpSpPr>
        <p:sp>
          <p:nvSpPr>
            <p:cNvPr id="56" name="object 56"/>
            <p:cNvSpPr/>
            <p:nvPr/>
          </p:nvSpPr>
          <p:spPr>
            <a:xfrm>
              <a:off x="7177506" y="1699171"/>
              <a:ext cx="430530" cy="430530"/>
            </a:xfrm>
            <a:custGeom>
              <a:avLst/>
              <a:gdLst/>
              <a:ahLst/>
              <a:cxnLst/>
              <a:rect l="l" t="t" r="r" b="b"/>
              <a:pathLst>
                <a:path w="430529" h="430530">
                  <a:moveTo>
                    <a:pt x="429920" y="0"/>
                  </a:moveTo>
                  <a:lnTo>
                    <a:pt x="0" y="0"/>
                  </a:lnTo>
                  <a:lnTo>
                    <a:pt x="0" y="429920"/>
                  </a:lnTo>
                  <a:lnTo>
                    <a:pt x="429920" y="429920"/>
                  </a:lnTo>
                  <a:lnTo>
                    <a:pt x="429920" y="0"/>
                  </a:lnTo>
                  <a:close/>
                </a:path>
              </a:pathLst>
            </a:custGeom>
            <a:solidFill>
              <a:srgbClr val="EE79A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7" name="object 5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56739" y="1793862"/>
              <a:ext cx="274480" cy="240139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7558354" y="1699171"/>
              <a:ext cx="1057275" cy="430530"/>
            </a:xfrm>
            <a:custGeom>
              <a:avLst/>
              <a:gdLst/>
              <a:ahLst/>
              <a:cxnLst/>
              <a:rect l="l" t="t" r="r" b="b"/>
              <a:pathLst>
                <a:path w="1057275" h="430530">
                  <a:moveTo>
                    <a:pt x="1057097" y="0"/>
                  </a:moveTo>
                  <a:lnTo>
                    <a:pt x="0" y="0"/>
                  </a:lnTo>
                  <a:lnTo>
                    <a:pt x="0" y="429907"/>
                  </a:lnTo>
                  <a:lnTo>
                    <a:pt x="1057097" y="429907"/>
                  </a:lnTo>
                  <a:lnTo>
                    <a:pt x="1057097" y="0"/>
                  </a:lnTo>
                  <a:close/>
                </a:path>
              </a:pathLst>
            </a:custGeom>
            <a:solidFill>
              <a:srgbClr val="EE79A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9" name="object 59"/>
          <p:cNvSpPr txBox="1"/>
          <p:nvPr/>
        </p:nvSpPr>
        <p:spPr>
          <a:xfrm>
            <a:off x="7177506" y="1699171"/>
            <a:ext cx="1438275" cy="430530"/>
          </a:xfrm>
          <a:prstGeom prst="rect">
            <a:avLst/>
          </a:prstGeom>
        </p:spPr>
        <p:txBody>
          <a:bodyPr wrap="square" lIns="0" tIns="124460" rIns="0" bIns="0" rtlCol="0" vert="horz">
            <a:spAutoFit/>
          </a:bodyPr>
          <a:lstStyle/>
          <a:p>
            <a:pPr marL="456565">
              <a:lnSpc>
                <a:spcPct val="100000"/>
              </a:lnSpc>
              <a:spcBef>
                <a:spcPts val="980"/>
              </a:spcBef>
            </a:pPr>
            <a:r>
              <a:rPr dirty="0" sz="1100" b="1">
                <a:solidFill>
                  <a:srgbClr val="FFFFFF"/>
                </a:solidFill>
                <a:latin typeface="Montserrat SemiBold"/>
                <a:cs typeface="Montserrat SemiBold"/>
              </a:rPr>
              <a:t>Visualising</a:t>
            </a:r>
            <a:endParaRPr sz="1100">
              <a:latin typeface="Montserrat SemiBold"/>
              <a:cs typeface="Montserrat SemiBold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8742629" y="2877273"/>
            <a:ext cx="1164590" cy="55372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69850" rIns="0" bIns="0" rtlCol="0" vert="horz">
            <a:spAutoFit/>
          </a:bodyPr>
          <a:lstStyle/>
          <a:p>
            <a:pPr marL="73025" marR="90805">
              <a:lnSpc>
                <a:spcPct val="100000"/>
              </a:lnSpc>
              <a:spcBef>
                <a:spcPts val="550"/>
              </a:spcBef>
            </a:pPr>
            <a:r>
              <a:rPr dirty="0" sz="950" spc="-25" b="0">
                <a:latin typeface="Montserrat Light"/>
                <a:cs typeface="Montserrat Light"/>
              </a:rPr>
              <a:t>Using </a:t>
            </a:r>
            <a:r>
              <a:rPr dirty="0" sz="950" spc="-10" b="0">
                <a:latin typeface="Montserrat Light"/>
                <a:cs typeface="Montserrat Light"/>
              </a:rPr>
              <a:t>ideas </a:t>
            </a:r>
            <a:r>
              <a:rPr dirty="0" sz="950" spc="-15" b="0">
                <a:latin typeface="Montserrat Light"/>
                <a:cs typeface="Montserrat Light"/>
              </a:rPr>
              <a:t>from </a:t>
            </a:r>
            <a:r>
              <a:rPr dirty="0" sz="950" spc="-229" b="0">
                <a:latin typeface="Montserrat Light"/>
                <a:cs typeface="Montserrat Light"/>
              </a:rPr>
              <a:t> </a:t>
            </a:r>
            <a:r>
              <a:rPr dirty="0" sz="950" spc="-10" b="0">
                <a:latin typeface="Montserrat Light"/>
                <a:cs typeface="Montserrat Light"/>
              </a:rPr>
              <a:t>one</a:t>
            </a:r>
            <a:r>
              <a:rPr dirty="0" sz="950" b="0">
                <a:latin typeface="Montserrat Light"/>
                <a:cs typeface="Montserrat Light"/>
              </a:rPr>
              <a:t> </a:t>
            </a:r>
            <a:r>
              <a:rPr dirty="0" sz="950" spc="-15" b="0">
                <a:latin typeface="Montserrat Light"/>
                <a:cs typeface="Montserrat Light"/>
              </a:rPr>
              <a:t>subject</a:t>
            </a:r>
            <a:r>
              <a:rPr dirty="0" sz="950" spc="5" b="0">
                <a:latin typeface="Montserrat Light"/>
                <a:cs typeface="Montserrat Light"/>
              </a:rPr>
              <a:t> </a:t>
            </a:r>
            <a:r>
              <a:rPr dirty="0" sz="950" spc="-10" b="0">
                <a:latin typeface="Montserrat Light"/>
                <a:cs typeface="Montserrat Light"/>
              </a:rPr>
              <a:t>in </a:t>
            </a:r>
            <a:r>
              <a:rPr dirty="0" sz="950" spc="-5" b="0">
                <a:latin typeface="Montserrat Light"/>
                <a:cs typeface="Montserrat Light"/>
              </a:rPr>
              <a:t> </a:t>
            </a:r>
            <a:r>
              <a:rPr dirty="0" sz="950" spc="-15" b="0">
                <a:latin typeface="Montserrat Light"/>
                <a:cs typeface="Montserrat Light"/>
              </a:rPr>
              <a:t>another</a:t>
            </a:r>
            <a:endParaRPr sz="950">
              <a:latin typeface="Montserrat Light"/>
              <a:cs typeface="Montserrat Light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8742629" y="3538842"/>
            <a:ext cx="1193800" cy="55372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69850" rIns="0" bIns="0" rtlCol="0" vert="horz">
            <a:spAutoFit/>
          </a:bodyPr>
          <a:lstStyle/>
          <a:p>
            <a:pPr marL="73025" marR="85090">
              <a:lnSpc>
                <a:spcPct val="100000"/>
              </a:lnSpc>
              <a:spcBef>
                <a:spcPts val="550"/>
              </a:spcBef>
            </a:pPr>
            <a:r>
              <a:rPr dirty="0" sz="950" spc="-25" b="0">
                <a:latin typeface="Montserrat Light"/>
                <a:cs typeface="Montserrat Light"/>
              </a:rPr>
              <a:t>Putting</a:t>
            </a:r>
            <a:r>
              <a:rPr dirty="0" sz="950" b="0">
                <a:latin typeface="Montserrat Light"/>
                <a:cs typeface="Montserrat Light"/>
              </a:rPr>
              <a:t> </a:t>
            </a:r>
            <a:r>
              <a:rPr dirty="0" sz="950" spc="-20" b="0">
                <a:latin typeface="Montserrat Light"/>
                <a:cs typeface="Montserrat Light"/>
              </a:rPr>
              <a:t>things </a:t>
            </a:r>
            <a:r>
              <a:rPr dirty="0" sz="950" spc="-15" b="0">
                <a:latin typeface="Montserrat Light"/>
                <a:cs typeface="Montserrat Light"/>
              </a:rPr>
              <a:t> </a:t>
            </a:r>
            <a:r>
              <a:rPr dirty="0" sz="950" spc="-20" b="0">
                <a:latin typeface="Montserrat Light"/>
                <a:cs typeface="Montserrat Light"/>
              </a:rPr>
              <a:t>together </a:t>
            </a:r>
            <a:r>
              <a:rPr dirty="0" sz="950" spc="-15" b="0">
                <a:latin typeface="Montserrat Light"/>
                <a:cs typeface="Montserrat Light"/>
              </a:rPr>
              <a:t>to </a:t>
            </a:r>
            <a:r>
              <a:rPr dirty="0" sz="950" spc="-20" b="0">
                <a:latin typeface="Montserrat Light"/>
                <a:cs typeface="Montserrat Light"/>
              </a:rPr>
              <a:t>make </a:t>
            </a:r>
            <a:r>
              <a:rPr dirty="0" sz="950" spc="-229" b="0">
                <a:latin typeface="Montserrat Light"/>
                <a:cs typeface="Montserrat Light"/>
              </a:rPr>
              <a:t> </a:t>
            </a:r>
            <a:r>
              <a:rPr dirty="0" sz="950" spc="-20" b="0">
                <a:latin typeface="Montserrat Light"/>
                <a:cs typeface="Montserrat Light"/>
              </a:rPr>
              <a:t>something</a:t>
            </a:r>
            <a:r>
              <a:rPr dirty="0" sz="950" b="0">
                <a:latin typeface="Montserrat Light"/>
                <a:cs typeface="Montserrat Light"/>
              </a:rPr>
              <a:t> </a:t>
            </a:r>
            <a:r>
              <a:rPr dirty="0" sz="950" spc="-20" b="0">
                <a:latin typeface="Montserrat Light"/>
                <a:cs typeface="Montserrat Light"/>
              </a:rPr>
              <a:t>new</a:t>
            </a:r>
            <a:endParaRPr sz="950">
              <a:latin typeface="Montserrat Light"/>
              <a:cs typeface="Montserrat Light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8742629" y="2237092"/>
            <a:ext cx="1218565" cy="53276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69850" rIns="0" bIns="0" rtlCol="0" vert="horz">
            <a:spAutoFit/>
          </a:bodyPr>
          <a:lstStyle/>
          <a:p>
            <a:pPr marL="73025" marR="158115">
              <a:lnSpc>
                <a:spcPct val="100000"/>
              </a:lnSpc>
              <a:spcBef>
                <a:spcPts val="550"/>
              </a:spcBef>
            </a:pPr>
            <a:r>
              <a:rPr dirty="0" sz="900" spc="-15" b="0">
                <a:latin typeface="Montserrat Light"/>
                <a:cs typeface="Montserrat Light"/>
              </a:rPr>
              <a:t>Spotting</a:t>
            </a:r>
            <a:r>
              <a:rPr dirty="0" sz="900" spc="15" b="0">
                <a:latin typeface="Montserrat Light"/>
                <a:cs typeface="Montserrat Light"/>
              </a:rPr>
              <a:t> </a:t>
            </a:r>
            <a:r>
              <a:rPr dirty="0" sz="900" spc="-10" b="0">
                <a:latin typeface="Montserrat Light"/>
                <a:cs typeface="Montserrat Light"/>
              </a:rPr>
              <a:t>pat</a:t>
            </a:r>
            <a:r>
              <a:rPr dirty="0" sz="900" spc="-20" b="0">
                <a:latin typeface="Montserrat Light"/>
                <a:cs typeface="Montserrat Light"/>
              </a:rPr>
              <a:t>t</a:t>
            </a:r>
            <a:r>
              <a:rPr dirty="0" sz="900" spc="-20" b="0">
                <a:latin typeface="Montserrat Light"/>
                <a:cs typeface="Montserrat Light"/>
              </a:rPr>
              <a:t>erns  </a:t>
            </a:r>
            <a:r>
              <a:rPr dirty="0" sz="900" spc="-10" b="0">
                <a:latin typeface="Montserrat Light"/>
                <a:cs typeface="Montserrat Light"/>
              </a:rPr>
              <a:t>and</a:t>
            </a:r>
            <a:r>
              <a:rPr dirty="0" sz="900" spc="-5" b="0">
                <a:latin typeface="Montserrat Light"/>
                <a:cs typeface="Montserrat Light"/>
              </a:rPr>
              <a:t> </a:t>
            </a:r>
            <a:r>
              <a:rPr dirty="0" sz="900" spc="-20" b="0">
                <a:latin typeface="Montserrat Light"/>
                <a:cs typeface="Montserrat Light"/>
              </a:rPr>
              <a:t>working</a:t>
            </a:r>
            <a:r>
              <a:rPr dirty="0" sz="900" spc="-5" b="0">
                <a:latin typeface="Montserrat Light"/>
                <a:cs typeface="Montserrat Light"/>
              </a:rPr>
              <a:t> </a:t>
            </a:r>
            <a:r>
              <a:rPr dirty="0" sz="900" spc="-15" b="0">
                <a:latin typeface="Montserrat Light"/>
                <a:cs typeface="Montserrat Light"/>
              </a:rPr>
              <a:t>out </a:t>
            </a:r>
            <a:r>
              <a:rPr dirty="0" sz="900" spc="-10" b="0">
                <a:latin typeface="Montserrat Light"/>
                <a:cs typeface="Montserrat Light"/>
              </a:rPr>
              <a:t> what</a:t>
            </a:r>
            <a:r>
              <a:rPr dirty="0" sz="900" spc="-15" b="0">
                <a:latin typeface="Montserrat Light"/>
                <a:cs typeface="Montserrat Light"/>
              </a:rPr>
              <a:t> comes </a:t>
            </a:r>
            <a:r>
              <a:rPr dirty="0" sz="900" spc="-20" b="0">
                <a:latin typeface="Montserrat Light"/>
                <a:cs typeface="Montserrat Light"/>
              </a:rPr>
              <a:t>next</a:t>
            </a:r>
            <a:endParaRPr sz="900">
              <a:latin typeface="Montserrat Light"/>
              <a:cs typeface="Montserrat Light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8742629" y="4200423"/>
            <a:ext cx="1344295" cy="53276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69850" rIns="0" bIns="0" rtlCol="0" vert="horz">
            <a:spAutoFit/>
          </a:bodyPr>
          <a:lstStyle/>
          <a:p>
            <a:pPr marL="73025" marR="156845">
              <a:lnSpc>
                <a:spcPct val="100000"/>
              </a:lnSpc>
              <a:spcBef>
                <a:spcPts val="550"/>
              </a:spcBef>
            </a:pPr>
            <a:r>
              <a:rPr dirty="0" sz="900" spc="-15" b="0">
                <a:latin typeface="Montserrat Light"/>
                <a:cs typeface="Montserrat Light"/>
              </a:rPr>
              <a:t>Spotting</a:t>
            </a:r>
            <a:r>
              <a:rPr dirty="0" sz="900" spc="-35" b="0">
                <a:latin typeface="Montserrat Light"/>
                <a:cs typeface="Montserrat Light"/>
              </a:rPr>
              <a:t> </a:t>
            </a:r>
            <a:r>
              <a:rPr dirty="0" sz="900" spc="-10" b="0">
                <a:latin typeface="Montserrat Light"/>
                <a:cs typeface="Montserrat Light"/>
              </a:rPr>
              <a:t>similarities </a:t>
            </a:r>
            <a:r>
              <a:rPr dirty="0" sz="900" spc="-220" b="0">
                <a:latin typeface="Montserrat Light"/>
                <a:cs typeface="Montserrat Light"/>
              </a:rPr>
              <a:t> </a:t>
            </a:r>
            <a:r>
              <a:rPr dirty="0" sz="900" spc="-10" b="0">
                <a:latin typeface="Montserrat Light"/>
                <a:cs typeface="Montserrat Light"/>
              </a:rPr>
              <a:t>and</a:t>
            </a:r>
            <a:r>
              <a:rPr dirty="0" sz="900" spc="10" b="0">
                <a:latin typeface="Montserrat Light"/>
                <a:cs typeface="Montserrat Light"/>
              </a:rPr>
              <a:t> </a:t>
            </a:r>
            <a:r>
              <a:rPr dirty="0" sz="900" spc="-15" b="0">
                <a:latin typeface="Montserrat Light"/>
                <a:cs typeface="Montserrat Light"/>
              </a:rPr>
              <a:t>differences </a:t>
            </a:r>
            <a:r>
              <a:rPr dirty="0" sz="900" spc="-10" b="0">
                <a:latin typeface="Montserrat Light"/>
                <a:cs typeface="Montserrat Light"/>
              </a:rPr>
              <a:t> </a:t>
            </a:r>
            <a:r>
              <a:rPr dirty="0" sz="900" spc="-15" b="0">
                <a:latin typeface="Montserrat Light"/>
                <a:cs typeface="Montserrat Light"/>
              </a:rPr>
              <a:t>between</a:t>
            </a:r>
            <a:r>
              <a:rPr dirty="0" sz="900" spc="5" b="0">
                <a:latin typeface="Montserrat Light"/>
                <a:cs typeface="Montserrat Light"/>
              </a:rPr>
              <a:t> </a:t>
            </a:r>
            <a:r>
              <a:rPr dirty="0" sz="900" spc="-20" b="0">
                <a:latin typeface="Montserrat Light"/>
                <a:cs typeface="Montserrat Light"/>
              </a:rPr>
              <a:t>things</a:t>
            </a:r>
            <a:endParaRPr sz="900">
              <a:latin typeface="Montserrat Light"/>
              <a:cs typeface="Montserrat Light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8742629" y="4840604"/>
            <a:ext cx="1217295" cy="80708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69850" rIns="0" bIns="0" rtlCol="0" vert="horz">
            <a:spAutoFit/>
          </a:bodyPr>
          <a:lstStyle/>
          <a:p>
            <a:pPr marL="73025" marR="449580">
              <a:lnSpc>
                <a:spcPct val="100000"/>
              </a:lnSpc>
              <a:spcBef>
                <a:spcPts val="550"/>
              </a:spcBef>
            </a:pPr>
            <a:r>
              <a:rPr dirty="0" sz="900" spc="-114" b="0">
                <a:latin typeface="Montserrat Light"/>
                <a:cs typeface="Montserrat Light"/>
              </a:rPr>
              <a:t>W</a:t>
            </a:r>
            <a:r>
              <a:rPr dirty="0" sz="900" spc="-20" b="0">
                <a:latin typeface="Montserrat Light"/>
                <a:cs typeface="Montserrat Light"/>
              </a:rPr>
              <a:t>orking</a:t>
            </a:r>
            <a:r>
              <a:rPr dirty="0" sz="900" spc="15" b="0">
                <a:latin typeface="Montserrat Light"/>
                <a:cs typeface="Montserrat Light"/>
              </a:rPr>
              <a:t> </a:t>
            </a:r>
            <a:r>
              <a:rPr dirty="0" sz="900" spc="-10" b="0">
                <a:latin typeface="Montserrat Light"/>
                <a:cs typeface="Montserrat Light"/>
              </a:rPr>
              <a:t>out  </a:t>
            </a:r>
            <a:r>
              <a:rPr dirty="0" sz="900" spc="-15" b="0">
                <a:latin typeface="Montserrat Light"/>
                <a:cs typeface="Montserrat Light"/>
              </a:rPr>
              <a:t>the</a:t>
            </a:r>
            <a:r>
              <a:rPr dirty="0" sz="900" spc="-25" b="0">
                <a:latin typeface="Montserrat Light"/>
                <a:cs typeface="Montserrat Light"/>
              </a:rPr>
              <a:t> </a:t>
            </a:r>
            <a:r>
              <a:rPr dirty="0" sz="900" spc="-10" b="0">
                <a:latin typeface="Montserrat Light"/>
                <a:cs typeface="Montserrat Light"/>
              </a:rPr>
              <a:t>possible</a:t>
            </a:r>
            <a:endParaRPr sz="900">
              <a:latin typeface="Montserrat Light"/>
              <a:cs typeface="Montserrat Light"/>
            </a:endParaRPr>
          </a:p>
          <a:p>
            <a:pPr marL="73025" marR="139065">
              <a:lnSpc>
                <a:spcPct val="100000"/>
              </a:lnSpc>
            </a:pPr>
            <a:r>
              <a:rPr dirty="0" sz="900" spc="-15" b="0">
                <a:latin typeface="Montserrat Light"/>
                <a:cs typeface="Montserrat Light"/>
              </a:rPr>
              <a:t>consequences </a:t>
            </a:r>
            <a:r>
              <a:rPr dirty="0" sz="900" spc="-10" b="0">
                <a:latin typeface="Montserrat Light"/>
                <a:cs typeface="Montserrat Light"/>
              </a:rPr>
              <a:t>of </a:t>
            </a:r>
            <a:r>
              <a:rPr dirty="0" sz="900" spc="-5" b="0">
                <a:latin typeface="Montserrat Light"/>
                <a:cs typeface="Montserrat Light"/>
              </a:rPr>
              <a:t> </a:t>
            </a:r>
            <a:r>
              <a:rPr dirty="0" sz="900" spc="-20" b="0">
                <a:latin typeface="Montserrat Light"/>
                <a:cs typeface="Montserrat Light"/>
              </a:rPr>
              <a:t>something</a:t>
            </a:r>
            <a:r>
              <a:rPr dirty="0" sz="900" spc="-10" b="0">
                <a:latin typeface="Montserrat Light"/>
                <a:cs typeface="Montserrat Light"/>
              </a:rPr>
              <a:t> </a:t>
            </a:r>
            <a:r>
              <a:rPr dirty="0" sz="900" spc="-15" b="0">
                <a:latin typeface="Montserrat Light"/>
                <a:cs typeface="Montserrat Light"/>
              </a:rPr>
              <a:t>before </a:t>
            </a:r>
            <a:r>
              <a:rPr dirty="0" sz="900" spc="-220" b="0">
                <a:latin typeface="Montserrat Light"/>
                <a:cs typeface="Montserrat Light"/>
              </a:rPr>
              <a:t> </a:t>
            </a:r>
            <a:r>
              <a:rPr dirty="0" sz="900" spc="-25" b="0">
                <a:latin typeface="Montserrat Light"/>
                <a:cs typeface="Montserrat Light"/>
              </a:rPr>
              <a:t>they</a:t>
            </a:r>
            <a:r>
              <a:rPr dirty="0" sz="900" spc="5" b="0">
                <a:latin typeface="Montserrat Light"/>
                <a:cs typeface="Montserrat Light"/>
              </a:rPr>
              <a:t> </a:t>
            </a:r>
            <a:r>
              <a:rPr dirty="0" sz="900" spc="-10" b="0">
                <a:latin typeface="Montserrat Light"/>
                <a:cs typeface="Montserrat Light"/>
              </a:rPr>
              <a:t>happen</a:t>
            </a:r>
            <a:endParaRPr sz="900">
              <a:latin typeface="Montserrat Light"/>
              <a:cs typeface="Montserrat Light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8742629" y="1699171"/>
            <a:ext cx="1344295" cy="430530"/>
            <a:chOff x="8742629" y="1699171"/>
            <a:chExt cx="1344295" cy="430530"/>
          </a:xfrm>
        </p:grpSpPr>
        <p:sp>
          <p:nvSpPr>
            <p:cNvPr id="66" name="object 66"/>
            <p:cNvSpPr/>
            <p:nvPr/>
          </p:nvSpPr>
          <p:spPr>
            <a:xfrm>
              <a:off x="8742629" y="1699171"/>
              <a:ext cx="430530" cy="430530"/>
            </a:xfrm>
            <a:custGeom>
              <a:avLst/>
              <a:gdLst/>
              <a:ahLst/>
              <a:cxnLst/>
              <a:rect l="l" t="t" r="r" b="b"/>
              <a:pathLst>
                <a:path w="430529" h="430530">
                  <a:moveTo>
                    <a:pt x="429920" y="0"/>
                  </a:moveTo>
                  <a:lnTo>
                    <a:pt x="0" y="0"/>
                  </a:lnTo>
                  <a:lnTo>
                    <a:pt x="0" y="429920"/>
                  </a:lnTo>
                  <a:lnTo>
                    <a:pt x="429920" y="429920"/>
                  </a:lnTo>
                  <a:lnTo>
                    <a:pt x="429920" y="0"/>
                  </a:lnTo>
                  <a:close/>
                </a:path>
              </a:pathLst>
            </a:custGeom>
            <a:solidFill>
              <a:srgbClr val="41BBC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7" name="object 6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24391" y="1780934"/>
              <a:ext cx="266402" cy="266393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9160357" y="1699183"/>
              <a:ext cx="926465" cy="430530"/>
            </a:xfrm>
            <a:custGeom>
              <a:avLst/>
              <a:gdLst/>
              <a:ahLst/>
              <a:cxnLst/>
              <a:rect l="l" t="t" r="r" b="b"/>
              <a:pathLst>
                <a:path w="926465" h="430530">
                  <a:moveTo>
                    <a:pt x="926363" y="0"/>
                  </a:moveTo>
                  <a:lnTo>
                    <a:pt x="0" y="0"/>
                  </a:lnTo>
                  <a:lnTo>
                    <a:pt x="0" y="429907"/>
                  </a:lnTo>
                  <a:lnTo>
                    <a:pt x="926363" y="429907"/>
                  </a:lnTo>
                  <a:lnTo>
                    <a:pt x="926363" y="0"/>
                  </a:lnTo>
                  <a:close/>
                </a:path>
              </a:pathLst>
            </a:custGeom>
            <a:solidFill>
              <a:srgbClr val="41BBC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9" name="object 69"/>
          <p:cNvSpPr txBox="1"/>
          <p:nvPr/>
        </p:nvSpPr>
        <p:spPr>
          <a:xfrm>
            <a:off x="8742629" y="1699183"/>
            <a:ext cx="1344295" cy="43053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493395" marR="227965">
              <a:lnSpc>
                <a:spcPct val="102099"/>
              </a:lnSpc>
              <a:spcBef>
                <a:spcPts val="240"/>
              </a:spcBef>
            </a:pPr>
            <a:r>
              <a:rPr dirty="0" sz="1100" spc="10" b="1">
                <a:solidFill>
                  <a:srgbClr val="FFFFFF"/>
                </a:solidFill>
                <a:latin typeface="Montserrat SemiBold"/>
                <a:cs typeface="Montserrat SemiBold"/>
              </a:rPr>
              <a:t>S</a:t>
            </a:r>
            <a:r>
              <a:rPr dirty="0" sz="1100" b="1">
                <a:solidFill>
                  <a:srgbClr val="FFFFFF"/>
                </a:solidFill>
                <a:latin typeface="Montserrat SemiBold"/>
                <a:cs typeface="Montserrat SemiBold"/>
              </a:rPr>
              <a:t>y</a:t>
            </a:r>
            <a:r>
              <a:rPr dirty="0" sz="1100" b="1">
                <a:solidFill>
                  <a:srgbClr val="FFFFFF"/>
                </a:solidFill>
                <a:latin typeface="Montserrat SemiBold"/>
                <a:cs typeface="Montserrat SemiBold"/>
              </a:rPr>
              <a:t>s</a:t>
            </a:r>
            <a:r>
              <a:rPr dirty="0" sz="1100" spc="-5" b="1">
                <a:solidFill>
                  <a:srgbClr val="FFFFFF"/>
                </a:solidFill>
                <a:latin typeface="Montserrat SemiBold"/>
                <a:cs typeface="Montserrat SemiBold"/>
              </a:rPr>
              <a:t>t</a:t>
            </a:r>
            <a:r>
              <a:rPr dirty="0" sz="1100" spc="-5" b="1">
                <a:solidFill>
                  <a:srgbClr val="FFFFFF"/>
                </a:solidFill>
                <a:latin typeface="Montserrat SemiBold"/>
                <a:cs typeface="Montserrat SemiBold"/>
              </a:rPr>
              <a:t>ems  </a:t>
            </a:r>
            <a:r>
              <a:rPr dirty="0" sz="1100" b="1">
                <a:solidFill>
                  <a:srgbClr val="FFFFFF"/>
                </a:solidFill>
                <a:latin typeface="Montserrat SemiBold"/>
                <a:cs typeface="Montserrat SemiBold"/>
              </a:rPr>
              <a:t>thinking</a:t>
            </a:r>
            <a:endParaRPr sz="1100">
              <a:latin typeface="Montserrat SemiBold"/>
              <a:cs typeface="Montserrat SemiBold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467994" y="5807836"/>
            <a:ext cx="5112385" cy="1032510"/>
          </a:xfrm>
          <a:prstGeom prst="rect">
            <a:avLst/>
          </a:prstGeom>
          <a:solidFill>
            <a:srgbClr val="D0EBFC"/>
          </a:solidFill>
        </p:spPr>
        <p:txBody>
          <a:bodyPr wrap="square" lIns="0" tIns="38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850">
              <a:latin typeface="Times New Roman"/>
              <a:cs typeface="Times New Roman"/>
            </a:endParaRPr>
          </a:p>
          <a:p>
            <a:pPr marL="143510" marR="355600">
              <a:lnSpc>
                <a:spcPct val="108300"/>
              </a:lnSpc>
            </a:pPr>
            <a:r>
              <a:rPr dirty="0" sz="950">
                <a:latin typeface="Montserrat"/>
                <a:cs typeface="Montserrat"/>
              </a:rPr>
              <a:t>The quiz and student</a:t>
            </a:r>
            <a:r>
              <a:rPr dirty="0" sz="950" spc="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statements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are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based</a:t>
            </a:r>
            <a:r>
              <a:rPr dirty="0" sz="950">
                <a:latin typeface="Montserrat"/>
                <a:cs typeface="Montserrat"/>
              </a:rPr>
              <a:t> on</a:t>
            </a:r>
            <a:r>
              <a:rPr dirty="0" sz="950" spc="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EHoM </a:t>
            </a:r>
            <a:r>
              <a:rPr dirty="0" sz="950" spc="-10">
                <a:latin typeface="Montserrat"/>
                <a:cs typeface="Montserrat"/>
              </a:rPr>
              <a:t>research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supported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by </a:t>
            </a:r>
            <a:r>
              <a:rPr dirty="0" sz="950" spc="-229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the</a:t>
            </a:r>
            <a:r>
              <a:rPr dirty="0" sz="950" spc="35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Royal</a:t>
            </a:r>
            <a:r>
              <a:rPr dirty="0" sz="950" spc="4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Academy</a:t>
            </a:r>
            <a:r>
              <a:rPr dirty="0" sz="950" spc="3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of</a:t>
            </a:r>
            <a:r>
              <a:rPr dirty="0" sz="950" spc="4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Engineering</a:t>
            </a:r>
            <a:r>
              <a:rPr dirty="0" sz="950" spc="3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and</a:t>
            </a:r>
            <a:r>
              <a:rPr dirty="0" sz="950" spc="4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published</a:t>
            </a:r>
            <a:r>
              <a:rPr dirty="0" sz="950" spc="4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in</a:t>
            </a:r>
            <a:r>
              <a:rPr dirty="0" sz="950" spc="3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Hanson,</a:t>
            </a:r>
            <a:r>
              <a:rPr dirty="0" sz="950" spc="4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J.,</a:t>
            </a:r>
            <a:r>
              <a:rPr dirty="0" sz="950" spc="3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Hardman, 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5">
                <a:latin typeface="Montserrat"/>
                <a:cs typeface="Montserrat"/>
              </a:rPr>
              <a:t>S., </a:t>
            </a:r>
            <a:r>
              <a:rPr dirty="0" sz="950" spc="-10">
                <a:latin typeface="Montserrat"/>
                <a:cs typeface="Montserrat"/>
              </a:rPr>
              <a:t>Luke,</a:t>
            </a:r>
            <a:r>
              <a:rPr dirty="0" sz="950" spc="5">
                <a:latin typeface="Montserrat"/>
                <a:cs typeface="Montserrat"/>
              </a:rPr>
              <a:t> S., </a:t>
            </a:r>
            <a:r>
              <a:rPr dirty="0" sz="950" spc="-5">
                <a:latin typeface="Montserrat"/>
                <a:cs typeface="Montserrat"/>
              </a:rPr>
              <a:t>Maunders,</a:t>
            </a:r>
            <a:r>
              <a:rPr dirty="0" sz="950" spc="5">
                <a:latin typeface="Montserrat"/>
                <a:cs typeface="Montserrat"/>
              </a:rPr>
              <a:t> </a:t>
            </a:r>
            <a:r>
              <a:rPr dirty="0" sz="950" spc="-15">
                <a:latin typeface="Montserrat"/>
                <a:cs typeface="Montserrat"/>
              </a:rPr>
              <a:t>P.</a:t>
            </a:r>
            <a:r>
              <a:rPr dirty="0" sz="950" spc="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&amp;</a:t>
            </a:r>
            <a:r>
              <a:rPr dirty="0" sz="950" spc="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Lucas,</a:t>
            </a:r>
            <a:r>
              <a:rPr dirty="0" sz="950" spc="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B.</a:t>
            </a:r>
            <a:r>
              <a:rPr dirty="0" sz="950" spc="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(2018)</a:t>
            </a:r>
            <a:r>
              <a:rPr dirty="0" sz="950" spc="5">
                <a:latin typeface="Montserrat"/>
                <a:cs typeface="Montserrat"/>
              </a:rPr>
              <a:t> </a:t>
            </a:r>
            <a:r>
              <a:rPr dirty="0" u="sng" sz="950" spc="-5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  <a:hlinkClick r:id="rId9"/>
              </a:rPr>
              <a:t>Engineering</a:t>
            </a:r>
            <a:r>
              <a:rPr dirty="0" u="sng" sz="950" spc="5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  <a:hlinkClick r:id="rId9"/>
              </a:rPr>
              <a:t> </a:t>
            </a:r>
            <a:r>
              <a:rPr dirty="0" u="sng" sz="950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  <a:hlinkClick r:id="rId9"/>
              </a:rPr>
              <a:t>the</a:t>
            </a:r>
            <a:r>
              <a:rPr dirty="0" u="sng" sz="950" spc="5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  <a:hlinkClick r:id="rId9"/>
              </a:rPr>
              <a:t> </a:t>
            </a:r>
            <a:r>
              <a:rPr dirty="0" u="sng" sz="950" spc="-5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  <a:hlinkClick r:id="rId9"/>
              </a:rPr>
              <a:t>future:</a:t>
            </a:r>
            <a:r>
              <a:rPr dirty="0" u="sng" sz="950" spc="10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  <a:hlinkClick r:id="rId9"/>
              </a:rPr>
              <a:t> </a:t>
            </a:r>
            <a:r>
              <a:rPr dirty="0" u="sng" sz="950" spc="-5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  <a:hlinkClick r:id="rId9"/>
              </a:rPr>
              <a:t>training </a:t>
            </a:r>
            <a:r>
              <a:rPr dirty="0" sz="950" b="0">
                <a:solidFill>
                  <a:srgbClr val="D70929"/>
                </a:solidFill>
                <a:latin typeface="Montserrat Medium"/>
                <a:cs typeface="Montserrat Medium"/>
              </a:rPr>
              <a:t> </a:t>
            </a:r>
            <a:r>
              <a:rPr dirty="0" u="sng" sz="950" spc="-5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  <a:hlinkClick r:id="rId9"/>
              </a:rPr>
              <a:t>today’s</a:t>
            </a:r>
            <a:r>
              <a:rPr dirty="0" u="sng" sz="950" spc="5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  <a:hlinkClick r:id="rId9"/>
              </a:rPr>
              <a:t> </a:t>
            </a:r>
            <a:r>
              <a:rPr dirty="0" u="sng" sz="950" spc="-10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  <a:hlinkClick r:id="rId9"/>
              </a:rPr>
              <a:t>teachers</a:t>
            </a:r>
            <a:r>
              <a:rPr dirty="0" u="sng" sz="950" spc="10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  <a:hlinkClick r:id="rId9"/>
              </a:rPr>
              <a:t> </a:t>
            </a:r>
            <a:r>
              <a:rPr dirty="0" u="sng" sz="950" spc="-10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  <a:hlinkClick r:id="rId9"/>
              </a:rPr>
              <a:t>to</a:t>
            </a:r>
            <a:r>
              <a:rPr dirty="0" u="sng" sz="950" spc="5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  <a:hlinkClick r:id="rId9"/>
              </a:rPr>
              <a:t> </a:t>
            </a:r>
            <a:r>
              <a:rPr dirty="0" u="sng" sz="950" spc="-5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  <a:hlinkClick r:id="rId9"/>
              </a:rPr>
              <a:t>develop</a:t>
            </a:r>
            <a:r>
              <a:rPr dirty="0" u="sng" sz="950" spc="10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  <a:hlinkClick r:id="rId9"/>
              </a:rPr>
              <a:t> </a:t>
            </a:r>
            <a:r>
              <a:rPr dirty="0" u="sng" sz="950" spc="-10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  <a:hlinkClick r:id="rId9"/>
              </a:rPr>
              <a:t>tomorrow’s</a:t>
            </a:r>
            <a:r>
              <a:rPr dirty="0" u="sng" sz="950" spc="10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  <a:hlinkClick r:id="rId9"/>
              </a:rPr>
              <a:t> </a:t>
            </a:r>
            <a:r>
              <a:rPr dirty="0" u="sng" sz="950" spc="-5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  <a:hlinkClick r:id="rId9"/>
              </a:rPr>
              <a:t>engineers</a:t>
            </a:r>
            <a:r>
              <a:rPr dirty="0" sz="950" spc="-5">
                <a:latin typeface="Montserrat"/>
                <a:cs typeface="Montserrat"/>
              </a:rPr>
              <a:t>.</a:t>
            </a:r>
            <a:r>
              <a:rPr dirty="0" sz="950" spc="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London:</a:t>
            </a:r>
            <a:r>
              <a:rPr dirty="0" sz="950" spc="10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Royal</a:t>
            </a:r>
            <a:r>
              <a:rPr dirty="0" sz="950" spc="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Academy </a:t>
            </a:r>
            <a:r>
              <a:rPr dirty="0" sz="950">
                <a:latin typeface="Montserrat"/>
                <a:cs typeface="Montserrat"/>
              </a:rPr>
              <a:t> of</a:t>
            </a:r>
            <a:r>
              <a:rPr dirty="0" sz="950" spc="-5">
                <a:latin typeface="Montserrat"/>
                <a:cs typeface="Montserrat"/>
              </a:rPr>
              <a:t> Engineering.</a:t>
            </a:r>
            <a:endParaRPr sz="950">
              <a:latin typeface="Montserrat"/>
              <a:cs typeface="Montserrat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606016" y="1238856"/>
            <a:ext cx="1809750" cy="314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900" b="1">
                <a:solidFill>
                  <a:srgbClr val="0093D6"/>
                </a:solidFill>
                <a:latin typeface="Montserrat"/>
                <a:cs typeface="Montserrat"/>
              </a:rPr>
              <a:t>I</a:t>
            </a:r>
            <a:r>
              <a:rPr dirty="0" sz="1900" spc="-30" b="1">
                <a:solidFill>
                  <a:srgbClr val="0093D6"/>
                </a:solidFill>
                <a:latin typeface="Montserrat"/>
                <a:cs typeface="Montserrat"/>
              </a:rPr>
              <a:t> </a:t>
            </a:r>
            <a:r>
              <a:rPr dirty="0" sz="1900" b="1">
                <a:solidFill>
                  <a:srgbClr val="0093D6"/>
                </a:solidFill>
                <a:latin typeface="Montserrat"/>
                <a:cs typeface="Montserrat"/>
              </a:rPr>
              <a:t>am</a:t>
            </a:r>
            <a:r>
              <a:rPr dirty="0" sz="1900" spc="-25" b="1">
                <a:solidFill>
                  <a:srgbClr val="0093D6"/>
                </a:solidFill>
                <a:latin typeface="Montserrat"/>
                <a:cs typeface="Montserrat"/>
              </a:rPr>
              <a:t> </a:t>
            </a:r>
            <a:r>
              <a:rPr dirty="0" sz="1900" b="1">
                <a:solidFill>
                  <a:srgbClr val="0093D6"/>
                </a:solidFill>
                <a:latin typeface="Montserrat"/>
                <a:cs typeface="Montserrat"/>
              </a:rPr>
              <a:t>good</a:t>
            </a:r>
            <a:r>
              <a:rPr dirty="0" sz="1900" spc="-25" b="1">
                <a:solidFill>
                  <a:srgbClr val="0093D6"/>
                </a:solidFill>
                <a:latin typeface="Montserrat"/>
                <a:cs typeface="Montserrat"/>
              </a:rPr>
              <a:t> </a:t>
            </a:r>
            <a:r>
              <a:rPr dirty="0" sz="1900" b="1">
                <a:solidFill>
                  <a:srgbClr val="0093D6"/>
                </a:solidFill>
                <a:latin typeface="Montserrat"/>
                <a:cs typeface="Montserrat"/>
              </a:rPr>
              <a:t>at...</a:t>
            </a:r>
            <a:endParaRPr sz="1900">
              <a:latin typeface="Montserrat"/>
              <a:cs typeface="Montserrat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5687999" y="5699848"/>
            <a:ext cx="4536440" cy="1140460"/>
          </a:xfrm>
          <a:custGeom>
            <a:avLst/>
            <a:gdLst/>
            <a:ahLst/>
            <a:cxnLst/>
            <a:rect l="l" t="t" r="r" b="b"/>
            <a:pathLst>
              <a:path w="4536440" h="1140459">
                <a:moveTo>
                  <a:pt x="4535995" y="0"/>
                </a:moveTo>
                <a:lnTo>
                  <a:pt x="0" y="0"/>
                </a:lnTo>
                <a:lnTo>
                  <a:pt x="0" y="1140142"/>
                </a:lnTo>
                <a:lnTo>
                  <a:pt x="4535995" y="1140142"/>
                </a:lnTo>
                <a:lnTo>
                  <a:pt x="4535995" y="0"/>
                </a:lnTo>
                <a:close/>
              </a:path>
            </a:pathLst>
          </a:custGeom>
          <a:solidFill>
            <a:srgbClr val="E8F6FE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19993" y="1147635"/>
            <a:ext cx="5904230" cy="3638550"/>
          </a:xfrm>
          <a:custGeom>
            <a:avLst/>
            <a:gdLst/>
            <a:ahLst/>
            <a:cxnLst/>
            <a:rect l="l" t="t" r="r" b="b"/>
            <a:pathLst>
              <a:path w="5904230" h="3638550">
                <a:moveTo>
                  <a:pt x="5904001" y="0"/>
                </a:moveTo>
                <a:lnTo>
                  <a:pt x="0" y="0"/>
                </a:lnTo>
                <a:lnTo>
                  <a:pt x="0" y="3638257"/>
                </a:lnTo>
                <a:lnTo>
                  <a:pt x="5904001" y="3638257"/>
                </a:lnTo>
                <a:lnTo>
                  <a:pt x="5904001" y="0"/>
                </a:lnTo>
                <a:close/>
              </a:path>
            </a:pathLst>
          </a:custGeom>
          <a:solidFill>
            <a:srgbClr val="D0EBF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487299" y="1211564"/>
            <a:ext cx="2682875" cy="3431540"/>
          </a:xfrm>
          <a:prstGeom prst="rect">
            <a:avLst/>
          </a:prstGeom>
        </p:spPr>
        <p:txBody>
          <a:bodyPr wrap="square" lIns="0" tIns="1111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dirty="0" sz="1200" spc="-10" b="1">
                <a:solidFill>
                  <a:srgbClr val="0093D6"/>
                </a:solidFill>
                <a:latin typeface="Montserrat"/>
                <a:cs typeface="Montserrat"/>
              </a:rPr>
              <a:t>How</a:t>
            </a:r>
            <a:r>
              <a:rPr dirty="0" sz="1200" spc="-15" b="1">
                <a:solidFill>
                  <a:srgbClr val="0093D6"/>
                </a:solidFill>
                <a:latin typeface="Montserrat"/>
                <a:cs typeface="Montserrat"/>
              </a:rPr>
              <a:t> </a:t>
            </a:r>
            <a:r>
              <a:rPr dirty="0" sz="1200" b="1">
                <a:solidFill>
                  <a:srgbClr val="0093D6"/>
                </a:solidFill>
                <a:latin typeface="Montserrat"/>
                <a:cs typeface="Montserrat"/>
              </a:rPr>
              <a:t>do</a:t>
            </a:r>
            <a:r>
              <a:rPr dirty="0" sz="1200" spc="-15" b="1">
                <a:solidFill>
                  <a:srgbClr val="0093D6"/>
                </a:solidFill>
                <a:latin typeface="Montserrat"/>
                <a:cs typeface="Montserrat"/>
              </a:rPr>
              <a:t> </a:t>
            </a:r>
            <a:r>
              <a:rPr dirty="0" sz="1200" b="1">
                <a:solidFill>
                  <a:srgbClr val="0093D6"/>
                </a:solidFill>
                <a:latin typeface="Montserrat"/>
                <a:cs typeface="Montserrat"/>
              </a:rPr>
              <a:t>students</a:t>
            </a:r>
            <a:r>
              <a:rPr dirty="0" sz="1200" spc="-10" b="1">
                <a:solidFill>
                  <a:srgbClr val="0093D6"/>
                </a:solidFill>
                <a:latin typeface="Montserrat"/>
                <a:cs typeface="Montserrat"/>
              </a:rPr>
              <a:t> </a:t>
            </a:r>
            <a:r>
              <a:rPr dirty="0" sz="1200" spc="-5" b="1">
                <a:solidFill>
                  <a:srgbClr val="0093D6"/>
                </a:solidFill>
                <a:latin typeface="Montserrat"/>
                <a:cs typeface="Montserrat"/>
              </a:rPr>
              <a:t>collect</a:t>
            </a:r>
            <a:r>
              <a:rPr dirty="0" sz="1200" spc="-15" b="1">
                <a:solidFill>
                  <a:srgbClr val="0093D6"/>
                </a:solidFill>
                <a:latin typeface="Montserrat"/>
                <a:cs typeface="Montserrat"/>
              </a:rPr>
              <a:t> </a:t>
            </a:r>
            <a:r>
              <a:rPr dirty="0" sz="1200" spc="-5" b="1">
                <a:solidFill>
                  <a:srgbClr val="0093D6"/>
                </a:solidFill>
                <a:latin typeface="Montserrat"/>
                <a:cs typeface="Montserrat"/>
              </a:rPr>
              <a:t>badges?</a:t>
            </a:r>
            <a:endParaRPr sz="1200">
              <a:latin typeface="Montserrat"/>
              <a:cs typeface="Montserrat"/>
            </a:endParaRPr>
          </a:p>
          <a:p>
            <a:pPr marL="12700" marR="250190">
              <a:lnSpc>
                <a:spcPct val="112100"/>
              </a:lnSpc>
              <a:spcBef>
                <a:spcPts val="475"/>
              </a:spcBef>
            </a:pPr>
            <a:r>
              <a:rPr dirty="0" sz="950" spc="-10">
                <a:latin typeface="Montserrat"/>
                <a:cs typeface="Montserrat"/>
              </a:rPr>
              <a:t>For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each</a:t>
            </a:r>
            <a:r>
              <a:rPr dirty="0" sz="950" spc="-5">
                <a:latin typeface="Montserrat"/>
                <a:cs typeface="Montserrat"/>
              </a:rPr>
              <a:t> challenge they are working </a:t>
            </a:r>
            <a:r>
              <a:rPr dirty="0" sz="950">
                <a:latin typeface="Montserrat"/>
                <a:cs typeface="Montserrat"/>
              </a:rPr>
              <a:t>on, </a:t>
            </a:r>
            <a:r>
              <a:rPr dirty="0" sz="950" spc="-23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mark </a:t>
            </a:r>
            <a:r>
              <a:rPr dirty="0" sz="950">
                <a:latin typeface="Montserrat"/>
                <a:cs typeface="Montserrat"/>
              </a:rPr>
              <a:t>up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to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three engineering</a:t>
            </a:r>
            <a:r>
              <a:rPr dirty="0" sz="950">
                <a:latin typeface="Montserrat"/>
                <a:cs typeface="Montserrat"/>
              </a:rPr>
              <a:t> habits </a:t>
            </a:r>
            <a:r>
              <a:rPr dirty="0" sz="950" spc="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they </a:t>
            </a:r>
            <a:r>
              <a:rPr dirty="0" sz="950" spc="-10">
                <a:latin typeface="Montserrat"/>
                <a:cs typeface="Montserrat"/>
              </a:rPr>
              <a:t>have </a:t>
            </a:r>
            <a:r>
              <a:rPr dirty="0" sz="950">
                <a:latin typeface="Montserrat"/>
                <a:cs typeface="Montserrat"/>
              </a:rPr>
              <a:t>been using on the </a:t>
            </a:r>
            <a:r>
              <a:rPr dirty="0" sz="950" spc="-5">
                <a:latin typeface="Montserrat"/>
                <a:cs typeface="Montserrat"/>
              </a:rPr>
              <a:t>STEM 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badge </a:t>
            </a:r>
            <a:r>
              <a:rPr dirty="0" sz="950" spc="-10">
                <a:latin typeface="Montserrat"/>
                <a:cs typeface="Montserrat"/>
              </a:rPr>
              <a:t>tracker.</a:t>
            </a:r>
            <a:endParaRPr sz="950">
              <a:latin typeface="Montserrat"/>
              <a:cs typeface="Montserrat"/>
            </a:endParaRPr>
          </a:p>
          <a:p>
            <a:pPr marL="12700" marR="84455">
              <a:lnSpc>
                <a:spcPct val="112100"/>
              </a:lnSpc>
              <a:spcBef>
                <a:spcPts val="850"/>
              </a:spcBef>
            </a:pPr>
            <a:r>
              <a:rPr dirty="0" sz="950" spc="-5">
                <a:latin typeface="Montserrat"/>
                <a:cs typeface="Montserrat"/>
              </a:rPr>
              <a:t>Once they </a:t>
            </a:r>
            <a:r>
              <a:rPr dirty="0" sz="950" spc="-10">
                <a:latin typeface="Montserrat"/>
                <a:cs typeface="Montserrat"/>
              </a:rPr>
              <a:t>have </a:t>
            </a:r>
            <a:r>
              <a:rPr dirty="0" sz="950" spc="-5">
                <a:latin typeface="Montserrat"/>
                <a:cs typeface="Montserrat"/>
              </a:rPr>
              <a:t>completed three </a:t>
            </a:r>
            <a:r>
              <a:rPr dirty="0" sz="950">
                <a:latin typeface="Montserrat"/>
                <a:cs typeface="Montserrat"/>
              </a:rPr>
              <a:t>activities, </a:t>
            </a:r>
            <a:r>
              <a:rPr dirty="0" sz="950" spc="-23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they </a:t>
            </a:r>
            <a:r>
              <a:rPr dirty="0" sz="950">
                <a:latin typeface="Montserrat"/>
                <a:cs typeface="Montserrat"/>
              </a:rPr>
              <a:t>can </a:t>
            </a:r>
            <a:r>
              <a:rPr dirty="0" sz="950" spc="-5">
                <a:latin typeface="Montserrat"/>
                <a:cs typeface="Montserrat"/>
              </a:rPr>
              <a:t>come </a:t>
            </a:r>
            <a:r>
              <a:rPr dirty="0" sz="950">
                <a:latin typeface="Montserrat"/>
                <a:cs typeface="Montserrat"/>
              </a:rPr>
              <a:t>and </a:t>
            </a:r>
            <a:r>
              <a:rPr dirty="0" sz="950" spc="-5">
                <a:latin typeface="Montserrat"/>
                <a:cs typeface="Montserrat"/>
              </a:rPr>
              <a:t>share </a:t>
            </a:r>
            <a:r>
              <a:rPr dirty="0" sz="950">
                <a:latin typeface="Montserrat"/>
                <a:cs typeface="Montserrat"/>
              </a:rPr>
              <a:t>what </a:t>
            </a:r>
            <a:r>
              <a:rPr dirty="0" sz="950" spc="-5">
                <a:latin typeface="Montserrat"/>
                <a:cs typeface="Montserrat"/>
              </a:rPr>
              <a:t>they </a:t>
            </a:r>
            <a:r>
              <a:rPr dirty="0" sz="950" spc="-10">
                <a:latin typeface="Montserrat"/>
                <a:cs typeface="Montserrat"/>
              </a:rPr>
              <a:t>have 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been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working </a:t>
            </a:r>
            <a:r>
              <a:rPr dirty="0" sz="950">
                <a:latin typeface="Montserrat"/>
                <a:cs typeface="Montserrat"/>
              </a:rPr>
              <a:t>on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with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you, </a:t>
            </a:r>
            <a:r>
              <a:rPr dirty="0" sz="950">
                <a:latin typeface="Montserrat"/>
                <a:cs typeface="Montserrat"/>
              </a:rPr>
              <a:t>their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teacher.</a:t>
            </a:r>
            <a:endParaRPr sz="950">
              <a:latin typeface="Montserrat"/>
              <a:cs typeface="Montserrat"/>
            </a:endParaRPr>
          </a:p>
          <a:p>
            <a:pPr marL="12700" marR="63500">
              <a:lnSpc>
                <a:spcPct val="112100"/>
              </a:lnSpc>
              <a:spcBef>
                <a:spcPts val="850"/>
              </a:spcBef>
            </a:pPr>
            <a:r>
              <a:rPr dirty="0" sz="950">
                <a:latin typeface="Montserrat"/>
                <a:cs typeface="Montserrat"/>
              </a:rPr>
              <a:t>Then</a:t>
            </a:r>
            <a:r>
              <a:rPr dirty="0" sz="950" spc="-5">
                <a:latin typeface="Montserrat"/>
                <a:cs typeface="Montserrat"/>
              </a:rPr>
              <a:t> it’s </a:t>
            </a:r>
            <a:r>
              <a:rPr dirty="0" sz="950" spc="-15">
                <a:latin typeface="Montserrat"/>
                <a:cs typeface="Montserrat"/>
              </a:rPr>
              <a:t>easy.</a:t>
            </a:r>
            <a:r>
              <a:rPr dirty="0" sz="950" spc="-5">
                <a:latin typeface="Montserrat"/>
                <a:cs typeface="Montserrat"/>
              </a:rPr>
              <a:t> Visit </a:t>
            </a:r>
            <a:r>
              <a:rPr dirty="0" sz="950">
                <a:latin typeface="Montserrat"/>
                <a:cs typeface="Montserrat"/>
              </a:rPr>
              <a:t>our online</a:t>
            </a:r>
            <a:r>
              <a:rPr dirty="0" sz="950" spc="-5">
                <a:latin typeface="Montserrat"/>
                <a:cs typeface="Montserrat"/>
              </a:rPr>
              <a:t> platform 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where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you </a:t>
            </a:r>
            <a:r>
              <a:rPr dirty="0" sz="950">
                <a:latin typeface="Montserrat"/>
                <a:cs typeface="Montserrat"/>
              </a:rPr>
              <a:t>can</a:t>
            </a:r>
            <a:r>
              <a:rPr dirty="0" sz="950" spc="-5">
                <a:latin typeface="Montserrat"/>
                <a:cs typeface="Montserrat"/>
              </a:rPr>
              <a:t> tell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us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what</a:t>
            </a:r>
            <a:r>
              <a:rPr dirty="0" sz="950" spc="-5">
                <a:latin typeface="Montserrat"/>
                <a:cs typeface="Montserrat"/>
              </a:rPr>
              <a:t> challenges your </a:t>
            </a:r>
            <a:r>
              <a:rPr dirty="0" sz="950" spc="-23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students </a:t>
            </a:r>
            <a:r>
              <a:rPr dirty="0" sz="950" spc="-10">
                <a:latin typeface="Montserrat"/>
                <a:cs typeface="Montserrat"/>
              </a:rPr>
              <a:t>have </a:t>
            </a:r>
            <a:r>
              <a:rPr dirty="0" sz="950" spc="-5">
                <a:latin typeface="Montserrat"/>
                <a:cs typeface="Montserrat"/>
              </a:rPr>
              <a:t>completed </a:t>
            </a:r>
            <a:r>
              <a:rPr dirty="0" sz="950">
                <a:latin typeface="Montserrat"/>
                <a:cs typeface="Montserrat"/>
              </a:rPr>
              <a:t>and </a:t>
            </a:r>
            <a:r>
              <a:rPr dirty="0" sz="950" spc="-5">
                <a:latin typeface="Montserrat"/>
                <a:cs typeface="Montserrat"/>
              </a:rPr>
              <a:t>share </a:t>
            </a:r>
            <a:r>
              <a:rPr dirty="0" sz="950">
                <a:latin typeface="Montserrat"/>
                <a:cs typeface="Montserrat"/>
              </a:rPr>
              <a:t>one or </a:t>
            </a:r>
            <a:r>
              <a:rPr dirty="0" sz="950" spc="-235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two</a:t>
            </a:r>
            <a:r>
              <a:rPr dirty="0" sz="950" spc="-5">
                <a:latin typeface="Montserrat"/>
                <a:cs typeface="Montserrat"/>
              </a:rPr>
              <a:t> examples </a:t>
            </a:r>
            <a:r>
              <a:rPr dirty="0" sz="950">
                <a:latin typeface="Montserrat"/>
                <a:cs typeface="Montserrat"/>
              </a:rPr>
              <a:t>of their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work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with us.</a:t>
            </a:r>
            <a:endParaRPr sz="950">
              <a:latin typeface="Montserrat"/>
              <a:cs typeface="Montserrat"/>
            </a:endParaRPr>
          </a:p>
          <a:p>
            <a:pPr marL="12700" marR="138430">
              <a:lnSpc>
                <a:spcPct val="112100"/>
              </a:lnSpc>
              <a:spcBef>
                <a:spcPts val="850"/>
              </a:spcBef>
            </a:pPr>
            <a:r>
              <a:rPr dirty="0" sz="950" spc="-5">
                <a:latin typeface="Montserrat"/>
                <a:cs typeface="Montserrat"/>
              </a:rPr>
              <a:t>Visit </a:t>
            </a:r>
            <a:r>
              <a:rPr dirty="0" u="sng" sz="950" spc="-5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  <a:hlinkClick r:id="rId2"/>
              </a:rPr>
              <a:t>rae.mindsetsonline.co.uk</a:t>
            </a:r>
            <a:r>
              <a:rPr dirty="0" sz="950" spc="-5" b="0">
                <a:solidFill>
                  <a:srgbClr val="D70929"/>
                </a:solidFill>
                <a:latin typeface="Montserrat Medium"/>
                <a:cs typeface="Montserrat Medium"/>
                <a:hlinkClick r:id="rId2"/>
              </a:rPr>
              <a:t> </a:t>
            </a:r>
            <a:r>
              <a:rPr dirty="0" sz="950" spc="-10">
                <a:latin typeface="Montserrat"/>
                <a:cs typeface="Montserrat"/>
              </a:rPr>
              <a:t>to </a:t>
            </a:r>
            <a:r>
              <a:rPr dirty="0" sz="950">
                <a:latin typeface="Montserrat"/>
                <a:cs typeface="Montserrat"/>
              </a:rPr>
              <a:t>submit </a:t>
            </a:r>
            <a:r>
              <a:rPr dirty="0" sz="950" spc="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your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students’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work </a:t>
            </a:r>
            <a:r>
              <a:rPr dirty="0" sz="950">
                <a:latin typeface="Montserrat"/>
                <a:cs typeface="Montserrat"/>
              </a:rPr>
              <a:t>and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apply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for badges.</a:t>
            </a:r>
            <a:endParaRPr sz="950">
              <a:latin typeface="Montserrat"/>
              <a:cs typeface="Montserrat"/>
            </a:endParaRPr>
          </a:p>
          <a:p>
            <a:pPr marL="174625" indent="-162560">
              <a:lnSpc>
                <a:spcPct val="100000"/>
              </a:lnSpc>
              <a:spcBef>
                <a:spcPts val="990"/>
              </a:spcBef>
              <a:buClr>
                <a:srgbClr val="0093D6"/>
              </a:buClr>
              <a:buFont typeface="Montserrat"/>
              <a:buAutoNum type="arabicPeriod"/>
              <a:tabLst>
                <a:tab pos="175260" algn="l"/>
              </a:tabLst>
            </a:pPr>
            <a:r>
              <a:rPr dirty="0" sz="950">
                <a:latin typeface="Montserrat"/>
                <a:cs typeface="Montserrat"/>
              </a:rPr>
              <a:t>Students</a:t>
            </a:r>
            <a:r>
              <a:rPr dirty="0" sz="950" spc="-2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show</a:t>
            </a:r>
            <a:r>
              <a:rPr dirty="0" sz="950" spc="-1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you</a:t>
            </a:r>
            <a:r>
              <a:rPr dirty="0" sz="950" spc="-2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their</a:t>
            </a:r>
            <a:r>
              <a:rPr dirty="0" sz="950" spc="-1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work.</a:t>
            </a:r>
            <a:endParaRPr sz="950">
              <a:latin typeface="Montserrat"/>
              <a:cs typeface="Montserrat"/>
            </a:endParaRPr>
          </a:p>
          <a:p>
            <a:pPr marL="174625" marR="502284" indent="-162560">
              <a:lnSpc>
                <a:spcPct val="112100"/>
              </a:lnSpc>
              <a:spcBef>
                <a:spcPts val="280"/>
              </a:spcBef>
              <a:buClr>
                <a:srgbClr val="0093D6"/>
              </a:buClr>
              <a:buFont typeface="Montserrat"/>
              <a:buAutoNum type="arabicPeriod"/>
              <a:tabLst>
                <a:tab pos="175260" algn="l"/>
              </a:tabLst>
            </a:pPr>
            <a:r>
              <a:rPr dirty="0" sz="950" spc="-5">
                <a:latin typeface="Montserrat"/>
                <a:cs typeface="Montserrat"/>
              </a:rPr>
              <a:t>Fill</a:t>
            </a:r>
            <a:r>
              <a:rPr dirty="0" sz="950" spc="-1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in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the</a:t>
            </a:r>
            <a:r>
              <a:rPr dirty="0" sz="950" spc="-1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form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on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the</a:t>
            </a:r>
            <a:r>
              <a:rPr dirty="0" sz="950" spc="-1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website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for </a:t>
            </a:r>
            <a:r>
              <a:rPr dirty="0" sz="950" spc="-235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each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student.</a:t>
            </a:r>
            <a:endParaRPr sz="950">
              <a:latin typeface="Montserrat"/>
              <a:cs typeface="Montserra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49359" y="2813723"/>
            <a:ext cx="2668905" cy="18256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4625" marR="5080" indent="-162560">
              <a:lnSpc>
                <a:spcPct val="108500"/>
              </a:lnSpc>
              <a:spcBef>
                <a:spcPts val="100"/>
              </a:spcBef>
              <a:buClr>
                <a:srgbClr val="0093D6"/>
              </a:buClr>
              <a:buFont typeface="Montserrat"/>
              <a:buAutoNum type="arabicPeriod" startAt="3"/>
              <a:tabLst>
                <a:tab pos="175260" algn="l"/>
              </a:tabLst>
            </a:pPr>
            <a:r>
              <a:rPr dirty="0" sz="950" spc="-5">
                <a:latin typeface="Montserrat"/>
                <a:cs typeface="Montserrat"/>
              </a:rPr>
              <a:t>Attach </a:t>
            </a:r>
            <a:r>
              <a:rPr dirty="0" sz="950">
                <a:latin typeface="Montserrat"/>
                <a:cs typeface="Montserrat"/>
              </a:rPr>
              <a:t>supporting </a:t>
            </a:r>
            <a:r>
              <a:rPr dirty="0" sz="950" spc="-5">
                <a:latin typeface="Montserrat"/>
                <a:cs typeface="Montserrat"/>
              </a:rPr>
              <a:t>evidence, e.g. photos </a:t>
            </a:r>
            <a:r>
              <a:rPr dirty="0" sz="950">
                <a:latin typeface="Montserrat"/>
                <a:cs typeface="Montserrat"/>
              </a:rPr>
              <a:t> or </a:t>
            </a:r>
            <a:r>
              <a:rPr dirty="0" sz="950" spc="-5">
                <a:latin typeface="Montserrat"/>
                <a:cs typeface="Montserrat"/>
              </a:rPr>
              <a:t>presentation. </a:t>
            </a:r>
            <a:r>
              <a:rPr dirty="0" sz="950">
                <a:latin typeface="Montserrat"/>
                <a:cs typeface="Montserrat"/>
              </a:rPr>
              <a:t>This is optional, </a:t>
            </a:r>
            <a:r>
              <a:rPr dirty="0" sz="950" spc="-10">
                <a:latin typeface="Montserrat"/>
                <a:cs typeface="Montserrat"/>
              </a:rPr>
              <a:t>however </a:t>
            </a:r>
            <a:r>
              <a:rPr dirty="0" sz="950" spc="-235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we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always</a:t>
            </a:r>
            <a:r>
              <a:rPr dirty="0" sz="950" spc="-5">
                <a:latin typeface="Montserrat"/>
                <a:cs typeface="Montserrat"/>
              </a:rPr>
              <a:t> like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to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see </a:t>
            </a:r>
            <a:r>
              <a:rPr dirty="0" sz="950" spc="-5">
                <a:latin typeface="Montserrat"/>
                <a:cs typeface="Montserrat"/>
              </a:rPr>
              <a:t>student’s work, </a:t>
            </a:r>
            <a:r>
              <a:rPr dirty="0" sz="950">
                <a:latin typeface="Montserrat"/>
                <a:cs typeface="Montserrat"/>
              </a:rPr>
              <a:t> especially</a:t>
            </a:r>
            <a:r>
              <a:rPr dirty="0" sz="950" spc="-1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when</a:t>
            </a:r>
            <a:r>
              <a:rPr dirty="0" sz="950" spc="-10">
                <a:latin typeface="Montserrat"/>
                <a:cs typeface="Montserrat"/>
              </a:rPr>
              <a:t> creative </a:t>
            </a:r>
            <a:r>
              <a:rPr dirty="0" sz="950" spc="-5">
                <a:latin typeface="Montserrat"/>
                <a:cs typeface="Montserrat"/>
              </a:rPr>
              <a:t>problem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solving </a:t>
            </a:r>
            <a:r>
              <a:rPr dirty="0" sz="950" spc="-23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is</a:t>
            </a:r>
            <a:r>
              <a:rPr dirty="0" sz="950" spc="-5">
                <a:latin typeface="Montserrat"/>
                <a:cs typeface="Montserrat"/>
              </a:rPr>
              <a:t> involved!</a:t>
            </a:r>
            <a:endParaRPr sz="950">
              <a:latin typeface="Montserrat"/>
              <a:cs typeface="Montserrat"/>
            </a:endParaRPr>
          </a:p>
          <a:p>
            <a:pPr marL="174625" marR="372745" indent="-162560">
              <a:lnSpc>
                <a:spcPct val="108500"/>
              </a:lnSpc>
              <a:spcBef>
                <a:spcPts val="284"/>
              </a:spcBef>
              <a:buClr>
                <a:srgbClr val="0093D6"/>
              </a:buClr>
              <a:buFont typeface="Montserrat"/>
              <a:buAutoNum type="arabicPeriod" startAt="3"/>
              <a:tabLst>
                <a:tab pos="175260" algn="l"/>
              </a:tabLst>
            </a:pPr>
            <a:r>
              <a:rPr dirty="0" sz="950">
                <a:latin typeface="Montserrat"/>
                <a:cs typeface="Montserrat"/>
              </a:rPr>
              <a:t>Submit </a:t>
            </a:r>
            <a:r>
              <a:rPr dirty="0" sz="950" spc="-5">
                <a:latin typeface="Montserrat"/>
                <a:cs typeface="Montserrat"/>
              </a:rPr>
              <a:t>forms for </a:t>
            </a:r>
            <a:r>
              <a:rPr dirty="0" sz="950" spc="-10">
                <a:latin typeface="Montserrat"/>
                <a:cs typeface="Montserrat"/>
              </a:rPr>
              <a:t>approval. </a:t>
            </a:r>
            <a:r>
              <a:rPr dirty="0" sz="950" spc="-20">
                <a:latin typeface="Montserrat"/>
                <a:cs typeface="Montserrat"/>
              </a:rPr>
              <a:t>You </a:t>
            </a:r>
            <a:r>
              <a:rPr dirty="0" sz="950">
                <a:latin typeface="Montserrat"/>
                <a:cs typeface="Montserrat"/>
              </a:rPr>
              <a:t>can </a:t>
            </a:r>
            <a:r>
              <a:rPr dirty="0" sz="950" spc="-23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submit </a:t>
            </a:r>
            <a:r>
              <a:rPr dirty="0" sz="950" spc="-5">
                <a:latin typeface="Montserrat"/>
                <a:cs typeface="Montserrat"/>
              </a:rPr>
              <a:t>for several </a:t>
            </a:r>
            <a:r>
              <a:rPr dirty="0" sz="950">
                <a:latin typeface="Montserrat"/>
                <a:cs typeface="Montserrat"/>
              </a:rPr>
              <a:t>students at the </a:t>
            </a:r>
            <a:r>
              <a:rPr dirty="0" sz="950" spc="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same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time.</a:t>
            </a:r>
            <a:endParaRPr sz="950">
              <a:latin typeface="Montserrat"/>
              <a:cs typeface="Montserrat"/>
            </a:endParaRPr>
          </a:p>
          <a:p>
            <a:pPr marL="174625" marR="90170" indent="-162560">
              <a:lnSpc>
                <a:spcPct val="108500"/>
              </a:lnSpc>
              <a:spcBef>
                <a:spcPts val="280"/>
              </a:spcBef>
              <a:buClr>
                <a:srgbClr val="0093D6"/>
              </a:buClr>
              <a:buFont typeface="Montserrat"/>
              <a:buAutoNum type="arabicPeriod" startAt="3"/>
              <a:tabLst>
                <a:tab pos="175260" algn="l"/>
              </a:tabLst>
            </a:pPr>
            <a:r>
              <a:rPr dirty="0" sz="950" spc="-5">
                <a:latin typeface="Montserrat"/>
                <a:cs typeface="Montserrat"/>
              </a:rPr>
              <a:t>Once your badges </a:t>
            </a:r>
            <a:r>
              <a:rPr dirty="0" sz="950" spc="-10">
                <a:latin typeface="Montserrat"/>
                <a:cs typeface="Montserrat"/>
              </a:rPr>
              <a:t>have </a:t>
            </a:r>
            <a:r>
              <a:rPr dirty="0" sz="950">
                <a:latin typeface="Montserrat"/>
                <a:cs typeface="Montserrat"/>
              </a:rPr>
              <a:t>been </a:t>
            </a:r>
            <a:r>
              <a:rPr dirty="0" sz="950" spc="-5">
                <a:latin typeface="Montserrat"/>
                <a:cs typeface="Montserrat"/>
              </a:rPr>
              <a:t>approved, </a:t>
            </a:r>
            <a:r>
              <a:rPr dirty="0" sz="950" spc="-240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we </a:t>
            </a:r>
            <a:r>
              <a:rPr dirty="0" sz="950">
                <a:latin typeface="Montserrat"/>
                <a:cs typeface="Montserrat"/>
              </a:rPr>
              <a:t>will send them </a:t>
            </a:r>
            <a:r>
              <a:rPr dirty="0" sz="950" spc="-10">
                <a:latin typeface="Montserrat"/>
                <a:cs typeface="Montserrat"/>
              </a:rPr>
              <a:t>to </a:t>
            </a:r>
            <a:r>
              <a:rPr dirty="0" sz="950" spc="-5">
                <a:latin typeface="Montserrat"/>
                <a:cs typeface="Montserrat"/>
              </a:rPr>
              <a:t>you </a:t>
            </a:r>
            <a:r>
              <a:rPr dirty="0" sz="950">
                <a:latin typeface="Montserrat"/>
                <a:cs typeface="Montserrat"/>
              </a:rPr>
              <a:t>via email </a:t>
            </a:r>
            <a:r>
              <a:rPr dirty="0" sz="950" spc="-10">
                <a:latin typeface="Montserrat"/>
                <a:cs typeface="Montserrat"/>
              </a:rPr>
              <a:t>to </a:t>
            </a:r>
            <a:r>
              <a:rPr dirty="0" sz="950" spc="-5">
                <a:latin typeface="Montserrat"/>
                <a:cs typeface="Montserrat"/>
              </a:rPr>
              <a:t> share </a:t>
            </a:r>
            <a:r>
              <a:rPr dirty="0" sz="950">
                <a:latin typeface="Montserrat"/>
                <a:cs typeface="Montserrat"/>
              </a:rPr>
              <a:t>with</a:t>
            </a:r>
            <a:r>
              <a:rPr dirty="0" sz="950" spc="-5">
                <a:latin typeface="Montserrat"/>
                <a:cs typeface="Montserrat"/>
              </a:rPr>
              <a:t> your</a:t>
            </a:r>
            <a:r>
              <a:rPr dirty="0" sz="950">
                <a:latin typeface="Montserrat"/>
                <a:cs typeface="Montserrat"/>
              </a:rPr>
              <a:t> students.</a:t>
            </a:r>
            <a:endParaRPr sz="950">
              <a:latin typeface="Montserrat"/>
              <a:cs typeface="Montserrat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09356" y="5402628"/>
            <a:ext cx="1088504" cy="110604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 rot="17640000">
            <a:off x="1847589" y="5671863"/>
            <a:ext cx="96872" cy="80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35"/>
              </a:lnSpc>
            </a:pPr>
            <a:r>
              <a:rPr dirty="0" sz="600" spc="20" b="1">
                <a:solidFill>
                  <a:srgbClr val="D70929"/>
                </a:solidFill>
                <a:latin typeface="Montserrat"/>
                <a:cs typeface="Montserrat"/>
              </a:rPr>
              <a:t>F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7" name="object 7"/>
          <p:cNvSpPr txBox="1"/>
          <p:nvPr/>
        </p:nvSpPr>
        <p:spPr>
          <a:xfrm rot="17940000">
            <a:off x="1869559" y="5624798"/>
            <a:ext cx="98996" cy="80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35"/>
              </a:lnSpc>
            </a:pPr>
            <a:r>
              <a:rPr dirty="0" sz="600" spc="25" b="1">
                <a:solidFill>
                  <a:srgbClr val="D70929"/>
                </a:solidFill>
                <a:latin typeface="Montserrat"/>
                <a:cs typeface="Montserrat"/>
              </a:rPr>
              <a:t>u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8" name="object 8"/>
          <p:cNvSpPr txBox="1"/>
          <p:nvPr/>
        </p:nvSpPr>
        <p:spPr>
          <a:xfrm rot="18180000">
            <a:off x="1897718" y="5585839"/>
            <a:ext cx="88718" cy="80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35"/>
              </a:lnSpc>
            </a:pPr>
            <a:r>
              <a:rPr dirty="0" sz="600" spc="15" b="1">
                <a:solidFill>
                  <a:srgbClr val="D70929"/>
                </a:solidFill>
                <a:latin typeface="Montserrat"/>
                <a:cs typeface="Montserrat"/>
              </a:rPr>
              <a:t>t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9" name="object 9"/>
          <p:cNvSpPr txBox="1"/>
          <p:nvPr/>
        </p:nvSpPr>
        <p:spPr>
          <a:xfrm rot="18480000">
            <a:off x="1918154" y="5549316"/>
            <a:ext cx="99727" cy="80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35"/>
              </a:lnSpc>
            </a:pPr>
            <a:r>
              <a:rPr dirty="0" sz="600" spc="25" b="1">
                <a:solidFill>
                  <a:srgbClr val="D70929"/>
                </a:solidFill>
                <a:latin typeface="Montserrat"/>
                <a:cs typeface="Montserrat"/>
              </a:rPr>
              <a:t>u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10" name="object 10"/>
          <p:cNvSpPr txBox="1"/>
          <p:nvPr/>
        </p:nvSpPr>
        <p:spPr>
          <a:xfrm rot="18720000">
            <a:off x="1951856" y="5514123"/>
            <a:ext cx="88974" cy="80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35"/>
              </a:lnSpc>
            </a:pPr>
            <a:r>
              <a:rPr dirty="0" sz="600" spc="15" b="1">
                <a:solidFill>
                  <a:srgbClr val="D70929"/>
                </a:solidFill>
                <a:latin typeface="Montserrat"/>
                <a:cs typeface="Montserrat"/>
              </a:rPr>
              <a:t>r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11" name="object 11"/>
          <p:cNvSpPr txBox="1"/>
          <p:nvPr/>
        </p:nvSpPr>
        <p:spPr>
          <a:xfrm rot="18960000">
            <a:off x="1976688" y="5483714"/>
            <a:ext cx="96872" cy="80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35"/>
              </a:lnSpc>
            </a:pPr>
            <a:r>
              <a:rPr dirty="0" sz="600" spc="20" b="1">
                <a:solidFill>
                  <a:srgbClr val="D70929"/>
                </a:solidFill>
                <a:latin typeface="Montserrat"/>
                <a:cs typeface="Montserrat"/>
              </a:rPr>
              <a:t>e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12" name="object 12"/>
          <p:cNvSpPr txBox="1"/>
          <p:nvPr/>
        </p:nvSpPr>
        <p:spPr>
          <a:xfrm rot="19380000">
            <a:off x="2032159" y="5434504"/>
            <a:ext cx="97921" cy="80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35"/>
              </a:lnSpc>
            </a:pPr>
            <a:r>
              <a:rPr dirty="0" sz="600" spc="20" b="1">
                <a:solidFill>
                  <a:srgbClr val="D70929"/>
                </a:solidFill>
                <a:latin typeface="Montserrat"/>
                <a:cs typeface="Montserrat"/>
              </a:rPr>
              <a:t>o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13" name="object 13"/>
          <p:cNvSpPr txBox="1"/>
          <p:nvPr/>
        </p:nvSpPr>
        <p:spPr>
          <a:xfrm rot="19620000">
            <a:off x="2071323" y="5409827"/>
            <a:ext cx="87731" cy="80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35"/>
              </a:lnSpc>
            </a:pPr>
            <a:r>
              <a:rPr dirty="0" sz="600" spc="10" b="1">
                <a:solidFill>
                  <a:srgbClr val="D70929"/>
                </a:solidFill>
                <a:latin typeface="Montserrat"/>
                <a:cs typeface="Montserrat"/>
              </a:rPr>
              <a:t>f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14" name="object 14"/>
          <p:cNvSpPr txBox="1"/>
          <p:nvPr/>
        </p:nvSpPr>
        <p:spPr>
          <a:xfrm rot="19980000">
            <a:off x="2122389" y="5376080"/>
            <a:ext cx="99360" cy="80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35"/>
              </a:lnSpc>
            </a:pPr>
            <a:r>
              <a:rPr dirty="0" sz="600" spc="25" b="1">
                <a:solidFill>
                  <a:srgbClr val="D70929"/>
                </a:solidFill>
                <a:latin typeface="Montserrat"/>
                <a:cs typeface="Montserrat"/>
              </a:rPr>
              <a:t>ﬂ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15" name="object 15"/>
          <p:cNvSpPr txBox="1"/>
          <p:nvPr/>
        </p:nvSpPr>
        <p:spPr>
          <a:xfrm rot="20220000">
            <a:off x="2164987" y="5358808"/>
            <a:ext cx="85347" cy="80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35"/>
              </a:lnSpc>
            </a:pPr>
            <a:r>
              <a:rPr dirty="0" sz="600" spc="10" b="1">
                <a:solidFill>
                  <a:srgbClr val="D70929"/>
                </a:solidFill>
                <a:latin typeface="Montserrat"/>
                <a:cs typeface="Montserrat"/>
              </a:rPr>
              <a:t>i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16" name="object 16"/>
          <p:cNvSpPr txBox="1"/>
          <p:nvPr/>
        </p:nvSpPr>
        <p:spPr>
          <a:xfrm rot="20400000">
            <a:off x="2195528" y="5343616"/>
            <a:ext cx="99360" cy="80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35"/>
              </a:lnSpc>
            </a:pPr>
            <a:r>
              <a:rPr dirty="0" sz="600" spc="25" b="1">
                <a:solidFill>
                  <a:srgbClr val="D70929"/>
                </a:solidFill>
                <a:latin typeface="Montserrat"/>
                <a:cs typeface="Montserrat"/>
              </a:rPr>
              <a:t>g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17" name="object 17"/>
          <p:cNvSpPr txBox="1"/>
          <p:nvPr/>
        </p:nvSpPr>
        <p:spPr>
          <a:xfrm rot="20760000">
            <a:off x="2248968" y="5327031"/>
            <a:ext cx="99727" cy="80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35"/>
              </a:lnSpc>
            </a:pPr>
            <a:r>
              <a:rPr dirty="0" sz="600" spc="25" b="1">
                <a:solidFill>
                  <a:srgbClr val="D70929"/>
                </a:solidFill>
                <a:latin typeface="Montserrat"/>
                <a:cs typeface="Montserrat"/>
              </a:rPr>
              <a:t>h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18" name="object 18"/>
          <p:cNvSpPr txBox="1"/>
          <p:nvPr/>
        </p:nvSpPr>
        <p:spPr>
          <a:xfrm rot="21000000">
            <a:off x="2298197" y="5317094"/>
            <a:ext cx="88974" cy="80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35"/>
              </a:lnSpc>
            </a:pPr>
            <a:r>
              <a:rPr dirty="0" sz="600" spc="15" b="1">
                <a:solidFill>
                  <a:srgbClr val="D70929"/>
                </a:solidFill>
                <a:latin typeface="Montserrat"/>
                <a:cs typeface="Montserrat"/>
              </a:rPr>
              <a:t>t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19" name="object 19"/>
          <p:cNvSpPr txBox="1"/>
          <p:nvPr/>
        </p:nvSpPr>
        <p:spPr>
          <a:xfrm rot="21180000">
            <a:off x="2328268" y="5312643"/>
            <a:ext cx="84433" cy="80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35"/>
              </a:lnSpc>
            </a:pPr>
            <a:r>
              <a:rPr dirty="0" sz="600" spc="10" b="1">
                <a:solidFill>
                  <a:srgbClr val="D70929"/>
                </a:solidFill>
                <a:latin typeface="Montserrat"/>
                <a:cs typeface="Montserrat"/>
              </a:rPr>
              <a:t>: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20" name="object 20"/>
          <p:cNvSpPr txBox="1"/>
          <p:nvPr/>
        </p:nvSpPr>
        <p:spPr>
          <a:xfrm rot="21540000">
            <a:off x="2383394" y="5307355"/>
            <a:ext cx="105128" cy="80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35"/>
              </a:lnSpc>
            </a:pPr>
            <a:r>
              <a:rPr dirty="0" sz="600" spc="30" b="1">
                <a:solidFill>
                  <a:srgbClr val="D70929"/>
                </a:solidFill>
                <a:latin typeface="Montserrat"/>
                <a:cs typeface="Montserrat"/>
              </a:rPr>
              <a:t>H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21" name="object 21"/>
          <p:cNvSpPr txBox="1"/>
          <p:nvPr/>
        </p:nvSpPr>
        <p:spPr>
          <a:xfrm rot="180000">
            <a:off x="2445668" y="5308716"/>
            <a:ext cx="96872" cy="80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30"/>
              </a:lnSpc>
            </a:pPr>
            <a:r>
              <a:rPr dirty="0" sz="600" spc="20" b="1">
                <a:solidFill>
                  <a:srgbClr val="D70929"/>
                </a:solidFill>
                <a:latin typeface="Montserrat"/>
                <a:cs typeface="Montserrat"/>
              </a:rPr>
              <a:t>e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22" name="object 22"/>
          <p:cNvSpPr txBox="1"/>
          <p:nvPr/>
        </p:nvSpPr>
        <p:spPr>
          <a:xfrm rot="480000">
            <a:off x="2494941" y="5313794"/>
            <a:ext cx="95849" cy="80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30"/>
              </a:lnSpc>
            </a:pPr>
            <a:r>
              <a:rPr dirty="0" sz="600" spc="20" b="1">
                <a:solidFill>
                  <a:srgbClr val="D70929"/>
                </a:solidFill>
                <a:latin typeface="Montserrat"/>
                <a:cs typeface="Montserrat"/>
              </a:rPr>
              <a:t>a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23" name="object 23"/>
          <p:cNvSpPr txBox="1"/>
          <p:nvPr/>
        </p:nvSpPr>
        <p:spPr>
          <a:xfrm rot="660000">
            <a:off x="2536516" y="5320276"/>
            <a:ext cx="85347" cy="80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30"/>
              </a:lnSpc>
            </a:pPr>
            <a:r>
              <a:rPr dirty="0" sz="600" spc="10" b="1">
                <a:solidFill>
                  <a:srgbClr val="D70929"/>
                </a:solidFill>
                <a:latin typeface="Montserrat"/>
                <a:cs typeface="Montserrat"/>
              </a:rPr>
              <a:t>l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24" name="object 24"/>
          <p:cNvSpPr txBox="1"/>
          <p:nvPr/>
        </p:nvSpPr>
        <p:spPr>
          <a:xfrm rot="840000">
            <a:off x="2566716" y="5327988"/>
            <a:ext cx="89498" cy="80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30"/>
              </a:lnSpc>
            </a:pPr>
            <a:r>
              <a:rPr dirty="0" sz="600" spc="15" b="1">
                <a:solidFill>
                  <a:srgbClr val="D70929"/>
                </a:solidFill>
                <a:latin typeface="Montserrat"/>
                <a:cs typeface="Montserrat"/>
              </a:rPr>
              <a:t>t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25" name="object 25"/>
          <p:cNvSpPr txBox="1"/>
          <p:nvPr/>
        </p:nvSpPr>
        <p:spPr>
          <a:xfrm rot="1140000">
            <a:off x="2604841" y="5341171"/>
            <a:ext cx="98996" cy="80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30"/>
              </a:lnSpc>
            </a:pPr>
            <a:r>
              <a:rPr dirty="0" sz="600" spc="25" b="1">
                <a:solidFill>
                  <a:srgbClr val="D70929"/>
                </a:solidFill>
                <a:latin typeface="Montserrat"/>
                <a:cs typeface="Montserrat"/>
              </a:rPr>
              <a:t>h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26" name="object 26"/>
          <p:cNvSpPr txBox="1"/>
          <p:nvPr/>
        </p:nvSpPr>
        <p:spPr>
          <a:xfrm rot="1680000">
            <a:off x="2680387" y="5377983"/>
            <a:ext cx="117672" cy="80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35"/>
              </a:lnSpc>
            </a:pPr>
            <a:r>
              <a:rPr dirty="0" sz="600" spc="35" b="1">
                <a:solidFill>
                  <a:srgbClr val="D70929"/>
                </a:solidFill>
                <a:latin typeface="Montserrat"/>
                <a:cs typeface="Montserrat"/>
              </a:rPr>
              <a:t>m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27" name="object 27"/>
          <p:cNvSpPr txBox="1"/>
          <p:nvPr/>
        </p:nvSpPr>
        <p:spPr>
          <a:xfrm rot="2040000">
            <a:off x="2749672" y="5414389"/>
            <a:ext cx="97921" cy="80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30"/>
              </a:lnSpc>
            </a:pPr>
            <a:r>
              <a:rPr dirty="0" sz="600" spc="20" b="1">
                <a:solidFill>
                  <a:srgbClr val="D70929"/>
                </a:solidFill>
                <a:latin typeface="Montserrat"/>
                <a:cs typeface="Montserrat"/>
              </a:rPr>
              <a:t>o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28" name="object 28"/>
          <p:cNvSpPr txBox="1"/>
          <p:nvPr/>
        </p:nvSpPr>
        <p:spPr>
          <a:xfrm rot="2340000">
            <a:off x="2791855" y="5447078"/>
            <a:ext cx="99360" cy="80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30"/>
              </a:lnSpc>
            </a:pPr>
            <a:r>
              <a:rPr dirty="0" sz="600" spc="25" b="1">
                <a:solidFill>
                  <a:srgbClr val="D70929"/>
                </a:solidFill>
                <a:latin typeface="Montserrat"/>
                <a:cs typeface="Montserrat"/>
              </a:rPr>
              <a:t>n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29" name="object 29"/>
          <p:cNvSpPr txBox="1"/>
          <p:nvPr/>
        </p:nvSpPr>
        <p:spPr>
          <a:xfrm rot="2580000">
            <a:off x="2829070" y="5473438"/>
            <a:ext cx="85156" cy="80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30"/>
              </a:lnSpc>
            </a:pPr>
            <a:r>
              <a:rPr dirty="0" sz="600" spc="10" b="1">
                <a:solidFill>
                  <a:srgbClr val="D70929"/>
                </a:solidFill>
                <a:latin typeface="Montserrat"/>
                <a:cs typeface="Montserrat"/>
              </a:rPr>
              <a:t>i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30" name="object 30"/>
          <p:cNvSpPr txBox="1"/>
          <p:nvPr/>
        </p:nvSpPr>
        <p:spPr>
          <a:xfrm rot="2760000">
            <a:off x="2848287" y="5494199"/>
            <a:ext cx="88718" cy="80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30"/>
              </a:lnSpc>
            </a:pPr>
            <a:r>
              <a:rPr dirty="0" sz="600" spc="15" b="1">
                <a:solidFill>
                  <a:srgbClr val="D70929"/>
                </a:solidFill>
                <a:latin typeface="Montserrat"/>
                <a:cs typeface="Montserrat"/>
              </a:rPr>
              <a:t>t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31" name="object 31"/>
          <p:cNvSpPr txBox="1"/>
          <p:nvPr/>
        </p:nvSpPr>
        <p:spPr>
          <a:xfrm rot="3000000">
            <a:off x="2872344" y="5525802"/>
            <a:ext cx="97219" cy="80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30"/>
              </a:lnSpc>
            </a:pPr>
            <a:r>
              <a:rPr dirty="0" sz="600" spc="20" b="1">
                <a:solidFill>
                  <a:srgbClr val="D70929"/>
                </a:solidFill>
                <a:latin typeface="Montserrat"/>
                <a:cs typeface="Montserrat"/>
              </a:rPr>
              <a:t>o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32" name="object 32"/>
          <p:cNvSpPr txBox="1"/>
          <p:nvPr/>
        </p:nvSpPr>
        <p:spPr>
          <a:xfrm rot="3240000">
            <a:off x="2903488" y="5560547"/>
            <a:ext cx="88718" cy="80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30"/>
              </a:lnSpc>
            </a:pPr>
            <a:r>
              <a:rPr dirty="0" sz="600" spc="15" b="1">
                <a:solidFill>
                  <a:srgbClr val="D70929"/>
                </a:solidFill>
                <a:latin typeface="Montserrat"/>
                <a:cs typeface="Montserrat"/>
              </a:rPr>
              <a:t>r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33" name="object 33"/>
          <p:cNvSpPr txBox="1"/>
          <p:nvPr/>
        </p:nvSpPr>
        <p:spPr>
          <a:xfrm rot="3360000">
            <a:off x="2921468" y="5584808"/>
            <a:ext cx="85543" cy="80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30"/>
              </a:lnSpc>
            </a:pPr>
            <a:r>
              <a:rPr dirty="0" sz="600" spc="10" b="1">
                <a:solidFill>
                  <a:srgbClr val="D70929"/>
                </a:solidFill>
                <a:latin typeface="Montserrat"/>
                <a:cs typeface="Montserrat"/>
              </a:rPr>
              <a:t>i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34" name="object 34"/>
          <p:cNvSpPr txBox="1"/>
          <p:nvPr/>
        </p:nvSpPr>
        <p:spPr>
          <a:xfrm rot="3600000">
            <a:off x="2934943" y="5618947"/>
            <a:ext cx="99727" cy="80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30"/>
              </a:lnSpc>
            </a:pPr>
            <a:r>
              <a:rPr dirty="0" sz="600" spc="25" b="1">
                <a:solidFill>
                  <a:srgbClr val="D70929"/>
                </a:solidFill>
                <a:latin typeface="Montserrat"/>
                <a:cs typeface="Montserrat"/>
              </a:rPr>
              <a:t>n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35" name="object 35"/>
          <p:cNvSpPr txBox="1"/>
          <p:nvPr/>
        </p:nvSpPr>
        <p:spPr>
          <a:xfrm rot="3960000">
            <a:off x="2960514" y="5669181"/>
            <a:ext cx="99360" cy="80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30"/>
              </a:lnSpc>
            </a:pPr>
            <a:r>
              <a:rPr dirty="0" sz="600" spc="25" b="1">
                <a:solidFill>
                  <a:srgbClr val="D70929"/>
                </a:solidFill>
                <a:latin typeface="Montserrat"/>
                <a:cs typeface="Montserrat"/>
              </a:rPr>
              <a:t>g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36" name="object 36"/>
          <p:cNvSpPr txBox="1"/>
          <p:nvPr/>
        </p:nvSpPr>
        <p:spPr>
          <a:xfrm rot="3420000">
            <a:off x="1881071" y="6243806"/>
            <a:ext cx="103506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R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37" name="object 37"/>
          <p:cNvSpPr txBox="1"/>
          <p:nvPr/>
        </p:nvSpPr>
        <p:spPr>
          <a:xfrm rot="3120000">
            <a:off x="1915997" y="6290138"/>
            <a:ext cx="98817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o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38" name="object 38"/>
          <p:cNvSpPr txBox="1"/>
          <p:nvPr/>
        </p:nvSpPr>
        <p:spPr>
          <a:xfrm rot="2820000">
            <a:off x="1948389" y="6327651"/>
            <a:ext cx="96170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y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39" name="object 39"/>
          <p:cNvSpPr txBox="1"/>
          <p:nvPr/>
        </p:nvSpPr>
        <p:spPr>
          <a:xfrm rot="2580000">
            <a:off x="1980234" y="6361030"/>
            <a:ext cx="97469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a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40" name="object 40"/>
          <p:cNvSpPr txBox="1"/>
          <p:nvPr/>
        </p:nvSpPr>
        <p:spPr>
          <a:xfrm rot="2400000">
            <a:off x="2012838" y="6385306"/>
            <a:ext cx="86439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l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41" name="object 41"/>
          <p:cNvSpPr txBox="1"/>
          <p:nvPr/>
        </p:nvSpPr>
        <p:spPr>
          <a:xfrm rot="2040000">
            <a:off x="2055750" y="6424254"/>
            <a:ext cx="103506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A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42" name="object 42"/>
          <p:cNvSpPr txBox="1"/>
          <p:nvPr/>
        </p:nvSpPr>
        <p:spPr>
          <a:xfrm rot="1740000">
            <a:off x="2105211" y="6452580"/>
            <a:ext cx="96170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c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43" name="object 43"/>
          <p:cNvSpPr txBox="1"/>
          <p:nvPr/>
        </p:nvSpPr>
        <p:spPr>
          <a:xfrm rot="1440000">
            <a:off x="2147758" y="6474790"/>
            <a:ext cx="97469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a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44" name="object 44"/>
          <p:cNvSpPr txBox="1"/>
          <p:nvPr/>
        </p:nvSpPr>
        <p:spPr>
          <a:xfrm rot="1140000">
            <a:off x="2195419" y="6495027"/>
            <a:ext cx="101285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d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45" name="object 45"/>
          <p:cNvSpPr txBox="1"/>
          <p:nvPr/>
        </p:nvSpPr>
        <p:spPr>
          <a:xfrm rot="840000">
            <a:off x="2248437" y="6510858"/>
            <a:ext cx="98137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e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46" name="object 46"/>
          <p:cNvSpPr txBox="1"/>
          <p:nvPr/>
        </p:nvSpPr>
        <p:spPr>
          <a:xfrm rot="480000">
            <a:off x="2305186" y="6524520"/>
            <a:ext cx="121286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m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47" name="object 47"/>
          <p:cNvSpPr txBox="1"/>
          <p:nvPr/>
        </p:nvSpPr>
        <p:spPr>
          <a:xfrm rot="120000">
            <a:off x="2383959" y="6530320"/>
            <a:ext cx="95228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y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48" name="object 48"/>
          <p:cNvSpPr txBox="1"/>
          <p:nvPr/>
        </p:nvSpPr>
        <p:spPr>
          <a:xfrm rot="21360000">
            <a:off x="2454281" y="6528843"/>
            <a:ext cx="99161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o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49" name="object 49"/>
          <p:cNvSpPr txBox="1"/>
          <p:nvPr/>
        </p:nvSpPr>
        <p:spPr>
          <a:xfrm rot="21120000">
            <a:off x="2500517" y="6524101"/>
            <a:ext cx="88593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f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50" name="object 50"/>
          <p:cNvSpPr txBox="1"/>
          <p:nvPr/>
        </p:nvSpPr>
        <p:spPr>
          <a:xfrm rot="20760000">
            <a:off x="2557885" y="6511305"/>
            <a:ext cx="100566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E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51" name="object 51"/>
          <p:cNvSpPr txBox="1"/>
          <p:nvPr/>
        </p:nvSpPr>
        <p:spPr>
          <a:xfrm rot="20460000">
            <a:off x="2611328" y="6494800"/>
            <a:ext cx="101285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n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52" name="object 52"/>
          <p:cNvSpPr txBox="1"/>
          <p:nvPr/>
        </p:nvSpPr>
        <p:spPr>
          <a:xfrm rot="20100000">
            <a:off x="2664425" y="6472791"/>
            <a:ext cx="101285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g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53" name="object 53"/>
          <p:cNvSpPr txBox="1"/>
          <p:nvPr/>
        </p:nvSpPr>
        <p:spPr>
          <a:xfrm rot="19920000">
            <a:off x="2707408" y="6454552"/>
            <a:ext cx="86793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i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54" name="object 54"/>
          <p:cNvSpPr txBox="1"/>
          <p:nvPr/>
        </p:nvSpPr>
        <p:spPr>
          <a:xfrm rot="19680000">
            <a:off x="2734693" y="6434167"/>
            <a:ext cx="101285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n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55" name="object 55"/>
          <p:cNvSpPr txBox="1"/>
          <p:nvPr/>
        </p:nvSpPr>
        <p:spPr>
          <a:xfrm rot="19380000">
            <a:off x="2780403" y="6403130"/>
            <a:ext cx="98137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e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56" name="object 56"/>
          <p:cNvSpPr txBox="1"/>
          <p:nvPr/>
        </p:nvSpPr>
        <p:spPr>
          <a:xfrm rot="19080000">
            <a:off x="2819468" y="6370416"/>
            <a:ext cx="97802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e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57" name="object 57"/>
          <p:cNvSpPr txBox="1"/>
          <p:nvPr/>
        </p:nvSpPr>
        <p:spPr>
          <a:xfrm rot="18840000">
            <a:off x="2853930" y="6340598"/>
            <a:ext cx="90219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r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58" name="object 58"/>
          <p:cNvSpPr txBox="1"/>
          <p:nvPr/>
        </p:nvSpPr>
        <p:spPr>
          <a:xfrm rot="18720000">
            <a:off x="2874510" y="6319871"/>
            <a:ext cx="86793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i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59" name="object 59"/>
          <p:cNvSpPr txBox="1"/>
          <p:nvPr/>
        </p:nvSpPr>
        <p:spPr>
          <a:xfrm rot="18480000">
            <a:off x="2892651" y="6289086"/>
            <a:ext cx="101285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n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60" name="object 60"/>
          <p:cNvSpPr txBox="1"/>
          <p:nvPr/>
        </p:nvSpPr>
        <p:spPr>
          <a:xfrm rot="18180000">
            <a:off x="2924997" y="6242164"/>
            <a:ext cx="102015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g</a:t>
            </a:r>
            <a:endParaRPr sz="650">
              <a:latin typeface="Montserrat Medium"/>
              <a:cs typeface="Montserrat Medium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3340665" y="5344439"/>
            <a:ext cx="1103630" cy="1158875"/>
            <a:chOff x="3340665" y="5344439"/>
            <a:chExt cx="1103630" cy="1158875"/>
          </a:xfrm>
        </p:grpSpPr>
        <p:sp>
          <p:nvSpPr>
            <p:cNvPr id="62" name="object 62"/>
            <p:cNvSpPr/>
            <p:nvPr/>
          </p:nvSpPr>
          <p:spPr>
            <a:xfrm>
              <a:off x="3369186" y="5419077"/>
              <a:ext cx="1061720" cy="1061720"/>
            </a:xfrm>
            <a:custGeom>
              <a:avLst/>
              <a:gdLst/>
              <a:ahLst/>
              <a:cxnLst/>
              <a:rect l="l" t="t" r="r" b="b"/>
              <a:pathLst>
                <a:path w="1061720" h="1061720">
                  <a:moveTo>
                    <a:pt x="530694" y="0"/>
                  </a:moveTo>
                  <a:lnTo>
                    <a:pt x="482391" y="2168"/>
                  </a:lnTo>
                  <a:lnTo>
                    <a:pt x="435302" y="8549"/>
                  </a:lnTo>
                  <a:lnTo>
                    <a:pt x="389616" y="18956"/>
                  </a:lnTo>
                  <a:lnTo>
                    <a:pt x="345519" y="33200"/>
                  </a:lnTo>
                  <a:lnTo>
                    <a:pt x="303200" y="51095"/>
                  </a:lnTo>
                  <a:lnTo>
                    <a:pt x="262844" y="72453"/>
                  </a:lnTo>
                  <a:lnTo>
                    <a:pt x="224641" y="97087"/>
                  </a:lnTo>
                  <a:lnTo>
                    <a:pt x="188776" y="124809"/>
                  </a:lnTo>
                  <a:lnTo>
                    <a:pt x="155438" y="155433"/>
                  </a:lnTo>
                  <a:lnTo>
                    <a:pt x="124814" y="188771"/>
                  </a:lnTo>
                  <a:lnTo>
                    <a:pt x="97090" y="224635"/>
                  </a:lnTo>
                  <a:lnTo>
                    <a:pt x="72456" y="262839"/>
                  </a:lnTo>
                  <a:lnTo>
                    <a:pt x="51097" y="303194"/>
                  </a:lnTo>
                  <a:lnTo>
                    <a:pt x="33202" y="345514"/>
                  </a:lnTo>
                  <a:lnTo>
                    <a:pt x="18957" y="389612"/>
                  </a:lnTo>
                  <a:lnTo>
                    <a:pt x="8550" y="435299"/>
                  </a:lnTo>
                  <a:lnTo>
                    <a:pt x="2168" y="482389"/>
                  </a:lnTo>
                  <a:lnTo>
                    <a:pt x="0" y="530694"/>
                  </a:lnTo>
                  <a:lnTo>
                    <a:pt x="2168" y="579000"/>
                  </a:lnTo>
                  <a:lnTo>
                    <a:pt x="8550" y="626090"/>
                  </a:lnTo>
                  <a:lnTo>
                    <a:pt x="18957" y="671777"/>
                  </a:lnTo>
                  <a:lnTo>
                    <a:pt x="33202" y="715875"/>
                  </a:lnTo>
                  <a:lnTo>
                    <a:pt x="51097" y="758195"/>
                  </a:lnTo>
                  <a:lnTo>
                    <a:pt x="72456" y="798550"/>
                  </a:lnTo>
                  <a:lnTo>
                    <a:pt x="97090" y="836754"/>
                  </a:lnTo>
                  <a:lnTo>
                    <a:pt x="124814" y="872618"/>
                  </a:lnTo>
                  <a:lnTo>
                    <a:pt x="155438" y="905956"/>
                  </a:lnTo>
                  <a:lnTo>
                    <a:pt x="188776" y="936579"/>
                  </a:lnTo>
                  <a:lnTo>
                    <a:pt x="224641" y="964302"/>
                  </a:lnTo>
                  <a:lnTo>
                    <a:pt x="262844" y="988936"/>
                  </a:lnTo>
                  <a:lnTo>
                    <a:pt x="303200" y="1010294"/>
                  </a:lnTo>
                  <a:lnTo>
                    <a:pt x="345519" y="1028189"/>
                  </a:lnTo>
                  <a:lnTo>
                    <a:pt x="389616" y="1042433"/>
                  </a:lnTo>
                  <a:lnTo>
                    <a:pt x="435302" y="1052839"/>
                  </a:lnTo>
                  <a:lnTo>
                    <a:pt x="482391" y="1059221"/>
                  </a:lnTo>
                  <a:lnTo>
                    <a:pt x="530694" y="1061389"/>
                  </a:lnTo>
                  <a:lnTo>
                    <a:pt x="579000" y="1059221"/>
                  </a:lnTo>
                  <a:lnTo>
                    <a:pt x="626090" y="1052839"/>
                  </a:lnTo>
                  <a:lnTo>
                    <a:pt x="671777" y="1042433"/>
                  </a:lnTo>
                  <a:lnTo>
                    <a:pt x="715875" y="1028189"/>
                  </a:lnTo>
                  <a:lnTo>
                    <a:pt x="758195" y="1010294"/>
                  </a:lnTo>
                  <a:lnTo>
                    <a:pt x="798550" y="988936"/>
                  </a:lnTo>
                  <a:lnTo>
                    <a:pt x="836754" y="964302"/>
                  </a:lnTo>
                  <a:lnTo>
                    <a:pt x="872618" y="936579"/>
                  </a:lnTo>
                  <a:lnTo>
                    <a:pt x="905956" y="905956"/>
                  </a:lnTo>
                  <a:lnTo>
                    <a:pt x="936579" y="872618"/>
                  </a:lnTo>
                  <a:lnTo>
                    <a:pt x="964302" y="836754"/>
                  </a:lnTo>
                  <a:lnTo>
                    <a:pt x="988936" y="798550"/>
                  </a:lnTo>
                  <a:lnTo>
                    <a:pt x="1010294" y="758195"/>
                  </a:lnTo>
                  <a:lnTo>
                    <a:pt x="1028189" y="715875"/>
                  </a:lnTo>
                  <a:lnTo>
                    <a:pt x="1042433" y="671777"/>
                  </a:lnTo>
                  <a:lnTo>
                    <a:pt x="1052839" y="626090"/>
                  </a:lnTo>
                  <a:lnTo>
                    <a:pt x="1059221" y="579000"/>
                  </a:lnTo>
                  <a:lnTo>
                    <a:pt x="1061389" y="530694"/>
                  </a:lnTo>
                  <a:lnTo>
                    <a:pt x="1059221" y="482389"/>
                  </a:lnTo>
                  <a:lnTo>
                    <a:pt x="1052839" y="435299"/>
                  </a:lnTo>
                  <a:lnTo>
                    <a:pt x="1042433" y="389612"/>
                  </a:lnTo>
                  <a:lnTo>
                    <a:pt x="1028189" y="345514"/>
                  </a:lnTo>
                  <a:lnTo>
                    <a:pt x="1010294" y="303194"/>
                  </a:lnTo>
                  <a:lnTo>
                    <a:pt x="988936" y="262839"/>
                  </a:lnTo>
                  <a:lnTo>
                    <a:pt x="964302" y="224635"/>
                  </a:lnTo>
                  <a:lnTo>
                    <a:pt x="936579" y="188771"/>
                  </a:lnTo>
                  <a:lnTo>
                    <a:pt x="905956" y="155433"/>
                  </a:lnTo>
                  <a:lnTo>
                    <a:pt x="872618" y="124809"/>
                  </a:lnTo>
                  <a:lnTo>
                    <a:pt x="836754" y="97087"/>
                  </a:lnTo>
                  <a:lnTo>
                    <a:pt x="798550" y="72453"/>
                  </a:lnTo>
                  <a:lnTo>
                    <a:pt x="758195" y="51095"/>
                  </a:lnTo>
                  <a:lnTo>
                    <a:pt x="715875" y="33200"/>
                  </a:lnTo>
                  <a:lnTo>
                    <a:pt x="671777" y="18956"/>
                  </a:lnTo>
                  <a:lnTo>
                    <a:pt x="626090" y="8549"/>
                  </a:lnTo>
                  <a:lnTo>
                    <a:pt x="579000" y="2168"/>
                  </a:lnTo>
                  <a:lnTo>
                    <a:pt x="530694" y="0"/>
                  </a:lnTo>
                  <a:close/>
                </a:path>
              </a:pathLst>
            </a:custGeom>
            <a:solidFill>
              <a:srgbClr val="D709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3355628" y="5396745"/>
              <a:ext cx="1089025" cy="1106170"/>
            </a:xfrm>
            <a:custGeom>
              <a:avLst/>
              <a:gdLst/>
              <a:ahLst/>
              <a:cxnLst/>
              <a:rect l="l" t="t" r="r" b="b"/>
              <a:pathLst>
                <a:path w="1089025" h="1106170">
                  <a:moveTo>
                    <a:pt x="544258" y="0"/>
                  </a:moveTo>
                  <a:lnTo>
                    <a:pt x="497364" y="2033"/>
                  </a:lnTo>
                  <a:lnTo>
                    <a:pt x="451565" y="8023"/>
                  </a:lnTo>
                  <a:lnTo>
                    <a:pt x="407026" y="17801"/>
                  </a:lnTo>
                  <a:lnTo>
                    <a:pt x="363910" y="31201"/>
                  </a:lnTo>
                  <a:lnTo>
                    <a:pt x="322383" y="48055"/>
                  </a:lnTo>
                  <a:lnTo>
                    <a:pt x="282610" y="68196"/>
                  </a:lnTo>
                  <a:lnTo>
                    <a:pt x="244754" y="91457"/>
                  </a:lnTo>
                  <a:lnTo>
                    <a:pt x="208981" y="117670"/>
                  </a:lnTo>
                  <a:lnTo>
                    <a:pt x="175455" y="146668"/>
                  </a:lnTo>
                  <a:lnTo>
                    <a:pt x="144341" y="178284"/>
                  </a:lnTo>
                  <a:lnTo>
                    <a:pt x="115803" y="212351"/>
                  </a:lnTo>
                  <a:lnTo>
                    <a:pt x="90006" y="248701"/>
                  </a:lnTo>
                  <a:lnTo>
                    <a:pt x="67114" y="287167"/>
                  </a:lnTo>
                  <a:lnTo>
                    <a:pt x="47293" y="327582"/>
                  </a:lnTo>
                  <a:lnTo>
                    <a:pt x="30706" y="369778"/>
                  </a:lnTo>
                  <a:lnTo>
                    <a:pt x="17519" y="413589"/>
                  </a:lnTo>
                  <a:lnTo>
                    <a:pt x="7896" y="458846"/>
                  </a:lnTo>
                  <a:lnTo>
                    <a:pt x="2001" y="505384"/>
                  </a:lnTo>
                  <a:lnTo>
                    <a:pt x="0" y="553034"/>
                  </a:lnTo>
                  <a:lnTo>
                    <a:pt x="2001" y="600680"/>
                  </a:lnTo>
                  <a:lnTo>
                    <a:pt x="7896" y="647214"/>
                  </a:lnTo>
                  <a:lnTo>
                    <a:pt x="17519" y="692469"/>
                  </a:lnTo>
                  <a:lnTo>
                    <a:pt x="30706" y="736278"/>
                  </a:lnTo>
                  <a:lnTo>
                    <a:pt x="47293" y="778473"/>
                  </a:lnTo>
                  <a:lnTo>
                    <a:pt x="67114" y="818886"/>
                  </a:lnTo>
                  <a:lnTo>
                    <a:pt x="90006" y="857351"/>
                  </a:lnTo>
                  <a:lnTo>
                    <a:pt x="115803" y="893701"/>
                  </a:lnTo>
                  <a:lnTo>
                    <a:pt x="144341" y="927767"/>
                  </a:lnTo>
                  <a:lnTo>
                    <a:pt x="175455" y="959383"/>
                  </a:lnTo>
                  <a:lnTo>
                    <a:pt x="208981" y="988382"/>
                  </a:lnTo>
                  <a:lnTo>
                    <a:pt x="244754" y="1014595"/>
                  </a:lnTo>
                  <a:lnTo>
                    <a:pt x="282610" y="1037856"/>
                  </a:lnTo>
                  <a:lnTo>
                    <a:pt x="322383" y="1057998"/>
                  </a:lnTo>
                  <a:lnTo>
                    <a:pt x="363910" y="1074852"/>
                  </a:lnTo>
                  <a:lnTo>
                    <a:pt x="407026" y="1088253"/>
                  </a:lnTo>
                  <a:lnTo>
                    <a:pt x="451565" y="1098031"/>
                  </a:lnTo>
                  <a:lnTo>
                    <a:pt x="497364" y="1104021"/>
                  </a:lnTo>
                  <a:lnTo>
                    <a:pt x="544258" y="1106055"/>
                  </a:lnTo>
                  <a:lnTo>
                    <a:pt x="591150" y="1104021"/>
                  </a:lnTo>
                  <a:lnTo>
                    <a:pt x="636947" y="1098031"/>
                  </a:lnTo>
                  <a:lnTo>
                    <a:pt x="681485" y="1088253"/>
                  </a:lnTo>
                  <a:lnTo>
                    <a:pt x="696041" y="1083729"/>
                  </a:lnTo>
                  <a:lnTo>
                    <a:pt x="544258" y="1083729"/>
                  </a:lnTo>
                  <a:lnTo>
                    <a:pt x="496820" y="1081556"/>
                  </a:lnTo>
                  <a:lnTo>
                    <a:pt x="450561" y="1075163"/>
                  </a:lnTo>
                  <a:lnTo>
                    <a:pt x="405668" y="1064739"/>
                  </a:lnTo>
                  <a:lnTo>
                    <a:pt x="362325" y="1050472"/>
                  </a:lnTo>
                  <a:lnTo>
                    <a:pt x="320718" y="1032552"/>
                  </a:lnTo>
                  <a:lnTo>
                    <a:pt x="281034" y="1011168"/>
                  </a:lnTo>
                  <a:lnTo>
                    <a:pt x="243457" y="986507"/>
                  </a:lnTo>
                  <a:lnTo>
                    <a:pt x="208173" y="958760"/>
                  </a:lnTo>
                  <a:lnTo>
                    <a:pt x="175369" y="928114"/>
                  </a:lnTo>
                  <a:lnTo>
                    <a:pt x="145229" y="894759"/>
                  </a:lnTo>
                  <a:lnTo>
                    <a:pt x="117940" y="858883"/>
                  </a:lnTo>
                  <a:lnTo>
                    <a:pt x="93687" y="820675"/>
                  </a:lnTo>
                  <a:lnTo>
                    <a:pt x="72656" y="780324"/>
                  </a:lnTo>
                  <a:lnTo>
                    <a:pt x="55033" y="738019"/>
                  </a:lnTo>
                  <a:lnTo>
                    <a:pt x="41002" y="693949"/>
                  </a:lnTo>
                  <a:lnTo>
                    <a:pt x="30750" y="648302"/>
                  </a:lnTo>
                  <a:lnTo>
                    <a:pt x="24463" y="601267"/>
                  </a:lnTo>
                  <a:lnTo>
                    <a:pt x="22326" y="553034"/>
                  </a:lnTo>
                  <a:lnTo>
                    <a:pt x="24463" y="504796"/>
                  </a:lnTo>
                  <a:lnTo>
                    <a:pt x="30750" y="457758"/>
                  </a:lnTo>
                  <a:lnTo>
                    <a:pt x="41002" y="412109"/>
                  </a:lnTo>
                  <a:lnTo>
                    <a:pt x="55033" y="368036"/>
                  </a:lnTo>
                  <a:lnTo>
                    <a:pt x="72656" y="325730"/>
                  </a:lnTo>
                  <a:lnTo>
                    <a:pt x="93687" y="285378"/>
                  </a:lnTo>
                  <a:lnTo>
                    <a:pt x="117940" y="247169"/>
                  </a:lnTo>
                  <a:lnTo>
                    <a:pt x="145229" y="211293"/>
                  </a:lnTo>
                  <a:lnTo>
                    <a:pt x="175369" y="177938"/>
                  </a:lnTo>
                  <a:lnTo>
                    <a:pt x="208173" y="147292"/>
                  </a:lnTo>
                  <a:lnTo>
                    <a:pt x="243457" y="119545"/>
                  </a:lnTo>
                  <a:lnTo>
                    <a:pt x="281034" y="94884"/>
                  </a:lnTo>
                  <a:lnTo>
                    <a:pt x="320718" y="73500"/>
                  </a:lnTo>
                  <a:lnTo>
                    <a:pt x="362325" y="55581"/>
                  </a:lnTo>
                  <a:lnTo>
                    <a:pt x="405668" y="41315"/>
                  </a:lnTo>
                  <a:lnTo>
                    <a:pt x="450561" y="30892"/>
                  </a:lnTo>
                  <a:lnTo>
                    <a:pt x="496820" y="24499"/>
                  </a:lnTo>
                  <a:lnTo>
                    <a:pt x="544258" y="22326"/>
                  </a:lnTo>
                  <a:lnTo>
                    <a:pt x="696043" y="22326"/>
                  </a:lnTo>
                  <a:lnTo>
                    <a:pt x="681485" y="17801"/>
                  </a:lnTo>
                  <a:lnTo>
                    <a:pt x="636947" y="8023"/>
                  </a:lnTo>
                  <a:lnTo>
                    <a:pt x="591150" y="2033"/>
                  </a:lnTo>
                  <a:lnTo>
                    <a:pt x="544258" y="0"/>
                  </a:lnTo>
                  <a:close/>
                </a:path>
                <a:path w="1089025" h="1106170">
                  <a:moveTo>
                    <a:pt x="696043" y="22326"/>
                  </a:moveTo>
                  <a:lnTo>
                    <a:pt x="544258" y="22326"/>
                  </a:lnTo>
                  <a:lnTo>
                    <a:pt x="591696" y="24499"/>
                  </a:lnTo>
                  <a:lnTo>
                    <a:pt x="637955" y="30892"/>
                  </a:lnTo>
                  <a:lnTo>
                    <a:pt x="682848" y="41315"/>
                  </a:lnTo>
                  <a:lnTo>
                    <a:pt x="726191" y="55581"/>
                  </a:lnTo>
                  <a:lnTo>
                    <a:pt x="767798" y="73500"/>
                  </a:lnTo>
                  <a:lnTo>
                    <a:pt x="807482" y="94884"/>
                  </a:lnTo>
                  <a:lnTo>
                    <a:pt x="845059" y="119545"/>
                  </a:lnTo>
                  <a:lnTo>
                    <a:pt x="880343" y="147292"/>
                  </a:lnTo>
                  <a:lnTo>
                    <a:pt x="913147" y="177938"/>
                  </a:lnTo>
                  <a:lnTo>
                    <a:pt x="943287" y="211293"/>
                  </a:lnTo>
                  <a:lnTo>
                    <a:pt x="970576" y="247169"/>
                  </a:lnTo>
                  <a:lnTo>
                    <a:pt x="994829" y="285378"/>
                  </a:lnTo>
                  <a:lnTo>
                    <a:pt x="1015860" y="325730"/>
                  </a:lnTo>
                  <a:lnTo>
                    <a:pt x="1033483" y="368036"/>
                  </a:lnTo>
                  <a:lnTo>
                    <a:pt x="1047514" y="412109"/>
                  </a:lnTo>
                  <a:lnTo>
                    <a:pt x="1057766" y="457758"/>
                  </a:lnTo>
                  <a:lnTo>
                    <a:pt x="1064053" y="504796"/>
                  </a:lnTo>
                  <a:lnTo>
                    <a:pt x="1066190" y="553034"/>
                  </a:lnTo>
                  <a:lnTo>
                    <a:pt x="1064053" y="601267"/>
                  </a:lnTo>
                  <a:lnTo>
                    <a:pt x="1057766" y="648302"/>
                  </a:lnTo>
                  <a:lnTo>
                    <a:pt x="1047514" y="693949"/>
                  </a:lnTo>
                  <a:lnTo>
                    <a:pt x="1033483" y="738019"/>
                  </a:lnTo>
                  <a:lnTo>
                    <a:pt x="1015860" y="780324"/>
                  </a:lnTo>
                  <a:lnTo>
                    <a:pt x="994829" y="820675"/>
                  </a:lnTo>
                  <a:lnTo>
                    <a:pt x="970576" y="858883"/>
                  </a:lnTo>
                  <a:lnTo>
                    <a:pt x="943287" y="894759"/>
                  </a:lnTo>
                  <a:lnTo>
                    <a:pt x="913147" y="928114"/>
                  </a:lnTo>
                  <a:lnTo>
                    <a:pt x="880343" y="958760"/>
                  </a:lnTo>
                  <a:lnTo>
                    <a:pt x="845059" y="986507"/>
                  </a:lnTo>
                  <a:lnTo>
                    <a:pt x="807482" y="1011168"/>
                  </a:lnTo>
                  <a:lnTo>
                    <a:pt x="767798" y="1032552"/>
                  </a:lnTo>
                  <a:lnTo>
                    <a:pt x="726191" y="1050472"/>
                  </a:lnTo>
                  <a:lnTo>
                    <a:pt x="682848" y="1064739"/>
                  </a:lnTo>
                  <a:lnTo>
                    <a:pt x="637955" y="1075163"/>
                  </a:lnTo>
                  <a:lnTo>
                    <a:pt x="591696" y="1081556"/>
                  </a:lnTo>
                  <a:lnTo>
                    <a:pt x="544258" y="1083729"/>
                  </a:lnTo>
                  <a:lnTo>
                    <a:pt x="696041" y="1083729"/>
                  </a:lnTo>
                  <a:lnTo>
                    <a:pt x="766125" y="1057998"/>
                  </a:lnTo>
                  <a:lnTo>
                    <a:pt x="805898" y="1037856"/>
                  </a:lnTo>
                  <a:lnTo>
                    <a:pt x="843752" y="1014595"/>
                  </a:lnTo>
                  <a:lnTo>
                    <a:pt x="879525" y="988382"/>
                  </a:lnTo>
                  <a:lnTo>
                    <a:pt x="913050" y="959383"/>
                  </a:lnTo>
                  <a:lnTo>
                    <a:pt x="944164" y="927767"/>
                  </a:lnTo>
                  <a:lnTo>
                    <a:pt x="972702" y="893701"/>
                  </a:lnTo>
                  <a:lnTo>
                    <a:pt x="998498" y="857351"/>
                  </a:lnTo>
                  <a:lnTo>
                    <a:pt x="1021390" y="818886"/>
                  </a:lnTo>
                  <a:lnTo>
                    <a:pt x="1041211" y="778473"/>
                  </a:lnTo>
                  <a:lnTo>
                    <a:pt x="1057797" y="736278"/>
                  </a:lnTo>
                  <a:lnTo>
                    <a:pt x="1070984" y="692469"/>
                  </a:lnTo>
                  <a:lnTo>
                    <a:pt x="1080608" y="647214"/>
                  </a:lnTo>
                  <a:lnTo>
                    <a:pt x="1086502" y="600680"/>
                  </a:lnTo>
                  <a:lnTo>
                    <a:pt x="1088504" y="553034"/>
                  </a:lnTo>
                  <a:lnTo>
                    <a:pt x="1086502" y="505384"/>
                  </a:lnTo>
                  <a:lnTo>
                    <a:pt x="1080608" y="458846"/>
                  </a:lnTo>
                  <a:lnTo>
                    <a:pt x="1070984" y="413589"/>
                  </a:lnTo>
                  <a:lnTo>
                    <a:pt x="1057797" y="369778"/>
                  </a:lnTo>
                  <a:lnTo>
                    <a:pt x="1041211" y="327582"/>
                  </a:lnTo>
                  <a:lnTo>
                    <a:pt x="1021390" y="287167"/>
                  </a:lnTo>
                  <a:lnTo>
                    <a:pt x="998498" y="248701"/>
                  </a:lnTo>
                  <a:lnTo>
                    <a:pt x="972702" y="212351"/>
                  </a:lnTo>
                  <a:lnTo>
                    <a:pt x="944164" y="178284"/>
                  </a:lnTo>
                  <a:lnTo>
                    <a:pt x="913050" y="146668"/>
                  </a:lnTo>
                  <a:lnTo>
                    <a:pt x="879525" y="117670"/>
                  </a:lnTo>
                  <a:lnTo>
                    <a:pt x="843752" y="91457"/>
                  </a:lnTo>
                  <a:lnTo>
                    <a:pt x="805898" y="68196"/>
                  </a:lnTo>
                  <a:lnTo>
                    <a:pt x="766125" y="48055"/>
                  </a:lnTo>
                  <a:lnTo>
                    <a:pt x="724599" y="31201"/>
                  </a:lnTo>
                  <a:lnTo>
                    <a:pt x="696043" y="22326"/>
                  </a:lnTo>
                  <a:close/>
                </a:path>
              </a:pathLst>
            </a:custGeom>
            <a:solidFill>
              <a:srgbClr val="301B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3340665" y="5344441"/>
              <a:ext cx="1070610" cy="869315"/>
            </a:xfrm>
            <a:custGeom>
              <a:avLst/>
              <a:gdLst/>
              <a:ahLst/>
              <a:cxnLst/>
              <a:rect l="l" t="t" r="r" b="b"/>
              <a:pathLst>
                <a:path w="1070610" h="869314">
                  <a:moveTo>
                    <a:pt x="0" y="0"/>
                  </a:moveTo>
                  <a:lnTo>
                    <a:pt x="4481" y="13569"/>
                  </a:lnTo>
                  <a:lnTo>
                    <a:pt x="8778" y="28222"/>
                  </a:lnTo>
                  <a:lnTo>
                    <a:pt x="14023" y="48823"/>
                  </a:lnTo>
                  <a:lnTo>
                    <a:pt x="18694" y="72377"/>
                  </a:lnTo>
                  <a:lnTo>
                    <a:pt x="25592" y="94213"/>
                  </a:lnTo>
                  <a:lnTo>
                    <a:pt x="53141" y="147281"/>
                  </a:lnTo>
                  <a:lnTo>
                    <a:pt x="76231" y="183607"/>
                  </a:lnTo>
                  <a:lnTo>
                    <a:pt x="239242" y="373837"/>
                  </a:lnTo>
                  <a:lnTo>
                    <a:pt x="175209" y="344982"/>
                  </a:lnTo>
                  <a:lnTo>
                    <a:pt x="219951" y="422960"/>
                  </a:lnTo>
                  <a:lnTo>
                    <a:pt x="254901" y="460273"/>
                  </a:lnTo>
                  <a:lnTo>
                    <a:pt x="265811" y="795159"/>
                  </a:lnTo>
                  <a:lnTo>
                    <a:pt x="329730" y="855497"/>
                  </a:lnTo>
                  <a:lnTo>
                    <a:pt x="395160" y="793902"/>
                  </a:lnTo>
                  <a:lnTo>
                    <a:pt x="575729" y="823175"/>
                  </a:lnTo>
                  <a:lnTo>
                    <a:pt x="598449" y="842873"/>
                  </a:lnTo>
                  <a:lnTo>
                    <a:pt x="630389" y="844473"/>
                  </a:lnTo>
                  <a:lnTo>
                    <a:pt x="646061" y="838885"/>
                  </a:lnTo>
                  <a:lnTo>
                    <a:pt x="675233" y="860679"/>
                  </a:lnTo>
                  <a:lnTo>
                    <a:pt x="706539" y="869035"/>
                  </a:lnTo>
                  <a:lnTo>
                    <a:pt x="713676" y="852690"/>
                  </a:lnTo>
                  <a:lnTo>
                    <a:pt x="722642" y="842797"/>
                  </a:lnTo>
                  <a:lnTo>
                    <a:pt x="712317" y="828179"/>
                  </a:lnTo>
                  <a:lnTo>
                    <a:pt x="720001" y="823671"/>
                  </a:lnTo>
                  <a:lnTo>
                    <a:pt x="742823" y="801687"/>
                  </a:lnTo>
                  <a:lnTo>
                    <a:pt x="876363" y="706945"/>
                  </a:lnTo>
                  <a:lnTo>
                    <a:pt x="1070267" y="735647"/>
                  </a:lnTo>
                  <a:lnTo>
                    <a:pt x="1017600" y="648931"/>
                  </a:lnTo>
                  <a:lnTo>
                    <a:pt x="1017054" y="648055"/>
                  </a:lnTo>
                  <a:lnTo>
                    <a:pt x="443649" y="379399"/>
                  </a:lnTo>
                  <a:lnTo>
                    <a:pt x="367995" y="280644"/>
                  </a:lnTo>
                  <a:lnTo>
                    <a:pt x="358889" y="331393"/>
                  </a:lnTo>
                  <a:lnTo>
                    <a:pt x="333692" y="300748"/>
                  </a:lnTo>
                  <a:lnTo>
                    <a:pt x="323275" y="282888"/>
                  </a:lnTo>
                  <a:lnTo>
                    <a:pt x="301790" y="247318"/>
                  </a:lnTo>
                  <a:lnTo>
                    <a:pt x="275971" y="207278"/>
                  </a:lnTo>
                  <a:lnTo>
                    <a:pt x="252552" y="176009"/>
                  </a:lnTo>
                  <a:lnTo>
                    <a:pt x="215523" y="145021"/>
                  </a:lnTo>
                  <a:lnTo>
                    <a:pt x="193840" y="134073"/>
                  </a:lnTo>
                  <a:lnTo>
                    <a:pt x="159473" y="100609"/>
                  </a:lnTo>
                  <a:lnTo>
                    <a:pt x="117659" y="67738"/>
                  </a:lnTo>
                  <a:lnTo>
                    <a:pt x="68491" y="36949"/>
                  </a:lnTo>
                  <a:lnTo>
                    <a:pt x="26800" y="137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ABD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3340675" y="5344439"/>
              <a:ext cx="1070610" cy="869315"/>
            </a:xfrm>
            <a:custGeom>
              <a:avLst/>
              <a:gdLst/>
              <a:ahLst/>
              <a:cxnLst/>
              <a:rect l="l" t="t" r="r" b="b"/>
              <a:pathLst>
                <a:path w="1070610" h="869314">
                  <a:moveTo>
                    <a:pt x="657482" y="838898"/>
                  </a:moveTo>
                  <a:lnTo>
                    <a:pt x="646049" y="838898"/>
                  </a:lnTo>
                  <a:lnTo>
                    <a:pt x="675220" y="860691"/>
                  </a:lnTo>
                  <a:lnTo>
                    <a:pt x="706526" y="869035"/>
                  </a:lnTo>
                  <a:lnTo>
                    <a:pt x="710047" y="860971"/>
                  </a:lnTo>
                  <a:lnTo>
                    <a:pt x="702589" y="860971"/>
                  </a:lnTo>
                  <a:lnTo>
                    <a:pt x="678776" y="854811"/>
                  </a:lnTo>
                  <a:lnTo>
                    <a:pt x="657482" y="838898"/>
                  </a:lnTo>
                  <a:close/>
                </a:path>
                <a:path w="1070610" h="869314">
                  <a:moveTo>
                    <a:pt x="664006" y="822159"/>
                  </a:moveTo>
                  <a:lnTo>
                    <a:pt x="706602" y="852081"/>
                  </a:lnTo>
                  <a:lnTo>
                    <a:pt x="702589" y="860971"/>
                  </a:lnTo>
                  <a:lnTo>
                    <a:pt x="710047" y="860971"/>
                  </a:lnTo>
                  <a:lnTo>
                    <a:pt x="713663" y="852690"/>
                  </a:lnTo>
                  <a:lnTo>
                    <a:pt x="719492" y="846277"/>
                  </a:lnTo>
                  <a:lnTo>
                    <a:pt x="710247" y="846277"/>
                  </a:lnTo>
                  <a:lnTo>
                    <a:pt x="686777" y="829818"/>
                  </a:lnTo>
                  <a:lnTo>
                    <a:pt x="713462" y="829818"/>
                  </a:lnTo>
                  <a:lnTo>
                    <a:pt x="712304" y="828179"/>
                  </a:lnTo>
                  <a:lnTo>
                    <a:pt x="719988" y="823671"/>
                  </a:lnTo>
                  <a:lnTo>
                    <a:pt x="706501" y="823671"/>
                  </a:lnTo>
                  <a:lnTo>
                    <a:pt x="664006" y="822159"/>
                  </a:lnTo>
                  <a:close/>
                </a:path>
                <a:path w="1070610" h="869314">
                  <a:moveTo>
                    <a:pt x="175196" y="344982"/>
                  </a:moveTo>
                  <a:lnTo>
                    <a:pt x="219938" y="422973"/>
                  </a:lnTo>
                  <a:lnTo>
                    <a:pt x="254901" y="460273"/>
                  </a:lnTo>
                  <a:lnTo>
                    <a:pt x="265798" y="795159"/>
                  </a:lnTo>
                  <a:lnTo>
                    <a:pt x="329717" y="855510"/>
                  </a:lnTo>
                  <a:lnTo>
                    <a:pt x="339698" y="846112"/>
                  </a:lnTo>
                  <a:lnTo>
                    <a:pt x="329717" y="846112"/>
                  </a:lnTo>
                  <a:lnTo>
                    <a:pt x="272542" y="792124"/>
                  </a:lnTo>
                  <a:lnTo>
                    <a:pt x="261988" y="468274"/>
                  </a:lnTo>
                  <a:lnTo>
                    <a:pt x="269655" y="468274"/>
                  </a:lnTo>
                  <a:lnTo>
                    <a:pt x="233845" y="427926"/>
                  </a:lnTo>
                  <a:lnTo>
                    <a:pt x="237560" y="427926"/>
                  </a:lnTo>
                  <a:lnTo>
                    <a:pt x="230301" y="424154"/>
                  </a:lnTo>
                  <a:lnTo>
                    <a:pt x="225666" y="419214"/>
                  </a:lnTo>
                  <a:lnTo>
                    <a:pt x="191617" y="359892"/>
                  </a:lnTo>
                  <a:lnTo>
                    <a:pt x="208284" y="359892"/>
                  </a:lnTo>
                  <a:lnTo>
                    <a:pt x="175196" y="344982"/>
                  </a:lnTo>
                  <a:close/>
                </a:path>
                <a:path w="1070610" h="869314">
                  <a:moveTo>
                    <a:pt x="713462" y="829818"/>
                  </a:moveTo>
                  <a:lnTo>
                    <a:pt x="686777" y="829818"/>
                  </a:lnTo>
                  <a:lnTo>
                    <a:pt x="705561" y="830465"/>
                  </a:lnTo>
                  <a:lnTo>
                    <a:pt x="713905" y="842264"/>
                  </a:lnTo>
                  <a:lnTo>
                    <a:pt x="710247" y="846277"/>
                  </a:lnTo>
                  <a:lnTo>
                    <a:pt x="719492" y="846277"/>
                  </a:lnTo>
                  <a:lnTo>
                    <a:pt x="722642" y="842810"/>
                  </a:lnTo>
                  <a:lnTo>
                    <a:pt x="713462" y="829818"/>
                  </a:lnTo>
                  <a:close/>
                </a:path>
                <a:path w="1070610" h="869314">
                  <a:moveTo>
                    <a:pt x="392925" y="786612"/>
                  </a:moveTo>
                  <a:lnTo>
                    <a:pt x="329717" y="846112"/>
                  </a:lnTo>
                  <a:lnTo>
                    <a:pt x="339698" y="846112"/>
                  </a:lnTo>
                  <a:lnTo>
                    <a:pt x="395160" y="793889"/>
                  </a:lnTo>
                  <a:lnTo>
                    <a:pt x="437748" y="793889"/>
                  </a:lnTo>
                  <a:lnTo>
                    <a:pt x="392925" y="786612"/>
                  </a:lnTo>
                  <a:close/>
                </a:path>
                <a:path w="1070610" h="869314">
                  <a:moveTo>
                    <a:pt x="437748" y="793889"/>
                  </a:moveTo>
                  <a:lnTo>
                    <a:pt x="395160" y="793889"/>
                  </a:lnTo>
                  <a:lnTo>
                    <a:pt x="575716" y="823188"/>
                  </a:lnTo>
                  <a:lnTo>
                    <a:pt x="598436" y="842873"/>
                  </a:lnTo>
                  <a:lnTo>
                    <a:pt x="630389" y="844473"/>
                  </a:lnTo>
                  <a:lnTo>
                    <a:pt x="646049" y="838898"/>
                  </a:lnTo>
                  <a:lnTo>
                    <a:pt x="657482" y="838898"/>
                  </a:lnTo>
                  <a:lnTo>
                    <a:pt x="655731" y="837590"/>
                  </a:lnTo>
                  <a:lnTo>
                    <a:pt x="629373" y="837590"/>
                  </a:lnTo>
                  <a:lnTo>
                    <a:pt x="601141" y="836168"/>
                  </a:lnTo>
                  <a:lnTo>
                    <a:pt x="579653" y="817549"/>
                  </a:lnTo>
                  <a:lnTo>
                    <a:pt x="577444" y="815060"/>
                  </a:lnTo>
                  <a:lnTo>
                    <a:pt x="568325" y="815060"/>
                  </a:lnTo>
                  <a:lnTo>
                    <a:pt x="437748" y="793889"/>
                  </a:lnTo>
                  <a:close/>
                </a:path>
                <a:path w="1070610" h="869314">
                  <a:moveTo>
                    <a:pt x="647217" y="831227"/>
                  </a:moveTo>
                  <a:lnTo>
                    <a:pt x="629373" y="837590"/>
                  </a:lnTo>
                  <a:lnTo>
                    <a:pt x="655731" y="837590"/>
                  </a:lnTo>
                  <a:lnTo>
                    <a:pt x="647217" y="831227"/>
                  </a:lnTo>
                  <a:close/>
                </a:path>
                <a:path w="1070610" h="869314">
                  <a:moveTo>
                    <a:pt x="627253" y="731202"/>
                  </a:moveTo>
                  <a:lnTo>
                    <a:pt x="657806" y="766146"/>
                  </a:lnTo>
                  <a:lnTo>
                    <a:pt x="690068" y="799149"/>
                  </a:lnTo>
                  <a:lnTo>
                    <a:pt x="712381" y="820204"/>
                  </a:lnTo>
                  <a:lnTo>
                    <a:pt x="706501" y="823671"/>
                  </a:lnTo>
                  <a:lnTo>
                    <a:pt x="719988" y="823671"/>
                  </a:lnTo>
                  <a:lnTo>
                    <a:pt x="724513" y="819315"/>
                  </a:lnTo>
                  <a:lnTo>
                    <a:pt x="713917" y="819315"/>
                  </a:lnTo>
                  <a:lnTo>
                    <a:pt x="702444" y="808974"/>
                  </a:lnTo>
                  <a:lnTo>
                    <a:pt x="669061" y="776795"/>
                  </a:lnTo>
                  <a:lnTo>
                    <a:pt x="637348" y="742926"/>
                  </a:lnTo>
                  <a:lnTo>
                    <a:pt x="627253" y="731202"/>
                  </a:lnTo>
                  <a:close/>
                </a:path>
                <a:path w="1070610" h="869314">
                  <a:moveTo>
                    <a:pt x="874636" y="699782"/>
                  </a:moveTo>
                  <a:lnTo>
                    <a:pt x="738466" y="796455"/>
                  </a:lnTo>
                  <a:lnTo>
                    <a:pt x="716191" y="817968"/>
                  </a:lnTo>
                  <a:lnTo>
                    <a:pt x="713917" y="819315"/>
                  </a:lnTo>
                  <a:lnTo>
                    <a:pt x="724513" y="819315"/>
                  </a:lnTo>
                  <a:lnTo>
                    <a:pt x="742810" y="801700"/>
                  </a:lnTo>
                  <a:lnTo>
                    <a:pt x="876363" y="706945"/>
                  </a:lnTo>
                  <a:lnTo>
                    <a:pt x="923012" y="706945"/>
                  </a:lnTo>
                  <a:lnTo>
                    <a:pt x="874636" y="699782"/>
                  </a:lnTo>
                  <a:close/>
                </a:path>
                <a:path w="1070610" h="869314">
                  <a:moveTo>
                    <a:pt x="269655" y="468274"/>
                  </a:moveTo>
                  <a:lnTo>
                    <a:pt x="261988" y="468274"/>
                  </a:lnTo>
                  <a:lnTo>
                    <a:pt x="568325" y="815060"/>
                  </a:lnTo>
                  <a:lnTo>
                    <a:pt x="577444" y="815060"/>
                  </a:lnTo>
                  <a:lnTo>
                    <a:pt x="269655" y="468274"/>
                  </a:lnTo>
                  <a:close/>
                </a:path>
                <a:path w="1070610" h="869314">
                  <a:moveTo>
                    <a:pt x="923012" y="706945"/>
                  </a:moveTo>
                  <a:lnTo>
                    <a:pt x="876363" y="706945"/>
                  </a:lnTo>
                  <a:lnTo>
                    <a:pt x="1070254" y="735647"/>
                  </a:lnTo>
                  <a:lnTo>
                    <a:pt x="1064855" y="726757"/>
                  </a:lnTo>
                  <a:lnTo>
                    <a:pt x="1056855" y="726757"/>
                  </a:lnTo>
                  <a:lnTo>
                    <a:pt x="923012" y="706945"/>
                  </a:lnTo>
                  <a:close/>
                </a:path>
                <a:path w="1070610" h="869314">
                  <a:moveTo>
                    <a:pt x="458762" y="386499"/>
                  </a:moveTo>
                  <a:lnTo>
                    <a:pt x="442658" y="386499"/>
                  </a:lnTo>
                  <a:lnTo>
                    <a:pt x="1012278" y="653364"/>
                  </a:lnTo>
                  <a:lnTo>
                    <a:pt x="1056855" y="726757"/>
                  </a:lnTo>
                  <a:lnTo>
                    <a:pt x="1064855" y="726757"/>
                  </a:lnTo>
                  <a:lnTo>
                    <a:pt x="1017054" y="648055"/>
                  </a:lnTo>
                  <a:lnTo>
                    <a:pt x="458762" y="386499"/>
                  </a:lnTo>
                  <a:close/>
                </a:path>
                <a:path w="1070610" h="869314">
                  <a:moveTo>
                    <a:pt x="297501" y="430301"/>
                  </a:moveTo>
                  <a:lnTo>
                    <a:pt x="290512" y="430301"/>
                  </a:lnTo>
                  <a:lnTo>
                    <a:pt x="444258" y="598424"/>
                  </a:lnTo>
                  <a:lnTo>
                    <a:pt x="297501" y="430301"/>
                  </a:lnTo>
                  <a:close/>
                </a:path>
                <a:path w="1070610" h="869314">
                  <a:moveTo>
                    <a:pt x="362083" y="384721"/>
                  </a:moveTo>
                  <a:lnTo>
                    <a:pt x="353720" y="384721"/>
                  </a:lnTo>
                  <a:lnTo>
                    <a:pt x="508393" y="580377"/>
                  </a:lnTo>
                  <a:lnTo>
                    <a:pt x="362083" y="384721"/>
                  </a:lnTo>
                  <a:close/>
                </a:path>
                <a:path w="1070610" h="869314">
                  <a:moveTo>
                    <a:pt x="380580" y="297091"/>
                  </a:moveTo>
                  <a:lnTo>
                    <a:pt x="371970" y="297091"/>
                  </a:lnTo>
                  <a:lnTo>
                    <a:pt x="439229" y="384886"/>
                  </a:lnTo>
                  <a:lnTo>
                    <a:pt x="440817" y="385635"/>
                  </a:lnTo>
                  <a:lnTo>
                    <a:pt x="441384" y="392468"/>
                  </a:lnTo>
                  <a:lnTo>
                    <a:pt x="452371" y="434577"/>
                  </a:lnTo>
                  <a:lnTo>
                    <a:pt x="475635" y="465189"/>
                  </a:lnTo>
                  <a:lnTo>
                    <a:pt x="516036" y="511466"/>
                  </a:lnTo>
                  <a:lnTo>
                    <a:pt x="577227" y="580377"/>
                  </a:lnTo>
                  <a:lnTo>
                    <a:pt x="516527" y="511041"/>
                  </a:lnTo>
                  <a:lnTo>
                    <a:pt x="496430" y="487819"/>
                  </a:lnTo>
                  <a:lnTo>
                    <a:pt x="466653" y="452679"/>
                  </a:lnTo>
                  <a:lnTo>
                    <a:pt x="446214" y="412381"/>
                  </a:lnTo>
                  <a:lnTo>
                    <a:pt x="442658" y="386499"/>
                  </a:lnTo>
                  <a:lnTo>
                    <a:pt x="458762" y="386499"/>
                  </a:lnTo>
                  <a:lnTo>
                    <a:pt x="443636" y="379412"/>
                  </a:lnTo>
                  <a:lnTo>
                    <a:pt x="380580" y="297091"/>
                  </a:lnTo>
                  <a:close/>
                </a:path>
                <a:path w="1070610" h="869314">
                  <a:moveTo>
                    <a:pt x="237560" y="427926"/>
                  </a:moveTo>
                  <a:lnTo>
                    <a:pt x="233845" y="427926"/>
                  </a:lnTo>
                  <a:lnTo>
                    <a:pt x="290512" y="457377"/>
                  </a:lnTo>
                  <a:lnTo>
                    <a:pt x="290512" y="454558"/>
                  </a:lnTo>
                  <a:lnTo>
                    <a:pt x="288810" y="454558"/>
                  </a:lnTo>
                  <a:lnTo>
                    <a:pt x="237560" y="427926"/>
                  </a:lnTo>
                  <a:close/>
                </a:path>
                <a:path w="1070610" h="869314">
                  <a:moveTo>
                    <a:pt x="208284" y="359892"/>
                  </a:moveTo>
                  <a:lnTo>
                    <a:pt x="191617" y="359892"/>
                  </a:lnTo>
                  <a:lnTo>
                    <a:pt x="250304" y="386321"/>
                  </a:lnTo>
                  <a:lnTo>
                    <a:pt x="288810" y="428434"/>
                  </a:lnTo>
                  <a:lnTo>
                    <a:pt x="288810" y="454558"/>
                  </a:lnTo>
                  <a:lnTo>
                    <a:pt x="290512" y="454558"/>
                  </a:lnTo>
                  <a:lnTo>
                    <a:pt x="290512" y="430301"/>
                  </a:lnTo>
                  <a:lnTo>
                    <a:pt x="297501" y="430301"/>
                  </a:lnTo>
                  <a:lnTo>
                    <a:pt x="250329" y="376262"/>
                  </a:lnTo>
                  <a:lnTo>
                    <a:pt x="248240" y="373837"/>
                  </a:lnTo>
                  <a:lnTo>
                    <a:pt x="239229" y="373837"/>
                  </a:lnTo>
                  <a:lnTo>
                    <a:pt x="208284" y="359892"/>
                  </a:lnTo>
                  <a:close/>
                </a:path>
                <a:path w="1070610" h="869314">
                  <a:moveTo>
                    <a:pt x="26330" y="13538"/>
                  </a:moveTo>
                  <a:lnTo>
                    <a:pt x="11607" y="13538"/>
                  </a:lnTo>
                  <a:lnTo>
                    <a:pt x="30967" y="23809"/>
                  </a:lnTo>
                  <a:lnTo>
                    <a:pt x="58348" y="39073"/>
                  </a:lnTo>
                  <a:lnTo>
                    <a:pt x="89680" y="57777"/>
                  </a:lnTo>
                  <a:lnTo>
                    <a:pt x="120891" y="78371"/>
                  </a:lnTo>
                  <a:lnTo>
                    <a:pt x="354456" y="354774"/>
                  </a:lnTo>
                  <a:lnTo>
                    <a:pt x="349934" y="376262"/>
                  </a:lnTo>
                  <a:lnTo>
                    <a:pt x="350011" y="379412"/>
                  </a:lnTo>
                  <a:lnTo>
                    <a:pt x="351917" y="436689"/>
                  </a:lnTo>
                  <a:lnTo>
                    <a:pt x="353720" y="384721"/>
                  </a:lnTo>
                  <a:lnTo>
                    <a:pt x="362083" y="384721"/>
                  </a:lnTo>
                  <a:lnTo>
                    <a:pt x="354685" y="374827"/>
                  </a:lnTo>
                  <a:lnTo>
                    <a:pt x="359618" y="352640"/>
                  </a:lnTo>
                  <a:lnTo>
                    <a:pt x="354901" y="352640"/>
                  </a:lnTo>
                  <a:lnTo>
                    <a:pt x="126631" y="82524"/>
                  </a:lnTo>
                  <a:lnTo>
                    <a:pt x="136451" y="82524"/>
                  </a:lnTo>
                  <a:lnTo>
                    <a:pt x="117646" y="67745"/>
                  </a:lnTo>
                  <a:lnTo>
                    <a:pt x="68478" y="36958"/>
                  </a:lnTo>
                  <a:lnTo>
                    <a:pt x="26787" y="13775"/>
                  </a:lnTo>
                  <a:lnTo>
                    <a:pt x="26330" y="13538"/>
                  </a:lnTo>
                  <a:close/>
                </a:path>
                <a:path w="1070610" h="869314">
                  <a:moveTo>
                    <a:pt x="0" y="0"/>
                  </a:moveTo>
                  <a:lnTo>
                    <a:pt x="14011" y="48828"/>
                  </a:lnTo>
                  <a:lnTo>
                    <a:pt x="18681" y="72390"/>
                  </a:lnTo>
                  <a:lnTo>
                    <a:pt x="25579" y="94218"/>
                  </a:lnTo>
                  <a:lnTo>
                    <a:pt x="53128" y="147286"/>
                  </a:lnTo>
                  <a:lnTo>
                    <a:pt x="76223" y="183613"/>
                  </a:lnTo>
                  <a:lnTo>
                    <a:pt x="239229" y="373837"/>
                  </a:lnTo>
                  <a:lnTo>
                    <a:pt x="248240" y="373837"/>
                  </a:lnTo>
                  <a:lnTo>
                    <a:pt x="91579" y="191922"/>
                  </a:lnTo>
                  <a:lnTo>
                    <a:pt x="86541" y="185830"/>
                  </a:lnTo>
                  <a:lnTo>
                    <a:pt x="60501" y="146292"/>
                  </a:lnTo>
                  <a:lnTo>
                    <a:pt x="32627" y="93354"/>
                  </a:lnTo>
                  <a:lnTo>
                    <a:pt x="22203" y="54202"/>
                  </a:lnTo>
                  <a:lnTo>
                    <a:pt x="18464" y="38165"/>
                  </a:lnTo>
                  <a:lnTo>
                    <a:pt x="14750" y="24254"/>
                  </a:lnTo>
                  <a:lnTo>
                    <a:pt x="11607" y="13538"/>
                  </a:lnTo>
                  <a:lnTo>
                    <a:pt x="26330" y="13538"/>
                  </a:lnTo>
                  <a:lnTo>
                    <a:pt x="7404" y="3721"/>
                  </a:lnTo>
                  <a:lnTo>
                    <a:pt x="0" y="0"/>
                  </a:lnTo>
                  <a:close/>
                </a:path>
                <a:path w="1070610" h="869314">
                  <a:moveTo>
                    <a:pt x="136451" y="82524"/>
                  </a:moveTo>
                  <a:lnTo>
                    <a:pt x="126631" y="82524"/>
                  </a:lnTo>
                  <a:lnTo>
                    <a:pt x="134442" y="88355"/>
                  </a:lnTo>
                  <a:lnTo>
                    <a:pt x="141868" y="94218"/>
                  </a:lnTo>
                  <a:lnTo>
                    <a:pt x="185022" y="134944"/>
                  </a:lnTo>
                  <a:lnTo>
                    <a:pt x="220717" y="173377"/>
                  </a:lnTo>
                  <a:lnTo>
                    <a:pt x="281079" y="247322"/>
                  </a:lnTo>
                  <a:lnTo>
                    <a:pt x="357479" y="340448"/>
                  </a:lnTo>
                  <a:lnTo>
                    <a:pt x="354901" y="352640"/>
                  </a:lnTo>
                  <a:lnTo>
                    <a:pt x="359618" y="352640"/>
                  </a:lnTo>
                  <a:lnTo>
                    <a:pt x="364343" y="331393"/>
                  </a:lnTo>
                  <a:lnTo>
                    <a:pt x="358889" y="331393"/>
                  </a:lnTo>
                  <a:lnTo>
                    <a:pt x="333679" y="300736"/>
                  </a:lnTo>
                  <a:lnTo>
                    <a:pt x="323268" y="282885"/>
                  </a:lnTo>
                  <a:lnTo>
                    <a:pt x="313060" y="265988"/>
                  </a:lnTo>
                  <a:lnTo>
                    <a:pt x="305168" y="265988"/>
                  </a:lnTo>
                  <a:lnTo>
                    <a:pt x="289850" y="247271"/>
                  </a:lnTo>
                  <a:lnTo>
                    <a:pt x="236108" y="181194"/>
                  </a:lnTo>
                  <a:lnTo>
                    <a:pt x="225661" y="168646"/>
                  </a:lnTo>
                  <a:lnTo>
                    <a:pt x="216464" y="158008"/>
                  </a:lnTo>
                  <a:lnTo>
                    <a:pt x="207810" y="148475"/>
                  </a:lnTo>
                  <a:lnTo>
                    <a:pt x="220382" y="148475"/>
                  </a:lnTo>
                  <a:lnTo>
                    <a:pt x="215512" y="145022"/>
                  </a:lnTo>
                  <a:lnTo>
                    <a:pt x="201517" y="137390"/>
                  </a:lnTo>
                  <a:lnTo>
                    <a:pt x="193827" y="134073"/>
                  </a:lnTo>
                  <a:lnTo>
                    <a:pt x="187820" y="128106"/>
                  </a:lnTo>
                  <a:lnTo>
                    <a:pt x="181221" y="121650"/>
                  </a:lnTo>
                  <a:lnTo>
                    <a:pt x="159461" y="100609"/>
                  </a:lnTo>
                  <a:lnTo>
                    <a:pt x="136451" y="82524"/>
                  </a:lnTo>
                  <a:close/>
                </a:path>
                <a:path w="1070610" h="869314">
                  <a:moveTo>
                    <a:pt x="367982" y="280644"/>
                  </a:moveTo>
                  <a:lnTo>
                    <a:pt x="358889" y="331393"/>
                  </a:lnTo>
                  <a:lnTo>
                    <a:pt x="364343" y="331393"/>
                  </a:lnTo>
                  <a:lnTo>
                    <a:pt x="371970" y="297091"/>
                  </a:lnTo>
                  <a:lnTo>
                    <a:pt x="380580" y="297091"/>
                  </a:lnTo>
                  <a:lnTo>
                    <a:pt x="367982" y="280644"/>
                  </a:lnTo>
                  <a:close/>
                </a:path>
                <a:path w="1070610" h="869314">
                  <a:moveTo>
                    <a:pt x="220382" y="148475"/>
                  </a:moveTo>
                  <a:lnTo>
                    <a:pt x="207810" y="148475"/>
                  </a:lnTo>
                  <a:lnTo>
                    <a:pt x="216724" y="153986"/>
                  </a:lnTo>
                  <a:lnTo>
                    <a:pt x="226607" y="161091"/>
                  </a:lnTo>
                  <a:lnTo>
                    <a:pt x="260428" y="197058"/>
                  </a:lnTo>
                  <a:lnTo>
                    <a:pt x="290752" y="242613"/>
                  </a:lnTo>
                  <a:lnTo>
                    <a:pt x="305168" y="265988"/>
                  </a:lnTo>
                  <a:lnTo>
                    <a:pt x="313060" y="265988"/>
                  </a:lnTo>
                  <a:lnTo>
                    <a:pt x="301750" y="247271"/>
                  </a:lnTo>
                  <a:lnTo>
                    <a:pt x="275965" y="207288"/>
                  </a:lnTo>
                  <a:lnTo>
                    <a:pt x="252552" y="176022"/>
                  </a:lnTo>
                  <a:lnTo>
                    <a:pt x="233346" y="157667"/>
                  </a:lnTo>
                  <a:lnTo>
                    <a:pt x="220382" y="1484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6" name="object 6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84555" y="6045469"/>
              <a:ext cx="106400" cy="106400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3775679" y="5936604"/>
              <a:ext cx="324485" cy="324485"/>
            </a:xfrm>
            <a:custGeom>
              <a:avLst/>
              <a:gdLst/>
              <a:ahLst/>
              <a:cxnLst/>
              <a:rect l="l" t="t" r="r" b="b"/>
              <a:pathLst>
                <a:path w="324485" h="324485">
                  <a:moveTo>
                    <a:pt x="324142" y="162064"/>
                  </a:moveTo>
                  <a:lnTo>
                    <a:pt x="318352" y="205149"/>
                  </a:lnTo>
                  <a:lnTo>
                    <a:pt x="302013" y="243863"/>
                  </a:lnTo>
                  <a:lnTo>
                    <a:pt x="276671" y="276663"/>
                  </a:lnTo>
                  <a:lnTo>
                    <a:pt x="243870" y="302003"/>
                  </a:lnTo>
                  <a:lnTo>
                    <a:pt x="205157" y="318340"/>
                  </a:lnTo>
                  <a:lnTo>
                    <a:pt x="162077" y="324129"/>
                  </a:lnTo>
                  <a:lnTo>
                    <a:pt x="118991" y="318340"/>
                  </a:lnTo>
                  <a:lnTo>
                    <a:pt x="80275" y="302003"/>
                  </a:lnTo>
                  <a:lnTo>
                    <a:pt x="47472" y="276663"/>
                  </a:lnTo>
                  <a:lnTo>
                    <a:pt x="22129" y="243863"/>
                  </a:lnTo>
                  <a:lnTo>
                    <a:pt x="5789" y="205149"/>
                  </a:lnTo>
                  <a:lnTo>
                    <a:pt x="0" y="162064"/>
                  </a:lnTo>
                  <a:lnTo>
                    <a:pt x="5789" y="118980"/>
                  </a:lnTo>
                  <a:lnTo>
                    <a:pt x="22129" y="80265"/>
                  </a:lnTo>
                  <a:lnTo>
                    <a:pt x="47472" y="47466"/>
                  </a:lnTo>
                  <a:lnTo>
                    <a:pt x="80275" y="22125"/>
                  </a:lnTo>
                  <a:lnTo>
                    <a:pt x="118991" y="5788"/>
                  </a:lnTo>
                  <a:lnTo>
                    <a:pt x="162077" y="0"/>
                  </a:lnTo>
                  <a:lnTo>
                    <a:pt x="205157" y="5788"/>
                  </a:lnTo>
                  <a:lnTo>
                    <a:pt x="243870" y="22125"/>
                  </a:lnTo>
                  <a:lnTo>
                    <a:pt x="276671" y="47466"/>
                  </a:lnTo>
                  <a:lnTo>
                    <a:pt x="302013" y="80265"/>
                  </a:lnTo>
                  <a:lnTo>
                    <a:pt x="318352" y="118980"/>
                  </a:lnTo>
                  <a:lnTo>
                    <a:pt x="324142" y="162064"/>
                  </a:lnTo>
                  <a:close/>
                </a:path>
              </a:pathLst>
            </a:custGeom>
            <a:ln w="428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3631576" y="5792497"/>
              <a:ext cx="612775" cy="612775"/>
            </a:xfrm>
            <a:custGeom>
              <a:avLst/>
              <a:gdLst/>
              <a:ahLst/>
              <a:cxnLst/>
              <a:rect l="l" t="t" r="r" b="b"/>
              <a:pathLst>
                <a:path w="612775" h="612775">
                  <a:moveTo>
                    <a:pt x="612343" y="306171"/>
                  </a:moveTo>
                  <a:lnTo>
                    <a:pt x="608336" y="355832"/>
                  </a:lnTo>
                  <a:lnTo>
                    <a:pt x="596735" y="402943"/>
                  </a:lnTo>
                  <a:lnTo>
                    <a:pt x="578170" y="446872"/>
                  </a:lnTo>
                  <a:lnTo>
                    <a:pt x="553271" y="486989"/>
                  </a:lnTo>
                  <a:lnTo>
                    <a:pt x="522670" y="522665"/>
                  </a:lnTo>
                  <a:lnTo>
                    <a:pt x="486995" y="553268"/>
                  </a:lnTo>
                  <a:lnTo>
                    <a:pt x="446877" y="578167"/>
                  </a:lnTo>
                  <a:lnTo>
                    <a:pt x="402948" y="596733"/>
                  </a:lnTo>
                  <a:lnTo>
                    <a:pt x="355835" y="608335"/>
                  </a:lnTo>
                  <a:lnTo>
                    <a:pt x="306171" y="612343"/>
                  </a:lnTo>
                  <a:lnTo>
                    <a:pt x="256510" y="608335"/>
                  </a:lnTo>
                  <a:lnTo>
                    <a:pt x="209400" y="596733"/>
                  </a:lnTo>
                  <a:lnTo>
                    <a:pt x="165470" y="578167"/>
                  </a:lnTo>
                  <a:lnTo>
                    <a:pt x="125353" y="553268"/>
                  </a:lnTo>
                  <a:lnTo>
                    <a:pt x="89677" y="522665"/>
                  </a:lnTo>
                  <a:lnTo>
                    <a:pt x="59075" y="486989"/>
                  </a:lnTo>
                  <a:lnTo>
                    <a:pt x="34175" y="446872"/>
                  </a:lnTo>
                  <a:lnTo>
                    <a:pt x="15609" y="402943"/>
                  </a:lnTo>
                  <a:lnTo>
                    <a:pt x="4007" y="355832"/>
                  </a:lnTo>
                  <a:lnTo>
                    <a:pt x="0" y="306171"/>
                  </a:lnTo>
                  <a:lnTo>
                    <a:pt x="4007" y="256510"/>
                  </a:lnTo>
                  <a:lnTo>
                    <a:pt x="15609" y="209400"/>
                  </a:lnTo>
                  <a:lnTo>
                    <a:pt x="34175" y="165470"/>
                  </a:lnTo>
                  <a:lnTo>
                    <a:pt x="59075" y="125353"/>
                  </a:lnTo>
                  <a:lnTo>
                    <a:pt x="89677" y="89677"/>
                  </a:lnTo>
                  <a:lnTo>
                    <a:pt x="125353" y="59075"/>
                  </a:lnTo>
                  <a:lnTo>
                    <a:pt x="165470" y="34175"/>
                  </a:lnTo>
                  <a:lnTo>
                    <a:pt x="209400" y="15609"/>
                  </a:lnTo>
                  <a:lnTo>
                    <a:pt x="256510" y="4007"/>
                  </a:lnTo>
                  <a:lnTo>
                    <a:pt x="306171" y="0"/>
                  </a:lnTo>
                  <a:lnTo>
                    <a:pt x="355835" y="4007"/>
                  </a:lnTo>
                  <a:lnTo>
                    <a:pt x="402948" y="15609"/>
                  </a:lnTo>
                  <a:lnTo>
                    <a:pt x="446877" y="34175"/>
                  </a:lnTo>
                  <a:lnTo>
                    <a:pt x="486995" y="59075"/>
                  </a:lnTo>
                  <a:lnTo>
                    <a:pt x="522670" y="89677"/>
                  </a:lnTo>
                  <a:lnTo>
                    <a:pt x="553271" y="125353"/>
                  </a:lnTo>
                  <a:lnTo>
                    <a:pt x="578170" y="165470"/>
                  </a:lnTo>
                  <a:lnTo>
                    <a:pt x="596735" y="209400"/>
                  </a:lnTo>
                  <a:lnTo>
                    <a:pt x="608336" y="256510"/>
                  </a:lnTo>
                  <a:lnTo>
                    <a:pt x="612343" y="306171"/>
                  </a:lnTo>
                  <a:close/>
                </a:path>
              </a:pathLst>
            </a:custGeom>
            <a:ln w="2143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9" name="object 69"/>
          <p:cNvSpPr txBox="1"/>
          <p:nvPr/>
        </p:nvSpPr>
        <p:spPr>
          <a:xfrm rot="6540000">
            <a:off x="3268956" y="5704688"/>
            <a:ext cx="99161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1">
                <a:solidFill>
                  <a:srgbClr val="D70929"/>
                </a:solidFill>
                <a:latin typeface="Montserrat"/>
                <a:cs typeface="Montserrat"/>
              </a:rPr>
              <a:t>F</a:t>
            </a:r>
            <a:endParaRPr sz="650">
              <a:latin typeface="Montserrat"/>
              <a:cs typeface="Montserrat"/>
            </a:endParaRPr>
          </a:p>
        </p:txBody>
      </p:sp>
      <p:sp>
        <p:nvSpPr>
          <p:cNvPr id="70" name="object 70"/>
          <p:cNvSpPr txBox="1"/>
          <p:nvPr/>
        </p:nvSpPr>
        <p:spPr>
          <a:xfrm rot="6240000">
            <a:off x="3252289" y="5756384"/>
            <a:ext cx="101285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1">
                <a:solidFill>
                  <a:srgbClr val="D70929"/>
                </a:solidFill>
                <a:latin typeface="Montserrat"/>
                <a:cs typeface="Montserrat"/>
              </a:rPr>
              <a:t>u</a:t>
            </a:r>
            <a:endParaRPr sz="650">
              <a:latin typeface="Montserrat"/>
              <a:cs typeface="Montserrat"/>
            </a:endParaRPr>
          </a:p>
        </p:txBody>
      </p:sp>
      <p:sp>
        <p:nvSpPr>
          <p:cNvPr id="71" name="object 71"/>
          <p:cNvSpPr txBox="1"/>
          <p:nvPr/>
        </p:nvSpPr>
        <p:spPr>
          <a:xfrm rot="5940000">
            <a:off x="3247324" y="5802128"/>
            <a:ext cx="91495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1">
                <a:solidFill>
                  <a:srgbClr val="D70929"/>
                </a:solidFill>
                <a:latin typeface="Montserrat"/>
                <a:cs typeface="Montserrat"/>
              </a:rPr>
              <a:t>t</a:t>
            </a:r>
            <a:endParaRPr sz="650">
              <a:latin typeface="Montserrat"/>
              <a:cs typeface="Montserrat"/>
            </a:endParaRPr>
          </a:p>
        </p:txBody>
      </p:sp>
      <p:sp>
        <p:nvSpPr>
          <p:cNvPr id="72" name="object 72"/>
          <p:cNvSpPr txBox="1"/>
          <p:nvPr/>
        </p:nvSpPr>
        <p:spPr>
          <a:xfrm rot="5700000">
            <a:off x="3235987" y="5848266"/>
            <a:ext cx="101649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1">
                <a:solidFill>
                  <a:srgbClr val="D70929"/>
                </a:solidFill>
                <a:latin typeface="Montserrat"/>
                <a:cs typeface="Montserrat"/>
              </a:rPr>
              <a:t>u</a:t>
            </a:r>
            <a:endParaRPr sz="650">
              <a:latin typeface="Montserrat"/>
              <a:cs typeface="Montserrat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3224961" y="5904315"/>
            <a:ext cx="127000" cy="63500"/>
          </a:xfrm>
          <a:prstGeom prst="rect">
            <a:avLst/>
          </a:prstGeom>
        </p:spPr>
        <p:txBody>
          <a:bodyPr wrap="square" lIns="0" tIns="10160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dirty="0" sz="650" b="1">
                <a:solidFill>
                  <a:srgbClr val="D70929"/>
                </a:solidFill>
                <a:latin typeface="Montserrat"/>
                <a:cs typeface="Montserrat"/>
              </a:rPr>
              <a:t>r</a:t>
            </a:r>
            <a:endParaRPr sz="650">
              <a:latin typeface="Montserrat"/>
              <a:cs typeface="Montserrat"/>
            </a:endParaRPr>
          </a:p>
        </p:txBody>
      </p:sp>
      <p:sp>
        <p:nvSpPr>
          <p:cNvPr id="74" name="object 74"/>
          <p:cNvSpPr txBox="1"/>
          <p:nvPr/>
        </p:nvSpPr>
        <p:spPr>
          <a:xfrm rot="5220000">
            <a:off x="3235231" y="5938322"/>
            <a:ext cx="98817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1">
                <a:solidFill>
                  <a:srgbClr val="D70929"/>
                </a:solidFill>
                <a:latin typeface="Montserrat"/>
                <a:cs typeface="Montserrat"/>
              </a:rPr>
              <a:t>e</a:t>
            </a:r>
            <a:endParaRPr sz="650">
              <a:latin typeface="Montserrat"/>
              <a:cs typeface="Montserrat"/>
            </a:endParaRPr>
          </a:p>
        </p:txBody>
      </p:sp>
      <p:sp>
        <p:nvSpPr>
          <p:cNvPr id="75" name="object 75"/>
          <p:cNvSpPr txBox="1"/>
          <p:nvPr/>
        </p:nvSpPr>
        <p:spPr>
          <a:xfrm rot="4800000">
            <a:off x="3243310" y="6014553"/>
            <a:ext cx="99508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1">
                <a:solidFill>
                  <a:srgbClr val="D70929"/>
                </a:solidFill>
                <a:latin typeface="Montserrat"/>
                <a:cs typeface="Montserrat"/>
              </a:rPr>
              <a:t>o</a:t>
            </a:r>
            <a:endParaRPr sz="650">
              <a:latin typeface="Montserrat"/>
              <a:cs typeface="Montserrat"/>
            </a:endParaRPr>
          </a:p>
        </p:txBody>
      </p:sp>
      <p:sp>
        <p:nvSpPr>
          <p:cNvPr id="76" name="object 76"/>
          <p:cNvSpPr txBox="1"/>
          <p:nvPr/>
        </p:nvSpPr>
        <p:spPr>
          <a:xfrm rot="4560000">
            <a:off x="3257365" y="6057024"/>
            <a:ext cx="89266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1">
                <a:solidFill>
                  <a:srgbClr val="D70929"/>
                </a:solidFill>
                <a:latin typeface="Montserrat"/>
                <a:cs typeface="Montserrat"/>
              </a:rPr>
              <a:t>f</a:t>
            </a:r>
            <a:endParaRPr sz="650">
              <a:latin typeface="Montserrat"/>
              <a:cs typeface="Montserrat"/>
            </a:endParaRPr>
          </a:p>
        </p:txBody>
      </p:sp>
      <p:sp>
        <p:nvSpPr>
          <p:cNvPr id="77" name="object 77"/>
          <p:cNvSpPr txBox="1"/>
          <p:nvPr/>
        </p:nvSpPr>
        <p:spPr>
          <a:xfrm rot="4140000">
            <a:off x="3271084" y="6122346"/>
            <a:ext cx="101649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1">
                <a:solidFill>
                  <a:srgbClr val="D70929"/>
                </a:solidFill>
                <a:latin typeface="Montserrat"/>
                <a:cs typeface="Montserrat"/>
              </a:rPr>
              <a:t>ﬂ</a:t>
            </a:r>
            <a:endParaRPr sz="650">
              <a:latin typeface="Montserrat"/>
              <a:cs typeface="Montserrat"/>
            </a:endParaRPr>
          </a:p>
        </p:txBody>
      </p:sp>
      <p:sp>
        <p:nvSpPr>
          <p:cNvPr id="78" name="object 78"/>
          <p:cNvSpPr txBox="1"/>
          <p:nvPr/>
        </p:nvSpPr>
        <p:spPr>
          <a:xfrm rot="3900000">
            <a:off x="3293943" y="6160581"/>
            <a:ext cx="87355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1">
                <a:solidFill>
                  <a:srgbClr val="D70929"/>
                </a:solidFill>
                <a:latin typeface="Montserrat"/>
                <a:cs typeface="Montserrat"/>
              </a:rPr>
              <a:t>i</a:t>
            </a:r>
            <a:endParaRPr sz="650">
              <a:latin typeface="Montserrat"/>
              <a:cs typeface="Montserrat"/>
            </a:endParaRPr>
          </a:p>
        </p:txBody>
      </p:sp>
      <p:sp>
        <p:nvSpPr>
          <p:cNvPr id="79" name="object 79"/>
          <p:cNvSpPr txBox="1"/>
          <p:nvPr/>
        </p:nvSpPr>
        <p:spPr>
          <a:xfrm rot="3660000">
            <a:off x="3304589" y="6197888"/>
            <a:ext cx="102384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1">
                <a:solidFill>
                  <a:srgbClr val="D70929"/>
                </a:solidFill>
                <a:latin typeface="Montserrat"/>
                <a:cs typeface="Montserrat"/>
              </a:rPr>
              <a:t>g</a:t>
            </a:r>
            <a:endParaRPr sz="650">
              <a:latin typeface="Montserrat"/>
              <a:cs typeface="Montserrat"/>
            </a:endParaRPr>
          </a:p>
        </p:txBody>
      </p:sp>
      <p:sp>
        <p:nvSpPr>
          <p:cNvPr id="80" name="object 80"/>
          <p:cNvSpPr txBox="1"/>
          <p:nvPr/>
        </p:nvSpPr>
        <p:spPr>
          <a:xfrm rot="3360000">
            <a:off x="3334587" y="6247616"/>
            <a:ext cx="101649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1">
                <a:solidFill>
                  <a:srgbClr val="D70929"/>
                </a:solidFill>
                <a:latin typeface="Montserrat"/>
                <a:cs typeface="Montserrat"/>
              </a:rPr>
              <a:t>h</a:t>
            </a:r>
            <a:endParaRPr sz="650">
              <a:latin typeface="Montserrat"/>
              <a:cs typeface="Montserrat"/>
            </a:endParaRPr>
          </a:p>
        </p:txBody>
      </p:sp>
      <p:sp>
        <p:nvSpPr>
          <p:cNvPr id="81" name="object 81"/>
          <p:cNvSpPr txBox="1"/>
          <p:nvPr/>
        </p:nvSpPr>
        <p:spPr>
          <a:xfrm rot="3120000">
            <a:off x="3367361" y="6285852"/>
            <a:ext cx="90973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1">
                <a:solidFill>
                  <a:srgbClr val="D70929"/>
                </a:solidFill>
                <a:latin typeface="Montserrat"/>
                <a:cs typeface="Montserrat"/>
              </a:rPr>
              <a:t>t</a:t>
            </a:r>
            <a:endParaRPr sz="650">
              <a:latin typeface="Montserrat"/>
              <a:cs typeface="Montserrat"/>
            </a:endParaRPr>
          </a:p>
        </p:txBody>
      </p:sp>
      <p:sp>
        <p:nvSpPr>
          <p:cNvPr id="82" name="object 82"/>
          <p:cNvSpPr txBox="1"/>
          <p:nvPr/>
        </p:nvSpPr>
        <p:spPr>
          <a:xfrm rot="2940000">
            <a:off x="3387953" y="6308191"/>
            <a:ext cx="86268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1">
                <a:solidFill>
                  <a:srgbClr val="D70929"/>
                </a:solidFill>
                <a:latin typeface="Montserrat"/>
                <a:cs typeface="Montserrat"/>
              </a:rPr>
              <a:t>:</a:t>
            </a:r>
            <a:endParaRPr sz="650">
              <a:latin typeface="Montserrat"/>
              <a:cs typeface="Montserrat"/>
            </a:endParaRPr>
          </a:p>
        </p:txBody>
      </p:sp>
      <p:sp>
        <p:nvSpPr>
          <p:cNvPr id="83" name="object 83"/>
          <p:cNvSpPr txBox="1"/>
          <p:nvPr/>
        </p:nvSpPr>
        <p:spPr>
          <a:xfrm rot="2580000">
            <a:off x="3423230" y="6353771"/>
            <a:ext cx="100925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1">
                <a:solidFill>
                  <a:srgbClr val="D70929"/>
                </a:solidFill>
                <a:latin typeface="Montserrat"/>
                <a:cs typeface="Montserrat"/>
              </a:rPr>
              <a:t>E</a:t>
            </a:r>
            <a:endParaRPr sz="650">
              <a:latin typeface="Montserrat"/>
              <a:cs typeface="Montserrat"/>
            </a:endParaRPr>
          </a:p>
        </p:txBody>
      </p:sp>
      <p:sp>
        <p:nvSpPr>
          <p:cNvPr id="84" name="object 84"/>
          <p:cNvSpPr txBox="1"/>
          <p:nvPr/>
        </p:nvSpPr>
        <p:spPr>
          <a:xfrm rot="2280000">
            <a:off x="3465524" y="6390976"/>
            <a:ext cx="101649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1">
                <a:solidFill>
                  <a:srgbClr val="D70929"/>
                </a:solidFill>
                <a:latin typeface="Montserrat"/>
                <a:cs typeface="Montserrat"/>
              </a:rPr>
              <a:t>n</a:t>
            </a:r>
            <a:endParaRPr sz="650">
              <a:latin typeface="Montserrat"/>
              <a:cs typeface="Montserrat"/>
            </a:endParaRPr>
          </a:p>
        </p:txBody>
      </p:sp>
      <p:sp>
        <p:nvSpPr>
          <p:cNvPr id="85" name="object 85"/>
          <p:cNvSpPr txBox="1"/>
          <p:nvPr/>
        </p:nvSpPr>
        <p:spPr>
          <a:xfrm rot="1980000">
            <a:off x="3513045" y="6425149"/>
            <a:ext cx="101649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1">
                <a:solidFill>
                  <a:srgbClr val="D70929"/>
                </a:solidFill>
                <a:latin typeface="Montserrat"/>
                <a:cs typeface="Montserrat"/>
                <a:hlinkClick r:id="rId5"/>
              </a:rPr>
              <a:t>g</a:t>
            </a:r>
            <a:endParaRPr sz="650">
              <a:latin typeface="Montserrat"/>
              <a:cs typeface="Montserrat"/>
            </a:endParaRPr>
          </a:p>
        </p:txBody>
      </p:sp>
      <p:sp>
        <p:nvSpPr>
          <p:cNvPr id="86" name="object 86"/>
          <p:cNvSpPr txBox="1"/>
          <p:nvPr/>
        </p:nvSpPr>
        <p:spPr>
          <a:xfrm rot="1740000">
            <a:off x="3555831" y="6446680"/>
            <a:ext cx="86976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1">
                <a:solidFill>
                  <a:srgbClr val="D70929"/>
                </a:solidFill>
                <a:latin typeface="Montserrat"/>
                <a:cs typeface="Montserrat"/>
              </a:rPr>
              <a:t>i</a:t>
            </a:r>
            <a:endParaRPr sz="650">
              <a:latin typeface="Montserrat"/>
              <a:cs typeface="Montserrat"/>
            </a:endParaRPr>
          </a:p>
        </p:txBody>
      </p:sp>
      <p:sp>
        <p:nvSpPr>
          <p:cNvPr id="87" name="object 87"/>
          <p:cNvSpPr txBox="1"/>
          <p:nvPr/>
        </p:nvSpPr>
        <p:spPr>
          <a:xfrm rot="1500000">
            <a:off x="3585378" y="6465687"/>
            <a:ext cx="101649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1">
                <a:solidFill>
                  <a:srgbClr val="D70929"/>
                </a:solidFill>
                <a:latin typeface="Montserrat"/>
                <a:cs typeface="Montserrat"/>
              </a:rPr>
              <a:t>n</a:t>
            </a:r>
            <a:endParaRPr sz="650">
              <a:latin typeface="Montserrat"/>
              <a:cs typeface="Montserrat"/>
            </a:endParaRPr>
          </a:p>
        </p:txBody>
      </p:sp>
      <p:sp>
        <p:nvSpPr>
          <p:cNvPr id="88" name="object 88"/>
          <p:cNvSpPr txBox="1"/>
          <p:nvPr/>
        </p:nvSpPr>
        <p:spPr>
          <a:xfrm rot="1200000">
            <a:off x="3638004" y="6487166"/>
            <a:ext cx="98476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1">
                <a:solidFill>
                  <a:srgbClr val="D70929"/>
                </a:solidFill>
                <a:latin typeface="Montserrat"/>
                <a:cs typeface="Montserrat"/>
              </a:rPr>
              <a:t>e</a:t>
            </a:r>
            <a:endParaRPr sz="650">
              <a:latin typeface="Montserrat"/>
              <a:cs typeface="Montserrat"/>
            </a:endParaRPr>
          </a:p>
        </p:txBody>
      </p:sp>
      <p:sp>
        <p:nvSpPr>
          <p:cNvPr id="89" name="object 89"/>
          <p:cNvSpPr txBox="1"/>
          <p:nvPr/>
        </p:nvSpPr>
        <p:spPr>
          <a:xfrm rot="900000">
            <a:off x="3685915" y="6502113"/>
            <a:ext cx="94921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1">
                <a:solidFill>
                  <a:srgbClr val="D70929"/>
                </a:solidFill>
                <a:latin typeface="Montserrat"/>
                <a:cs typeface="Montserrat"/>
              </a:rPr>
              <a:t>s</a:t>
            </a:r>
            <a:endParaRPr sz="650">
              <a:latin typeface="Montserrat"/>
              <a:cs typeface="Montserrat"/>
            </a:endParaRPr>
          </a:p>
        </p:txBody>
      </p:sp>
      <p:sp>
        <p:nvSpPr>
          <p:cNvPr id="90" name="object 90"/>
          <p:cNvSpPr txBox="1"/>
          <p:nvPr/>
        </p:nvSpPr>
        <p:spPr>
          <a:xfrm rot="360000">
            <a:off x="3779124" y="6521078"/>
            <a:ext cx="103130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R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91" name="object 91"/>
          <p:cNvSpPr txBox="1"/>
          <p:nvPr/>
        </p:nvSpPr>
        <p:spPr>
          <a:xfrm rot="60000">
            <a:off x="3838081" y="6524742"/>
            <a:ext cx="98817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o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92" name="object 92"/>
          <p:cNvSpPr txBox="1"/>
          <p:nvPr/>
        </p:nvSpPr>
        <p:spPr>
          <a:xfrm rot="21420000">
            <a:off x="3887875" y="6523869"/>
            <a:ext cx="95539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y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93" name="object 93"/>
          <p:cNvSpPr txBox="1"/>
          <p:nvPr/>
        </p:nvSpPr>
        <p:spPr>
          <a:xfrm rot="21180000">
            <a:off x="3933567" y="6519510"/>
            <a:ext cx="97469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a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94" name="object 94"/>
          <p:cNvSpPr txBox="1"/>
          <p:nvPr/>
        </p:nvSpPr>
        <p:spPr>
          <a:xfrm rot="20940000">
            <a:off x="3975152" y="6513489"/>
            <a:ext cx="86439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l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95" name="object 95"/>
          <p:cNvSpPr txBox="1"/>
          <p:nvPr/>
        </p:nvSpPr>
        <p:spPr>
          <a:xfrm rot="20580000">
            <a:off x="4029429" y="6497842"/>
            <a:ext cx="103130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A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96" name="object 96"/>
          <p:cNvSpPr txBox="1"/>
          <p:nvPr/>
        </p:nvSpPr>
        <p:spPr>
          <a:xfrm rot="20280000">
            <a:off x="4083657" y="6479846"/>
            <a:ext cx="95853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c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97" name="object 97"/>
          <p:cNvSpPr txBox="1"/>
          <p:nvPr/>
        </p:nvSpPr>
        <p:spPr>
          <a:xfrm rot="20040000">
            <a:off x="4127178" y="6459892"/>
            <a:ext cx="97469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a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98" name="object 98"/>
          <p:cNvSpPr txBox="1"/>
          <p:nvPr/>
        </p:nvSpPr>
        <p:spPr>
          <a:xfrm rot="19740000">
            <a:off x="4172055" y="6433851"/>
            <a:ext cx="101285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d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99" name="object 99"/>
          <p:cNvSpPr txBox="1"/>
          <p:nvPr/>
        </p:nvSpPr>
        <p:spPr>
          <a:xfrm rot="19440000">
            <a:off x="4218179" y="6403670"/>
            <a:ext cx="98137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e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100" name="object 100"/>
          <p:cNvSpPr txBox="1"/>
          <p:nvPr/>
        </p:nvSpPr>
        <p:spPr>
          <a:xfrm rot="19020000">
            <a:off x="4259915" y="6359153"/>
            <a:ext cx="120825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m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101" name="object 101"/>
          <p:cNvSpPr txBox="1"/>
          <p:nvPr/>
        </p:nvSpPr>
        <p:spPr>
          <a:xfrm rot="18660000">
            <a:off x="4318834" y="6311236"/>
            <a:ext cx="95539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y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102" name="object 102"/>
          <p:cNvSpPr txBox="1"/>
          <p:nvPr/>
        </p:nvSpPr>
        <p:spPr>
          <a:xfrm rot="18300000">
            <a:off x="4360845" y="6254182"/>
            <a:ext cx="99508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o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103" name="object 103"/>
          <p:cNvSpPr txBox="1"/>
          <p:nvPr/>
        </p:nvSpPr>
        <p:spPr>
          <a:xfrm rot="18060000">
            <a:off x="4388120" y="6219119"/>
            <a:ext cx="88593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f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104" name="object 104"/>
          <p:cNvSpPr txBox="1"/>
          <p:nvPr/>
        </p:nvSpPr>
        <p:spPr>
          <a:xfrm rot="17700000">
            <a:off x="4411755" y="6161749"/>
            <a:ext cx="100925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E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105" name="object 105"/>
          <p:cNvSpPr txBox="1"/>
          <p:nvPr/>
        </p:nvSpPr>
        <p:spPr>
          <a:xfrm rot="17400000">
            <a:off x="4432150" y="6109557"/>
            <a:ext cx="101649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n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106" name="object 106"/>
          <p:cNvSpPr txBox="1"/>
          <p:nvPr/>
        </p:nvSpPr>
        <p:spPr>
          <a:xfrm rot="17040000">
            <a:off x="4448340" y="6054213"/>
            <a:ext cx="101285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g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107" name="object 107"/>
          <p:cNvSpPr txBox="1"/>
          <p:nvPr/>
        </p:nvSpPr>
        <p:spPr>
          <a:xfrm rot="16800000">
            <a:off x="4463892" y="6014803"/>
            <a:ext cx="86439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i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108" name="object 108"/>
          <p:cNvSpPr txBox="1"/>
          <p:nvPr/>
        </p:nvSpPr>
        <p:spPr>
          <a:xfrm rot="16620000">
            <a:off x="4462028" y="5975503"/>
            <a:ext cx="101649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n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109" name="object 109"/>
          <p:cNvSpPr txBox="1"/>
          <p:nvPr/>
        </p:nvSpPr>
        <p:spPr>
          <a:xfrm rot="16320000">
            <a:off x="4467037" y="5921551"/>
            <a:ext cx="98476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e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110" name="object 110"/>
          <p:cNvSpPr txBox="1"/>
          <p:nvPr/>
        </p:nvSpPr>
        <p:spPr>
          <a:xfrm rot="16020000">
            <a:off x="4466088" y="5870463"/>
            <a:ext cx="98137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e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111" name="object 111"/>
          <p:cNvSpPr txBox="1"/>
          <p:nvPr/>
        </p:nvSpPr>
        <p:spPr>
          <a:xfrm rot="15780000">
            <a:off x="4465946" y="5828006"/>
            <a:ext cx="90219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r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112" name="object 112"/>
          <p:cNvSpPr txBox="1"/>
          <p:nvPr/>
        </p:nvSpPr>
        <p:spPr>
          <a:xfrm rot="15600000">
            <a:off x="4463513" y="5800312"/>
            <a:ext cx="86439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i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113" name="object 113"/>
          <p:cNvSpPr txBox="1"/>
          <p:nvPr/>
        </p:nvSpPr>
        <p:spPr>
          <a:xfrm rot="15420000">
            <a:off x="4448011" y="5761040"/>
            <a:ext cx="101285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n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114" name="object 114"/>
          <p:cNvSpPr txBox="1"/>
          <p:nvPr/>
        </p:nvSpPr>
        <p:spPr>
          <a:xfrm rot="15060000">
            <a:off x="4431563" y="5706174"/>
            <a:ext cx="101285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g</a:t>
            </a:r>
            <a:endParaRPr sz="650">
              <a:latin typeface="Montserrat Medium"/>
              <a:cs typeface="Montserrat Medium"/>
            </a:endParaRPr>
          </a:p>
        </p:txBody>
      </p:sp>
      <p:pic>
        <p:nvPicPr>
          <p:cNvPr id="115" name="object 1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659213" y="5402615"/>
            <a:ext cx="1369249" cy="1106043"/>
          </a:xfrm>
          <a:prstGeom prst="rect">
            <a:avLst/>
          </a:prstGeom>
        </p:spPr>
      </p:pic>
      <p:sp>
        <p:nvSpPr>
          <p:cNvPr id="116" name="object 116"/>
          <p:cNvSpPr txBox="1"/>
          <p:nvPr/>
        </p:nvSpPr>
        <p:spPr>
          <a:xfrm rot="18780000">
            <a:off x="4817937" y="5507243"/>
            <a:ext cx="97219" cy="80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35"/>
              </a:lnSpc>
            </a:pPr>
            <a:r>
              <a:rPr dirty="0" sz="600" spc="20" b="1">
                <a:solidFill>
                  <a:srgbClr val="D70929"/>
                </a:solidFill>
                <a:latin typeface="Montserrat"/>
                <a:cs typeface="Montserrat"/>
              </a:rPr>
              <a:t>F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117" name="object 117"/>
          <p:cNvSpPr txBox="1"/>
          <p:nvPr/>
        </p:nvSpPr>
        <p:spPr>
          <a:xfrm rot="19080000">
            <a:off x="4853477" y="5470170"/>
            <a:ext cx="99727" cy="80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35"/>
              </a:lnSpc>
            </a:pPr>
            <a:r>
              <a:rPr dirty="0" sz="600" spc="25" b="1">
                <a:solidFill>
                  <a:srgbClr val="D70929"/>
                </a:solidFill>
                <a:latin typeface="Montserrat"/>
                <a:cs typeface="Montserrat"/>
              </a:rPr>
              <a:t>u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118" name="object 118"/>
          <p:cNvSpPr txBox="1"/>
          <p:nvPr/>
        </p:nvSpPr>
        <p:spPr>
          <a:xfrm rot="19320000">
            <a:off x="4892768" y="5440524"/>
            <a:ext cx="89235" cy="80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35"/>
              </a:lnSpc>
            </a:pPr>
            <a:r>
              <a:rPr dirty="0" sz="600" spc="15" b="1">
                <a:solidFill>
                  <a:srgbClr val="D70929"/>
                </a:solidFill>
                <a:latin typeface="Montserrat"/>
                <a:cs typeface="Montserrat"/>
              </a:rPr>
              <a:t>t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119" name="object 119"/>
          <p:cNvSpPr txBox="1"/>
          <p:nvPr/>
        </p:nvSpPr>
        <p:spPr>
          <a:xfrm rot="19560000">
            <a:off x="4924079" y="5413540"/>
            <a:ext cx="98996" cy="80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35"/>
              </a:lnSpc>
            </a:pPr>
            <a:r>
              <a:rPr dirty="0" sz="600" spc="25" b="1">
                <a:solidFill>
                  <a:srgbClr val="D70929"/>
                </a:solidFill>
                <a:latin typeface="Montserrat"/>
                <a:cs typeface="Montserrat"/>
              </a:rPr>
              <a:t>u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120" name="object 120"/>
          <p:cNvSpPr txBox="1"/>
          <p:nvPr/>
        </p:nvSpPr>
        <p:spPr>
          <a:xfrm rot="19800000">
            <a:off x="4967215" y="5389425"/>
            <a:ext cx="88718" cy="80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35"/>
              </a:lnSpc>
            </a:pPr>
            <a:r>
              <a:rPr dirty="0" sz="600" spc="15" b="1">
                <a:solidFill>
                  <a:srgbClr val="D70929"/>
                </a:solidFill>
                <a:latin typeface="Montserrat"/>
                <a:cs typeface="Montserrat"/>
              </a:rPr>
              <a:t>r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121" name="object 121"/>
          <p:cNvSpPr txBox="1"/>
          <p:nvPr/>
        </p:nvSpPr>
        <p:spPr>
          <a:xfrm rot="20040000">
            <a:off x="5000509" y="5369521"/>
            <a:ext cx="96528" cy="80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35"/>
              </a:lnSpc>
            </a:pPr>
            <a:r>
              <a:rPr dirty="0" sz="600" spc="20" b="1">
                <a:solidFill>
                  <a:srgbClr val="D70929"/>
                </a:solidFill>
                <a:latin typeface="Montserrat"/>
                <a:cs typeface="Montserrat"/>
              </a:rPr>
              <a:t>e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122" name="object 122"/>
          <p:cNvSpPr txBox="1"/>
          <p:nvPr/>
        </p:nvSpPr>
        <p:spPr>
          <a:xfrm rot="20460000">
            <a:off x="5068785" y="5340681"/>
            <a:ext cx="97569" cy="80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35"/>
              </a:lnSpc>
            </a:pPr>
            <a:r>
              <a:rPr dirty="0" sz="600" spc="20" b="1">
                <a:solidFill>
                  <a:srgbClr val="D70929"/>
                </a:solidFill>
                <a:latin typeface="Montserrat"/>
                <a:cs typeface="Montserrat"/>
              </a:rPr>
              <a:t>o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123" name="object 123"/>
          <p:cNvSpPr txBox="1"/>
          <p:nvPr/>
        </p:nvSpPr>
        <p:spPr>
          <a:xfrm rot="20700000">
            <a:off x="5113829" y="5328283"/>
            <a:ext cx="87494" cy="80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35"/>
              </a:lnSpc>
            </a:pPr>
            <a:r>
              <a:rPr dirty="0" sz="600" spc="10" b="1">
                <a:solidFill>
                  <a:srgbClr val="D70929"/>
                </a:solidFill>
                <a:latin typeface="Montserrat"/>
                <a:cs typeface="Montserrat"/>
              </a:rPr>
              <a:t>f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124" name="object 124"/>
          <p:cNvSpPr txBox="1"/>
          <p:nvPr/>
        </p:nvSpPr>
        <p:spPr>
          <a:xfrm rot="21120000">
            <a:off x="5172321" y="5314609"/>
            <a:ext cx="99727" cy="80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35"/>
              </a:lnSpc>
            </a:pPr>
            <a:r>
              <a:rPr dirty="0" sz="600" spc="25" b="1">
                <a:solidFill>
                  <a:srgbClr val="D70929"/>
                </a:solidFill>
                <a:latin typeface="Montserrat"/>
                <a:cs typeface="Montserrat"/>
              </a:rPr>
              <a:t>ﬂ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125" name="object 125"/>
          <p:cNvSpPr txBox="1"/>
          <p:nvPr/>
        </p:nvSpPr>
        <p:spPr>
          <a:xfrm rot="21300000">
            <a:off x="5219063" y="5309486"/>
            <a:ext cx="84969" cy="80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35"/>
              </a:lnSpc>
            </a:pPr>
            <a:r>
              <a:rPr dirty="0" sz="600" spc="10" b="1">
                <a:solidFill>
                  <a:srgbClr val="D70929"/>
                </a:solidFill>
                <a:latin typeface="Montserrat"/>
                <a:cs typeface="Montserrat"/>
              </a:rPr>
              <a:t>i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126" name="object 126"/>
          <p:cNvSpPr txBox="1"/>
          <p:nvPr/>
        </p:nvSpPr>
        <p:spPr>
          <a:xfrm rot="21540000">
            <a:off x="5251808" y="5307240"/>
            <a:ext cx="99727" cy="80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35"/>
              </a:lnSpc>
            </a:pPr>
            <a:r>
              <a:rPr dirty="0" sz="600" spc="25" b="1">
                <a:solidFill>
                  <a:srgbClr val="D70929"/>
                </a:solidFill>
                <a:latin typeface="Montserrat"/>
                <a:cs typeface="Montserrat"/>
              </a:rPr>
              <a:t>g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127" name="object 127"/>
          <p:cNvSpPr txBox="1"/>
          <p:nvPr/>
        </p:nvSpPr>
        <p:spPr>
          <a:xfrm rot="180000">
            <a:off x="5308055" y="5308714"/>
            <a:ext cx="99727" cy="80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30"/>
              </a:lnSpc>
            </a:pPr>
            <a:r>
              <a:rPr dirty="0" sz="600" spc="25" b="1">
                <a:solidFill>
                  <a:srgbClr val="D70929"/>
                </a:solidFill>
                <a:latin typeface="Montserrat"/>
                <a:cs typeface="Montserrat"/>
              </a:rPr>
              <a:t>h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128" name="object 128"/>
          <p:cNvSpPr txBox="1"/>
          <p:nvPr/>
        </p:nvSpPr>
        <p:spPr>
          <a:xfrm rot="420000">
            <a:off x="5358232" y="5313293"/>
            <a:ext cx="89498" cy="80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30"/>
              </a:lnSpc>
            </a:pPr>
            <a:r>
              <a:rPr dirty="0" sz="600" spc="15" b="1">
                <a:solidFill>
                  <a:srgbClr val="D70929"/>
                </a:solidFill>
                <a:latin typeface="Montserrat"/>
                <a:cs typeface="Montserrat"/>
              </a:rPr>
              <a:t>t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129" name="object 129"/>
          <p:cNvSpPr txBox="1"/>
          <p:nvPr/>
        </p:nvSpPr>
        <p:spPr>
          <a:xfrm rot="600000">
            <a:off x="5388511" y="5317750"/>
            <a:ext cx="84433" cy="80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30"/>
              </a:lnSpc>
            </a:pPr>
            <a:r>
              <a:rPr dirty="0" sz="600" spc="10" b="1">
                <a:solidFill>
                  <a:srgbClr val="D70929"/>
                </a:solidFill>
                <a:latin typeface="Montserrat"/>
                <a:cs typeface="Montserrat"/>
              </a:rPr>
              <a:t>: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130" name="object 130"/>
          <p:cNvSpPr txBox="1"/>
          <p:nvPr/>
        </p:nvSpPr>
        <p:spPr>
          <a:xfrm rot="1020000">
            <a:off x="5443770" y="5335233"/>
            <a:ext cx="113165" cy="80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30"/>
              </a:lnSpc>
            </a:pPr>
            <a:r>
              <a:rPr dirty="0" sz="600" spc="35" b="1">
                <a:solidFill>
                  <a:srgbClr val="D70929"/>
                </a:solidFill>
                <a:latin typeface="Montserrat"/>
                <a:cs typeface="Montserrat"/>
              </a:rPr>
              <a:t>M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131" name="object 131"/>
          <p:cNvSpPr txBox="1"/>
          <p:nvPr/>
        </p:nvSpPr>
        <p:spPr>
          <a:xfrm rot="1380000">
            <a:off x="5511403" y="5357249"/>
            <a:ext cx="95849" cy="80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30"/>
              </a:lnSpc>
            </a:pPr>
            <a:r>
              <a:rPr dirty="0" sz="600" spc="20" b="1">
                <a:solidFill>
                  <a:srgbClr val="D70929"/>
                </a:solidFill>
                <a:latin typeface="Montserrat"/>
                <a:cs typeface="Montserrat"/>
              </a:rPr>
              <a:t>a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132" name="object 132"/>
          <p:cNvSpPr txBox="1"/>
          <p:nvPr/>
        </p:nvSpPr>
        <p:spPr>
          <a:xfrm rot="1620000">
            <a:off x="5553235" y="5375471"/>
            <a:ext cx="88974" cy="80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30"/>
              </a:lnSpc>
            </a:pPr>
            <a:r>
              <a:rPr dirty="0" sz="600" spc="15" b="1">
                <a:solidFill>
                  <a:srgbClr val="D70929"/>
                </a:solidFill>
                <a:latin typeface="Montserrat"/>
                <a:cs typeface="Montserrat"/>
              </a:rPr>
              <a:t>t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133" name="object 133"/>
          <p:cNvSpPr txBox="1"/>
          <p:nvPr/>
        </p:nvSpPr>
        <p:spPr>
          <a:xfrm rot="1860000">
            <a:off x="5585728" y="5395892"/>
            <a:ext cx="96528" cy="80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30"/>
              </a:lnSpc>
            </a:pPr>
            <a:r>
              <a:rPr dirty="0" sz="600" spc="20" b="1">
                <a:solidFill>
                  <a:srgbClr val="D70929"/>
                </a:solidFill>
                <a:latin typeface="Montserrat"/>
                <a:cs typeface="Montserrat"/>
              </a:rPr>
              <a:t>e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134" name="object 134"/>
          <p:cNvSpPr txBox="1"/>
          <p:nvPr/>
        </p:nvSpPr>
        <p:spPr>
          <a:xfrm rot="2100000">
            <a:off x="5625250" y="5419306"/>
            <a:ext cx="88974" cy="80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30"/>
              </a:lnSpc>
            </a:pPr>
            <a:r>
              <a:rPr dirty="0" sz="600" spc="15" b="1">
                <a:solidFill>
                  <a:srgbClr val="D70929"/>
                </a:solidFill>
                <a:latin typeface="Montserrat"/>
                <a:cs typeface="Montserrat"/>
              </a:rPr>
              <a:t>r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135" name="object 135"/>
          <p:cNvSpPr txBox="1"/>
          <p:nvPr/>
        </p:nvSpPr>
        <p:spPr>
          <a:xfrm rot="2280000">
            <a:off x="5650469" y="5436442"/>
            <a:ext cx="84969" cy="80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35"/>
              </a:lnSpc>
            </a:pPr>
            <a:r>
              <a:rPr dirty="0" sz="600" spc="10" b="1">
                <a:solidFill>
                  <a:srgbClr val="D70929"/>
                </a:solidFill>
                <a:latin typeface="Montserrat"/>
                <a:cs typeface="Montserrat"/>
              </a:rPr>
              <a:t>i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136" name="object 136"/>
          <p:cNvSpPr txBox="1"/>
          <p:nvPr/>
        </p:nvSpPr>
        <p:spPr>
          <a:xfrm rot="2460000">
            <a:off x="5673337" y="5460565"/>
            <a:ext cx="96187" cy="80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30"/>
              </a:lnSpc>
            </a:pPr>
            <a:r>
              <a:rPr dirty="0" sz="600" spc="20" b="1">
                <a:solidFill>
                  <a:srgbClr val="D70929"/>
                </a:solidFill>
                <a:latin typeface="Montserrat"/>
                <a:cs typeface="Montserrat"/>
              </a:rPr>
              <a:t>a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137" name="object 137"/>
          <p:cNvSpPr txBox="1"/>
          <p:nvPr/>
        </p:nvSpPr>
        <p:spPr>
          <a:xfrm rot="2700000">
            <a:off x="5705796" y="5485507"/>
            <a:ext cx="84969" cy="80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35"/>
              </a:lnSpc>
            </a:pPr>
            <a:r>
              <a:rPr dirty="0" sz="600" spc="10" b="1">
                <a:solidFill>
                  <a:srgbClr val="D70929"/>
                </a:solidFill>
                <a:latin typeface="Montserrat"/>
                <a:cs typeface="Montserrat"/>
              </a:rPr>
              <a:t>l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138" name="object 138"/>
          <p:cNvSpPr txBox="1"/>
          <p:nvPr/>
        </p:nvSpPr>
        <p:spPr>
          <a:xfrm rot="2880000">
            <a:off x="5725135" y="5510315"/>
            <a:ext cx="92337" cy="80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30"/>
              </a:lnSpc>
            </a:pPr>
            <a:r>
              <a:rPr dirty="0" sz="600" spc="20" b="1">
                <a:solidFill>
                  <a:srgbClr val="D70929"/>
                </a:solidFill>
                <a:latin typeface="Montserrat"/>
                <a:cs typeface="Montserrat"/>
              </a:rPr>
              <a:t>s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139" name="object 139"/>
          <p:cNvSpPr txBox="1"/>
          <p:nvPr/>
        </p:nvSpPr>
        <p:spPr>
          <a:xfrm rot="3420000">
            <a:off x="4744999" y="6243805"/>
            <a:ext cx="103506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R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140" name="object 140"/>
          <p:cNvSpPr txBox="1"/>
          <p:nvPr/>
        </p:nvSpPr>
        <p:spPr>
          <a:xfrm rot="3120000">
            <a:off x="4779926" y="6290138"/>
            <a:ext cx="98817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o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141" name="object 141"/>
          <p:cNvSpPr txBox="1"/>
          <p:nvPr/>
        </p:nvSpPr>
        <p:spPr>
          <a:xfrm rot="2820000">
            <a:off x="4812318" y="6327651"/>
            <a:ext cx="96170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y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142" name="object 142"/>
          <p:cNvSpPr txBox="1"/>
          <p:nvPr/>
        </p:nvSpPr>
        <p:spPr>
          <a:xfrm rot="2580000">
            <a:off x="4844163" y="6361028"/>
            <a:ext cx="97469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a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143" name="object 143"/>
          <p:cNvSpPr txBox="1"/>
          <p:nvPr/>
        </p:nvSpPr>
        <p:spPr>
          <a:xfrm rot="2400000">
            <a:off x="4876767" y="6385305"/>
            <a:ext cx="86439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l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144" name="object 144"/>
          <p:cNvSpPr txBox="1"/>
          <p:nvPr/>
        </p:nvSpPr>
        <p:spPr>
          <a:xfrm rot="2040000">
            <a:off x="4919680" y="6424253"/>
            <a:ext cx="103506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A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145" name="object 145"/>
          <p:cNvSpPr txBox="1"/>
          <p:nvPr/>
        </p:nvSpPr>
        <p:spPr>
          <a:xfrm rot="1740000">
            <a:off x="4969141" y="6452577"/>
            <a:ext cx="96170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c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146" name="object 146"/>
          <p:cNvSpPr txBox="1"/>
          <p:nvPr/>
        </p:nvSpPr>
        <p:spPr>
          <a:xfrm rot="1440000">
            <a:off x="5011687" y="6474789"/>
            <a:ext cx="97469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a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147" name="object 147"/>
          <p:cNvSpPr txBox="1"/>
          <p:nvPr/>
        </p:nvSpPr>
        <p:spPr>
          <a:xfrm rot="1140000">
            <a:off x="5059348" y="6495026"/>
            <a:ext cx="101285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d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148" name="object 148"/>
          <p:cNvSpPr txBox="1"/>
          <p:nvPr/>
        </p:nvSpPr>
        <p:spPr>
          <a:xfrm rot="840000">
            <a:off x="5112366" y="6510858"/>
            <a:ext cx="98137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e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149" name="object 149"/>
          <p:cNvSpPr txBox="1"/>
          <p:nvPr/>
        </p:nvSpPr>
        <p:spPr>
          <a:xfrm rot="480000">
            <a:off x="5169116" y="6524518"/>
            <a:ext cx="121286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m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150" name="object 150"/>
          <p:cNvSpPr txBox="1"/>
          <p:nvPr/>
        </p:nvSpPr>
        <p:spPr>
          <a:xfrm rot="120000">
            <a:off x="5247889" y="6530318"/>
            <a:ext cx="95228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y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151" name="object 151"/>
          <p:cNvSpPr txBox="1"/>
          <p:nvPr/>
        </p:nvSpPr>
        <p:spPr>
          <a:xfrm rot="21360000">
            <a:off x="5318210" y="6528843"/>
            <a:ext cx="99161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o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152" name="object 152"/>
          <p:cNvSpPr txBox="1"/>
          <p:nvPr/>
        </p:nvSpPr>
        <p:spPr>
          <a:xfrm rot="21120000">
            <a:off x="5364446" y="6524101"/>
            <a:ext cx="88593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f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153" name="object 153"/>
          <p:cNvSpPr txBox="1"/>
          <p:nvPr/>
        </p:nvSpPr>
        <p:spPr>
          <a:xfrm rot="20760000">
            <a:off x="5421813" y="6511305"/>
            <a:ext cx="100566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E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154" name="object 154"/>
          <p:cNvSpPr txBox="1"/>
          <p:nvPr/>
        </p:nvSpPr>
        <p:spPr>
          <a:xfrm rot="20460000">
            <a:off x="5475257" y="6494800"/>
            <a:ext cx="101285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n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155" name="object 155"/>
          <p:cNvSpPr txBox="1"/>
          <p:nvPr/>
        </p:nvSpPr>
        <p:spPr>
          <a:xfrm rot="20100000">
            <a:off x="5528356" y="6472790"/>
            <a:ext cx="101285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g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156" name="object 156"/>
          <p:cNvSpPr txBox="1"/>
          <p:nvPr/>
        </p:nvSpPr>
        <p:spPr>
          <a:xfrm rot="19920000">
            <a:off x="5571338" y="6454551"/>
            <a:ext cx="86793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i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157" name="object 157"/>
          <p:cNvSpPr txBox="1"/>
          <p:nvPr/>
        </p:nvSpPr>
        <p:spPr>
          <a:xfrm rot="19680000">
            <a:off x="5598622" y="6434165"/>
            <a:ext cx="101285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n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158" name="object 158"/>
          <p:cNvSpPr txBox="1"/>
          <p:nvPr/>
        </p:nvSpPr>
        <p:spPr>
          <a:xfrm rot="19380000">
            <a:off x="5644333" y="6403130"/>
            <a:ext cx="98137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e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159" name="object 159"/>
          <p:cNvSpPr txBox="1"/>
          <p:nvPr/>
        </p:nvSpPr>
        <p:spPr>
          <a:xfrm rot="19080000">
            <a:off x="5683398" y="6370415"/>
            <a:ext cx="97802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e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160" name="object 160"/>
          <p:cNvSpPr txBox="1"/>
          <p:nvPr/>
        </p:nvSpPr>
        <p:spPr>
          <a:xfrm rot="18840000">
            <a:off x="5717860" y="6340599"/>
            <a:ext cx="90219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r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161" name="object 161"/>
          <p:cNvSpPr txBox="1"/>
          <p:nvPr/>
        </p:nvSpPr>
        <p:spPr>
          <a:xfrm rot="18720000">
            <a:off x="5738438" y="6319870"/>
            <a:ext cx="86793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i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162" name="object 162"/>
          <p:cNvSpPr txBox="1"/>
          <p:nvPr/>
        </p:nvSpPr>
        <p:spPr>
          <a:xfrm rot="18480000">
            <a:off x="5756580" y="6289086"/>
            <a:ext cx="101285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n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163" name="object 163"/>
          <p:cNvSpPr txBox="1"/>
          <p:nvPr/>
        </p:nvSpPr>
        <p:spPr>
          <a:xfrm rot="18180000">
            <a:off x="5788927" y="6242163"/>
            <a:ext cx="102015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g</a:t>
            </a:r>
            <a:endParaRPr sz="650">
              <a:latin typeface="Montserrat Medium"/>
              <a:cs typeface="Montserrat Medium"/>
            </a:endParaRPr>
          </a:p>
        </p:txBody>
      </p:sp>
      <p:pic>
        <p:nvPicPr>
          <p:cNvPr id="164" name="object 16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244353" y="5315110"/>
            <a:ext cx="1088491" cy="1189158"/>
          </a:xfrm>
          <a:prstGeom prst="rect">
            <a:avLst/>
          </a:prstGeom>
        </p:spPr>
      </p:pic>
      <p:sp>
        <p:nvSpPr>
          <p:cNvPr id="165" name="object 165"/>
          <p:cNvSpPr txBox="1"/>
          <p:nvPr/>
        </p:nvSpPr>
        <p:spPr>
          <a:xfrm rot="7500000">
            <a:off x="6238108" y="5551280"/>
            <a:ext cx="99508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1">
                <a:solidFill>
                  <a:srgbClr val="D70929"/>
                </a:solidFill>
                <a:latin typeface="Montserrat"/>
                <a:cs typeface="Montserrat"/>
              </a:rPr>
              <a:t>F</a:t>
            </a:r>
            <a:endParaRPr sz="650">
              <a:latin typeface="Montserrat"/>
              <a:cs typeface="Montserrat"/>
            </a:endParaRPr>
          </a:p>
        </p:txBody>
      </p:sp>
      <p:sp>
        <p:nvSpPr>
          <p:cNvPr id="166" name="object 166"/>
          <p:cNvSpPr txBox="1"/>
          <p:nvPr/>
        </p:nvSpPr>
        <p:spPr>
          <a:xfrm rot="7200000">
            <a:off x="6207478" y="5596441"/>
            <a:ext cx="101649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1">
                <a:solidFill>
                  <a:srgbClr val="D70929"/>
                </a:solidFill>
                <a:latin typeface="Montserrat"/>
                <a:cs typeface="Montserrat"/>
              </a:rPr>
              <a:t>u</a:t>
            </a:r>
            <a:endParaRPr sz="650">
              <a:latin typeface="Montserrat"/>
              <a:cs typeface="Montserrat"/>
            </a:endParaRPr>
          </a:p>
        </p:txBody>
      </p:sp>
      <p:sp>
        <p:nvSpPr>
          <p:cNvPr id="167" name="object 167"/>
          <p:cNvSpPr txBox="1"/>
          <p:nvPr/>
        </p:nvSpPr>
        <p:spPr>
          <a:xfrm rot="6960000">
            <a:off x="6190615" y="5637559"/>
            <a:ext cx="90973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1">
                <a:solidFill>
                  <a:srgbClr val="D70929"/>
                </a:solidFill>
                <a:latin typeface="Montserrat"/>
                <a:cs typeface="Montserrat"/>
              </a:rPr>
              <a:t>t</a:t>
            </a:r>
            <a:endParaRPr sz="650">
              <a:latin typeface="Montserrat"/>
              <a:cs typeface="Montserrat"/>
            </a:endParaRPr>
          </a:p>
        </p:txBody>
      </p:sp>
      <p:sp>
        <p:nvSpPr>
          <p:cNvPr id="168" name="object 168"/>
          <p:cNvSpPr txBox="1"/>
          <p:nvPr/>
        </p:nvSpPr>
        <p:spPr>
          <a:xfrm rot="6660000">
            <a:off x="6165794" y="5680415"/>
            <a:ext cx="102015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1">
                <a:solidFill>
                  <a:srgbClr val="D70929"/>
                </a:solidFill>
                <a:latin typeface="Montserrat"/>
                <a:cs typeface="Montserrat"/>
              </a:rPr>
              <a:t>u</a:t>
            </a:r>
            <a:endParaRPr sz="650">
              <a:latin typeface="Montserrat"/>
              <a:cs typeface="Montserrat"/>
            </a:endParaRPr>
          </a:p>
        </p:txBody>
      </p:sp>
      <p:sp>
        <p:nvSpPr>
          <p:cNvPr id="169" name="object 169"/>
          <p:cNvSpPr txBox="1"/>
          <p:nvPr/>
        </p:nvSpPr>
        <p:spPr>
          <a:xfrm rot="6420000">
            <a:off x="6155772" y="5723922"/>
            <a:ext cx="90973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1">
                <a:solidFill>
                  <a:srgbClr val="D70929"/>
                </a:solidFill>
                <a:latin typeface="Montserrat"/>
                <a:cs typeface="Montserrat"/>
              </a:rPr>
              <a:t>r</a:t>
            </a:r>
            <a:endParaRPr sz="650">
              <a:latin typeface="Montserrat"/>
              <a:cs typeface="Montserrat"/>
            </a:endParaRPr>
          </a:p>
        </p:txBody>
      </p:sp>
      <p:sp>
        <p:nvSpPr>
          <p:cNvPr id="170" name="object 170"/>
          <p:cNvSpPr txBox="1"/>
          <p:nvPr/>
        </p:nvSpPr>
        <p:spPr>
          <a:xfrm rot="6180000">
            <a:off x="6140186" y="5765856"/>
            <a:ext cx="98817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1">
                <a:solidFill>
                  <a:srgbClr val="D70929"/>
                </a:solidFill>
                <a:latin typeface="Montserrat"/>
                <a:cs typeface="Montserrat"/>
              </a:rPr>
              <a:t>e</a:t>
            </a:r>
            <a:endParaRPr sz="650">
              <a:latin typeface="Montserrat"/>
              <a:cs typeface="Montserrat"/>
            </a:endParaRPr>
          </a:p>
        </p:txBody>
      </p:sp>
      <p:sp>
        <p:nvSpPr>
          <p:cNvPr id="171" name="object 171"/>
          <p:cNvSpPr txBox="1"/>
          <p:nvPr/>
        </p:nvSpPr>
        <p:spPr>
          <a:xfrm rot="5760000">
            <a:off x="6126478" y="5841926"/>
            <a:ext cx="99858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1">
                <a:solidFill>
                  <a:srgbClr val="D70929"/>
                </a:solidFill>
                <a:latin typeface="Montserrat"/>
                <a:cs typeface="Montserrat"/>
              </a:rPr>
              <a:t>o</a:t>
            </a:r>
            <a:endParaRPr sz="650">
              <a:latin typeface="Montserrat"/>
              <a:cs typeface="Montserrat"/>
            </a:endParaRPr>
          </a:p>
        </p:txBody>
      </p:sp>
      <p:sp>
        <p:nvSpPr>
          <p:cNvPr id="172" name="object 172"/>
          <p:cNvSpPr txBox="1"/>
          <p:nvPr/>
        </p:nvSpPr>
        <p:spPr>
          <a:xfrm rot="5520000">
            <a:off x="6128447" y="5884915"/>
            <a:ext cx="89498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1">
                <a:solidFill>
                  <a:srgbClr val="D70929"/>
                </a:solidFill>
                <a:latin typeface="Montserrat"/>
                <a:cs typeface="Montserrat"/>
              </a:rPr>
              <a:t>f</a:t>
            </a:r>
            <a:endParaRPr sz="650">
              <a:latin typeface="Montserrat"/>
              <a:cs typeface="Montserrat"/>
            </a:endParaRPr>
          </a:p>
        </p:txBody>
      </p:sp>
      <p:sp>
        <p:nvSpPr>
          <p:cNvPr id="173" name="object 173"/>
          <p:cNvSpPr txBox="1"/>
          <p:nvPr/>
        </p:nvSpPr>
        <p:spPr>
          <a:xfrm rot="5160000">
            <a:off x="6123737" y="5953028"/>
            <a:ext cx="100925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1">
                <a:solidFill>
                  <a:srgbClr val="D70929"/>
                </a:solidFill>
                <a:latin typeface="Montserrat"/>
                <a:cs typeface="Montserrat"/>
              </a:rPr>
              <a:t>ﬂ</a:t>
            </a:r>
            <a:endParaRPr sz="650">
              <a:latin typeface="Montserrat"/>
              <a:cs typeface="Montserrat"/>
            </a:endParaRPr>
          </a:p>
        </p:txBody>
      </p:sp>
      <p:sp>
        <p:nvSpPr>
          <p:cNvPr id="174" name="object 174"/>
          <p:cNvSpPr txBox="1"/>
          <p:nvPr/>
        </p:nvSpPr>
        <p:spPr>
          <a:xfrm rot="4920000">
            <a:off x="6134900" y="5994013"/>
            <a:ext cx="86976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1">
                <a:solidFill>
                  <a:srgbClr val="D70929"/>
                </a:solidFill>
                <a:latin typeface="Montserrat"/>
                <a:cs typeface="Montserrat"/>
              </a:rPr>
              <a:t>i</a:t>
            </a:r>
            <a:endParaRPr sz="650">
              <a:latin typeface="Montserrat"/>
              <a:cs typeface="Montserrat"/>
            </a:endParaRPr>
          </a:p>
        </p:txBody>
      </p:sp>
      <p:sp>
        <p:nvSpPr>
          <p:cNvPr id="175" name="object 175"/>
          <p:cNvSpPr txBox="1"/>
          <p:nvPr/>
        </p:nvSpPr>
        <p:spPr>
          <a:xfrm rot="4680000">
            <a:off x="6134356" y="6035373"/>
            <a:ext cx="102015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1">
                <a:solidFill>
                  <a:srgbClr val="D70929"/>
                </a:solidFill>
                <a:latin typeface="Montserrat"/>
                <a:cs typeface="Montserrat"/>
              </a:rPr>
              <a:t>g</a:t>
            </a:r>
            <a:endParaRPr sz="650">
              <a:latin typeface="Montserrat"/>
              <a:cs typeface="Montserrat"/>
            </a:endParaRPr>
          </a:p>
        </p:txBody>
      </p:sp>
      <p:sp>
        <p:nvSpPr>
          <p:cNvPr id="176" name="object 176"/>
          <p:cNvSpPr txBox="1"/>
          <p:nvPr/>
        </p:nvSpPr>
        <p:spPr>
          <a:xfrm rot="4320000">
            <a:off x="6148603" y="6091409"/>
            <a:ext cx="102015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1">
                <a:solidFill>
                  <a:srgbClr val="D70929"/>
                </a:solidFill>
                <a:latin typeface="Montserrat"/>
                <a:cs typeface="Montserrat"/>
              </a:rPr>
              <a:t>h</a:t>
            </a:r>
            <a:endParaRPr sz="650">
              <a:latin typeface="Montserrat"/>
              <a:cs typeface="Montserrat"/>
            </a:endParaRPr>
          </a:p>
        </p:txBody>
      </p:sp>
      <p:sp>
        <p:nvSpPr>
          <p:cNvPr id="177" name="object 177"/>
          <p:cNvSpPr txBox="1"/>
          <p:nvPr/>
        </p:nvSpPr>
        <p:spPr>
          <a:xfrm rot="4080000">
            <a:off x="6169536" y="6135544"/>
            <a:ext cx="91232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1">
                <a:solidFill>
                  <a:srgbClr val="D70929"/>
                </a:solidFill>
                <a:latin typeface="Montserrat"/>
                <a:cs typeface="Montserrat"/>
              </a:rPr>
              <a:t>t</a:t>
            </a:r>
            <a:endParaRPr sz="650">
              <a:latin typeface="Montserrat"/>
              <a:cs typeface="Montserrat"/>
            </a:endParaRPr>
          </a:p>
        </p:txBody>
      </p:sp>
      <p:sp>
        <p:nvSpPr>
          <p:cNvPr id="178" name="object 178"/>
          <p:cNvSpPr txBox="1"/>
          <p:nvPr/>
        </p:nvSpPr>
        <p:spPr>
          <a:xfrm rot="3900000">
            <a:off x="6183228" y="6162290"/>
            <a:ext cx="86439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1">
                <a:solidFill>
                  <a:srgbClr val="D70929"/>
                </a:solidFill>
                <a:latin typeface="Montserrat"/>
                <a:cs typeface="Montserrat"/>
              </a:rPr>
              <a:t>:</a:t>
            </a:r>
            <a:endParaRPr sz="650">
              <a:latin typeface="Montserrat"/>
              <a:cs typeface="Montserrat"/>
            </a:endParaRPr>
          </a:p>
        </p:txBody>
      </p:sp>
      <p:sp>
        <p:nvSpPr>
          <p:cNvPr id="179" name="object 179"/>
          <p:cNvSpPr txBox="1"/>
          <p:nvPr/>
        </p:nvSpPr>
        <p:spPr>
          <a:xfrm rot="3540000">
            <a:off x="6204148" y="6220136"/>
            <a:ext cx="103886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1">
                <a:solidFill>
                  <a:srgbClr val="D70929"/>
                </a:solidFill>
                <a:latin typeface="Montserrat"/>
                <a:cs typeface="Montserrat"/>
              </a:rPr>
              <a:t>C</a:t>
            </a:r>
            <a:endParaRPr sz="650">
              <a:latin typeface="Montserrat"/>
              <a:cs typeface="Montserrat"/>
            </a:endParaRPr>
          </a:p>
        </p:txBody>
      </p:sp>
      <p:sp>
        <p:nvSpPr>
          <p:cNvPr id="180" name="object 180"/>
          <p:cNvSpPr txBox="1"/>
          <p:nvPr/>
        </p:nvSpPr>
        <p:spPr>
          <a:xfrm rot="3240000">
            <a:off x="6236664" y="6267152"/>
            <a:ext cx="99858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1">
                <a:solidFill>
                  <a:srgbClr val="D70929"/>
                </a:solidFill>
                <a:latin typeface="Montserrat"/>
                <a:cs typeface="Montserrat"/>
              </a:rPr>
              <a:t>o</a:t>
            </a:r>
            <a:endParaRPr sz="650">
              <a:latin typeface="Montserrat"/>
              <a:cs typeface="Montserrat"/>
            </a:endParaRPr>
          </a:p>
        </p:txBody>
      </p:sp>
      <p:sp>
        <p:nvSpPr>
          <p:cNvPr id="181" name="object 181"/>
          <p:cNvSpPr txBox="1"/>
          <p:nvPr/>
        </p:nvSpPr>
        <p:spPr>
          <a:xfrm rot="2820000">
            <a:off x="6269837" y="6322667"/>
            <a:ext cx="121749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45"/>
              </a:lnSpc>
            </a:pPr>
            <a:r>
              <a:rPr dirty="0" sz="650" b="1">
                <a:solidFill>
                  <a:srgbClr val="D70929"/>
                </a:solidFill>
                <a:latin typeface="Montserrat"/>
                <a:cs typeface="Montserrat"/>
              </a:rPr>
              <a:t>m</a:t>
            </a:r>
            <a:endParaRPr sz="650">
              <a:latin typeface="Montserrat"/>
              <a:cs typeface="Montserrat"/>
            </a:endParaRPr>
          </a:p>
        </p:txBody>
      </p:sp>
      <p:sp>
        <p:nvSpPr>
          <p:cNvPr id="182" name="object 182"/>
          <p:cNvSpPr txBox="1"/>
          <p:nvPr/>
        </p:nvSpPr>
        <p:spPr>
          <a:xfrm rot="2340000">
            <a:off x="6332728" y="6383255"/>
            <a:ext cx="121749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45"/>
              </a:lnSpc>
            </a:pPr>
            <a:r>
              <a:rPr dirty="0" sz="650" b="1">
                <a:solidFill>
                  <a:srgbClr val="D70929"/>
                </a:solidFill>
                <a:latin typeface="Montserrat"/>
                <a:cs typeface="Montserrat"/>
              </a:rPr>
              <a:t>m</a:t>
            </a:r>
            <a:endParaRPr sz="650">
              <a:latin typeface="Montserrat"/>
              <a:cs typeface="Montserrat"/>
            </a:endParaRPr>
          </a:p>
        </p:txBody>
      </p:sp>
      <p:sp>
        <p:nvSpPr>
          <p:cNvPr id="183" name="object 183"/>
          <p:cNvSpPr txBox="1"/>
          <p:nvPr/>
        </p:nvSpPr>
        <p:spPr>
          <a:xfrm rot="1980000">
            <a:off x="6401305" y="6426121"/>
            <a:ext cx="101285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1">
                <a:solidFill>
                  <a:srgbClr val="D70929"/>
                </a:solidFill>
                <a:latin typeface="Montserrat"/>
                <a:cs typeface="Montserrat"/>
              </a:rPr>
              <a:t>u</a:t>
            </a:r>
            <a:endParaRPr sz="650">
              <a:latin typeface="Montserrat"/>
              <a:cs typeface="Montserrat"/>
            </a:endParaRPr>
          </a:p>
        </p:txBody>
      </p:sp>
      <p:sp>
        <p:nvSpPr>
          <p:cNvPr id="184" name="object 184"/>
          <p:cNvSpPr txBox="1"/>
          <p:nvPr/>
        </p:nvSpPr>
        <p:spPr>
          <a:xfrm rot="1620000">
            <a:off x="6450015" y="6455340"/>
            <a:ext cx="102015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1">
                <a:solidFill>
                  <a:srgbClr val="D70929"/>
                </a:solidFill>
                <a:latin typeface="Montserrat"/>
                <a:cs typeface="Montserrat"/>
              </a:rPr>
              <a:t>n</a:t>
            </a:r>
            <a:endParaRPr sz="650">
              <a:latin typeface="Montserrat"/>
              <a:cs typeface="Montserrat"/>
            </a:endParaRPr>
          </a:p>
        </p:txBody>
      </p:sp>
      <p:sp>
        <p:nvSpPr>
          <p:cNvPr id="185" name="object 185"/>
          <p:cNvSpPr txBox="1"/>
          <p:nvPr/>
        </p:nvSpPr>
        <p:spPr>
          <a:xfrm rot="1440000">
            <a:off x="6494781" y="6473210"/>
            <a:ext cx="86976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1">
                <a:solidFill>
                  <a:srgbClr val="D70929"/>
                </a:solidFill>
                <a:latin typeface="Montserrat"/>
                <a:cs typeface="Montserrat"/>
              </a:rPr>
              <a:t>i</a:t>
            </a:r>
            <a:endParaRPr sz="650">
              <a:latin typeface="Montserrat"/>
              <a:cs typeface="Montserrat"/>
            </a:endParaRPr>
          </a:p>
        </p:txBody>
      </p:sp>
      <p:sp>
        <p:nvSpPr>
          <p:cNvPr id="186" name="object 186"/>
          <p:cNvSpPr txBox="1"/>
          <p:nvPr/>
        </p:nvSpPr>
        <p:spPr>
          <a:xfrm rot="1200000">
            <a:off x="6523938" y="6487394"/>
            <a:ext cx="97140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1">
                <a:solidFill>
                  <a:srgbClr val="D70929"/>
                </a:solidFill>
                <a:latin typeface="Montserrat"/>
                <a:cs typeface="Montserrat"/>
              </a:rPr>
              <a:t>c</a:t>
            </a:r>
            <a:endParaRPr sz="650">
              <a:latin typeface="Montserrat"/>
              <a:cs typeface="Montserrat"/>
            </a:endParaRPr>
          </a:p>
        </p:txBody>
      </p:sp>
      <p:sp>
        <p:nvSpPr>
          <p:cNvPr id="187" name="object 187"/>
          <p:cNvSpPr txBox="1"/>
          <p:nvPr/>
        </p:nvSpPr>
        <p:spPr>
          <a:xfrm rot="900000">
            <a:off x="6571053" y="6503174"/>
            <a:ext cx="98476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1">
                <a:solidFill>
                  <a:srgbClr val="D70929"/>
                </a:solidFill>
                <a:latin typeface="Montserrat"/>
                <a:cs typeface="Montserrat"/>
              </a:rPr>
              <a:t>a</a:t>
            </a:r>
            <a:endParaRPr sz="650">
              <a:latin typeface="Montserrat"/>
              <a:cs typeface="Montserrat"/>
            </a:endParaRPr>
          </a:p>
        </p:txBody>
      </p:sp>
      <p:sp>
        <p:nvSpPr>
          <p:cNvPr id="188" name="object 188"/>
          <p:cNvSpPr txBox="1"/>
          <p:nvPr/>
        </p:nvSpPr>
        <p:spPr>
          <a:xfrm rot="660000">
            <a:off x="6617071" y="6513509"/>
            <a:ext cx="91232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1">
                <a:solidFill>
                  <a:srgbClr val="D70929"/>
                </a:solidFill>
                <a:latin typeface="Montserrat"/>
                <a:cs typeface="Montserrat"/>
              </a:rPr>
              <a:t>t</a:t>
            </a:r>
            <a:endParaRPr sz="650">
              <a:latin typeface="Montserrat"/>
              <a:cs typeface="Montserrat"/>
            </a:endParaRPr>
          </a:p>
        </p:txBody>
      </p:sp>
      <p:sp>
        <p:nvSpPr>
          <p:cNvPr id="189" name="object 189"/>
          <p:cNvSpPr txBox="1"/>
          <p:nvPr/>
        </p:nvSpPr>
        <p:spPr>
          <a:xfrm rot="480000">
            <a:off x="6649374" y="6518999"/>
            <a:ext cx="87355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1">
                <a:solidFill>
                  <a:srgbClr val="D70929"/>
                </a:solidFill>
                <a:latin typeface="Montserrat"/>
                <a:cs typeface="Montserrat"/>
              </a:rPr>
              <a:t>i</a:t>
            </a:r>
            <a:endParaRPr sz="650">
              <a:latin typeface="Montserrat"/>
              <a:cs typeface="Montserrat"/>
            </a:endParaRPr>
          </a:p>
        </p:txBody>
      </p:sp>
      <p:sp>
        <p:nvSpPr>
          <p:cNvPr id="190" name="object 190"/>
          <p:cNvSpPr txBox="1"/>
          <p:nvPr/>
        </p:nvSpPr>
        <p:spPr>
          <a:xfrm rot="300000">
            <a:off x="6682745" y="6523806"/>
            <a:ext cx="99508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1">
                <a:solidFill>
                  <a:srgbClr val="D70929"/>
                </a:solidFill>
                <a:latin typeface="Montserrat"/>
                <a:cs typeface="Montserrat"/>
              </a:rPr>
              <a:t>o</a:t>
            </a:r>
            <a:endParaRPr sz="650">
              <a:latin typeface="Montserrat"/>
              <a:cs typeface="Montserrat"/>
            </a:endParaRPr>
          </a:p>
        </p:txBody>
      </p:sp>
      <p:sp>
        <p:nvSpPr>
          <p:cNvPr id="191" name="object 191"/>
          <p:cNvSpPr txBox="1"/>
          <p:nvPr/>
        </p:nvSpPr>
        <p:spPr>
          <a:xfrm>
            <a:off x="6746278" y="6499230"/>
            <a:ext cx="84455" cy="127635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dirty="0" sz="650" b="1">
                <a:solidFill>
                  <a:srgbClr val="D70929"/>
                </a:solidFill>
                <a:latin typeface="Montserrat"/>
                <a:cs typeface="Montserrat"/>
              </a:rPr>
              <a:t>n</a:t>
            </a:r>
            <a:endParaRPr sz="650">
              <a:latin typeface="Montserrat"/>
              <a:cs typeface="Montserrat"/>
            </a:endParaRPr>
          </a:p>
        </p:txBody>
      </p:sp>
      <p:sp>
        <p:nvSpPr>
          <p:cNvPr id="192" name="object 192"/>
          <p:cNvSpPr txBox="1"/>
          <p:nvPr/>
        </p:nvSpPr>
        <p:spPr>
          <a:xfrm rot="21060000">
            <a:off x="6842139" y="6517541"/>
            <a:ext cx="103506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R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193" name="object 193"/>
          <p:cNvSpPr txBox="1"/>
          <p:nvPr/>
        </p:nvSpPr>
        <p:spPr>
          <a:xfrm rot="20700000">
            <a:off x="6900028" y="6505149"/>
            <a:ext cx="98476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o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194" name="object 194"/>
          <p:cNvSpPr txBox="1"/>
          <p:nvPr/>
        </p:nvSpPr>
        <p:spPr>
          <a:xfrm rot="20460000">
            <a:off x="6947774" y="6490797"/>
            <a:ext cx="95853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y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195" name="object 195"/>
          <p:cNvSpPr txBox="1"/>
          <p:nvPr/>
        </p:nvSpPr>
        <p:spPr>
          <a:xfrm rot="20220000">
            <a:off x="6989976" y="6473616"/>
            <a:ext cx="97802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a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196" name="object 196"/>
          <p:cNvSpPr txBox="1"/>
          <p:nvPr/>
        </p:nvSpPr>
        <p:spPr>
          <a:xfrm rot="19980000">
            <a:off x="7028631" y="6457552"/>
            <a:ext cx="86614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l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197" name="object 197"/>
          <p:cNvSpPr txBox="1"/>
          <p:nvPr/>
        </p:nvSpPr>
        <p:spPr>
          <a:xfrm rot="19620000">
            <a:off x="7075738" y="6425031"/>
            <a:ext cx="103506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A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198" name="object 198"/>
          <p:cNvSpPr txBox="1"/>
          <p:nvPr/>
        </p:nvSpPr>
        <p:spPr>
          <a:xfrm rot="19320000">
            <a:off x="7122915" y="6393528"/>
            <a:ext cx="96170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c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199" name="object 199"/>
          <p:cNvSpPr txBox="1"/>
          <p:nvPr/>
        </p:nvSpPr>
        <p:spPr>
          <a:xfrm rot="19080000">
            <a:off x="7159172" y="6361893"/>
            <a:ext cx="97802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a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200" name="object 200"/>
          <p:cNvSpPr txBox="1"/>
          <p:nvPr/>
        </p:nvSpPr>
        <p:spPr>
          <a:xfrm rot="18780000">
            <a:off x="7194942" y="6323806"/>
            <a:ext cx="101649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d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201" name="object 201"/>
          <p:cNvSpPr txBox="1"/>
          <p:nvPr/>
        </p:nvSpPr>
        <p:spPr>
          <a:xfrm rot="18480000">
            <a:off x="7231067" y="6282071"/>
            <a:ext cx="98137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e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202" name="object 202"/>
          <p:cNvSpPr txBox="1"/>
          <p:nvPr/>
        </p:nvSpPr>
        <p:spPr>
          <a:xfrm rot="18060000">
            <a:off x="7258163" y="6224710"/>
            <a:ext cx="121286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m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203" name="object 203"/>
          <p:cNvSpPr txBox="1"/>
          <p:nvPr/>
        </p:nvSpPr>
        <p:spPr>
          <a:xfrm rot="17700000">
            <a:off x="7301684" y="6166001"/>
            <a:ext cx="95853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y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204" name="object 204"/>
          <p:cNvSpPr txBox="1"/>
          <p:nvPr/>
        </p:nvSpPr>
        <p:spPr>
          <a:xfrm rot="17280000">
            <a:off x="7326228" y="6098604"/>
            <a:ext cx="98817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o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205" name="object 205"/>
          <p:cNvSpPr txBox="1"/>
          <p:nvPr/>
        </p:nvSpPr>
        <p:spPr>
          <a:xfrm rot="17040000">
            <a:off x="7342645" y="6059115"/>
            <a:ext cx="88376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f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206" name="object 206"/>
          <p:cNvSpPr txBox="1"/>
          <p:nvPr/>
        </p:nvSpPr>
        <p:spPr>
          <a:xfrm rot="16680000">
            <a:off x="7349015" y="5995282"/>
            <a:ext cx="100211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E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207" name="object 207"/>
          <p:cNvSpPr txBox="1"/>
          <p:nvPr/>
        </p:nvSpPr>
        <p:spPr>
          <a:xfrm rot="16380000">
            <a:off x="7353873" y="5939351"/>
            <a:ext cx="100925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n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208" name="object 208"/>
          <p:cNvSpPr txBox="1"/>
          <p:nvPr/>
        </p:nvSpPr>
        <p:spPr>
          <a:xfrm rot="16080000">
            <a:off x="7353619" y="5881898"/>
            <a:ext cx="101649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g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209" name="object 209"/>
          <p:cNvSpPr txBox="1"/>
          <p:nvPr/>
        </p:nvSpPr>
        <p:spPr>
          <a:xfrm rot="15840000">
            <a:off x="7357919" y="5841921"/>
            <a:ext cx="86614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i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210" name="object 210"/>
          <p:cNvSpPr txBox="1"/>
          <p:nvPr/>
        </p:nvSpPr>
        <p:spPr>
          <a:xfrm rot="15600000">
            <a:off x="7345244" y="5802164"/>
            <a:ext cx="100566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n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211" name="object 211"/>
          <p:cNvSpPr txBox="1"/>
          <p:nvPr/>
        </p:nvSpPr>
        <p:spPr>
          <a:xfrm rot="15300000">
            <a:off x="7335065" y="5749334"/>
            <a:ext cx="97469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e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212" name="object 212"/>
          <p:cNvSpPr txBox="1"/>
          <p:nvPr/>
        </p:nvSpPr>
        <p:spPr>
          <a:xfrm rot="15060000">
            <a:off x="7319473" y="5701077"/>
            <a:ext cx="98476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e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213" name="object 213"/>
          <p:cNvSpPr txBox="1"/>
          <p:nvPr/>
        </p:nvSpPr>
        <p:spPr>
          <a:xfrm rot="14820000">
            <a:off x="7307611" y="5661435"/>
            <a:ext cx="90466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r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214" name="object 214"/>
          <p:cNvSpPr txBox="1"/>
          <p:nvPr/>
        </p:nvSpPr>
        <p:spPr>
          <a:xfrm rot="14640000">
            <a:off x="7297431" y="5635843"/>
            <a:ext cx="86614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i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215" name="object 215"/>
          <p:cNvSpPr txBox="1"/>
          <p:nvPr/>
        </p:nvSpPr>
        <p:spPr>
          <a:xfrm rot="14400000">
            <a:off x="7271378" y="5600907"/>
            <a:ext cx="100925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n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216" name="object 216"/>
          <p:cNvSpPr txBox="1"/>
          <p:nvPr/>
        </p:nvSpPr>
        <p:spPr>
          <a:xfrm rot="14100000">
            <a:off x="7240025" y="5552733"/>
            <a:ext cx="101649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g</a:t>
            </a:r>
            <a:endParaRPr sz="650">
              <a:latin typeface="Montserrat Medium"/>
              <a:cs typeface="Montserrat Medium"/>
            </a:endParaRPr>
          </a:p>
        </p:txBody>
      </p:sp>
      <p:pic>
        <p:nvPicPr>
          <p:cNvPr id="217" name="object 2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686070" y="5402620"/>
            <a:ext cx="1088504" cy="1106055"/>
          </a:xfrm>
          <a:prstGeom prst="rect">
            <a:avLst/>
          </a:prstGeom>
        </p:spPr>
      </p:pic>
      <p:sp>
        <p:nvSpPr>
          <p:cNvPr id="218" name="object 218"/>
          <p:cNvSpPr txBox="1"/>
          <p:nvPr/>
        </p:nvSpPr>
        <p:spPr>
          <a:xfrm rot="17340000">
            <a:off x="7605378" y="5720808"/>
            <a:ext cx="96872" cy="80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35"/>
              </a:lnSpc>
            </a:pPr>
            <a:r>
              <a:rPr dirty="0" sz="600" spc="20" b="1">
                <a:solidFill>
                  <a:srgbClr val="D70929"/>
                </a:solidFill>
                <a:latin typeface="Montserrat"/>
                <a:cs typeface="Montserrat"/>
              </a:rPr>
              <a:t>F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219" name="object 219"/>
          <p:cNvSpPr txBox="1"/>
          <p:nvPr/>
        </p:nvSpPr>
        <p:spPr>
          <a:xfrm rot="17640000">
            <a:off x="7623149" y="5672017"/>
            <a:ext cx="98996" cy="80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35"/>
              </a:lnSpc>
            </a:pPr>
            <a:r>
              <a:rPr dirty="0" sz="600" spc="25" b="1">
                <a:solidFill>
                  <a:srgbClr val="D70929"/>
                </a:solidFill>
                <a:latin typeface="Montserrat"/>
                <a:cs typeface="Montserrat"/>
              </a:rPr>
              <a:t>u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220" name="object 220"/>
          <p:cNvSpPr txBox="1"/>
          <p:nvPr/>
        </p:nvSpPr>
        <p:spPr>
          <a:xfrm rot="17880000">
            <a:off x="7647866" y="5631220"/>
            <a:ext cx="88718" cy="80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35"/>
              </a:lnSpc>
            </a:pPr>
            <a:r>
              <a:rPr dirty="0" sz="600" spc="15" b="1">
                <a:solidFill>
                  <a:srgbClr val="D70929"/>
                </a:solidFill>
                <a:latin typeface="Montserrat"/>
                <a:cs typeface="Montserrat"/>
              </a:rPr>
              <a:t>t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221" name="object 221"/>
          <p:cNvSpPr txBox="1"/>
          <p:nvPr/>
        </p:nvSpPr>
        <p:spPr>
          <a:xfrm rot="18180000">
            <a:off x="7665300" y="5592155"/>
            <a:ext cx="99360" cy="80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35"/>
              </a:lnSpc>
            </a:pPr>
            <a:r>
              <a:rPr dirty="0" sz="600" spc="25" b="1">
                <a:solidFill>
                  <a:srgbClr val="D70929"/>
                </a:solidFill>
                <a:latin typeface="Montserrat"/>
                <a:cs typeface="Montserrat"/>
              </a:rPr>
              <a:t>u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222" name="object 222"/>
          <p:cNvSpPr txBox="1"/>
          <p:nvPr/>
        </p:nvSpPr>
        <p:spPr>
          <a:xfrm rot="18420000">
            <a:off x="7695653" y="5555091"/>
            <a:ext cx="88974" cy="80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35"/>
              </a:lnSpc>
            </a:pPr>
            <a:r>
              <a:rPr dirty="0" sz="600" spc="15" b="1">
                <a:solidFill>
                  <a:srgbClr val="D70929"/>
                </a:solidFill>
                <a:latin typeface="Montserrat"/>
                <a:cs typeface="Montserrat"/>
              </a:rPr>
              <a:t>r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223" name="object 223"/>
          <p:cNvSpPr txBox="1"/>
          <p:nvPr/>
        </p:nvSpPr>
        <p:spPr>
          <a:xfrm rot="18660000">
            <a:off x="7717797" y="5522271"/>
            <a:ext cx="96872" cy="80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35"/>
              </a:lnSpc>
            </a:pPr>
            <a:r>
              <a:rPr dirty="0" sz="600" spc="20" b="1">
                <a:solidFill>
                  <a:srgbClr val="D70929"/>
                </a:solidFill>
                <a:latin typeface="Montserrat"/>
                <a:cs typeface="Montserrat"/>
              </a:rPr>
              <a:t>e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224" name="object 224"/>
          <p:cNvSpPr txBox="1"/>
          <p:nvPr/>
        </p:nvSpPr>
        <p:spPr>
          <a:xfrm rot="19080000">
            <a:off x="7768892" y="5468402"/>
            <a:ext cx="97921" cy="80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35"/>
              </a:lnSpc>
            </a:pPr>
            <a:r>
              <a:rPr dirty="0" sz="600" spc="20" b="1">
                <a:solidFill>
                  <a:srgbClr val="D70929"/>
                </a:solidFill>
                <a:latin typeface="Montserrat"/>
                <a:cs typeface="Montserrat"/>
              </a:rPr>
              <a:t>o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225" name="object 225"/>
          <p:cNvSpPr txBox="1"/>
          <p:nvPr/>
        </p:nvSpPr>
        <p:spPr>
          <a:xfrm rot="19320000">
            <a:off x="7805749" y="5440949"/>
            <a:ext cx="87731" cy="80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35"/>
              </a:lnSpc>
            </a:pPr>
            <a:r>
              <a:rPr dirty="0" sz="600" spc="10" b="1">
                <a:solidFill>
                  <a:srgbClr val="D70929"/>
                </a:solidFill>
                <a:latin typeface="Montserrat"/>
                <a:cs typeface="Montserrat"/>
              </a:rPr>
              <a:t>f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226" name="object 226"/>
          <p:cNvSpPr txBox="1"/>
          <p:nvPr/>
        </p:nvSpPr>
        <p:spPr>
          <a:xfrm rot="19680000">
            <a:off x="7853667" y="5402433"/>
            <a:ext cx="99360" cy="80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35"/>
              </a:lnSpc>
            </a:pPr>
            <a:r>
              <a:rPr dirty="0" sz="600" spc="25" b="1">
                <a:solidFill>
                  <a:srgbClr val="D70929"/>
                </a:solidFill>
                <a:latin typeface="Montserrat"/>
                <a:cs typeface="Montserrat"/>
              </a:rPr>
              <a:t>ﬂ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227" name="object 227"/>
          <p:cNvSpPr txBox="1"/>
          <p:nvPr/>
        </p:nvSpPr>
        <p:spPr>
          <a:xfrm rot="19920000">
            <a:off x="7894651" y="5382126"/>
            <a:ext cx="85347" cy="80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35"/>
              </a:lnSpc>
            </a:pPr>
            <a:r>
              <a:rPr dirty="0" sz="600" spc="10" b="1">
                <a:solidFill>
                  <a:srgbClr val="D70929"/>
                </a:solidFill>
                <a:latin typeface="Montserrat"/>
                <a:cs typeface="Montserrat"/>
              </a:rPr>
              <a:t>i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228" name="object 228"/>
          <p:cNvSpPr txBox="1"/>
          <p:nvPr/>
        </p:nvSpPr>
        <p:spPr>
          <a:xfrm rot="20100000">
            <a:off x="7923687" y="5363769"/>
            <a:ext cx="99360" cy="80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35"/>
              </a:lnSpc>
            </a:pPr>
            <a:r>
              <a:rPr dirty="0" sz="600" spc="25" b="1">
                <a:solidFill>
                  <a:srgbClr val="D70929"/>
                </a:solidFill>
                <a:latin typeface="Montserrat"/>
                <a:cs typeface="Montserrat"/>
              </a:rPr>
              <a:t>g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229" name="object 229"/>
          <p:cNvSpPr txBox="1"/>
          <p:nvPr/>
        </p:nvSpPr>
        <p:spPr>
          <a:xfrm rot="20460000">
            <a:off x="7975453" y="5342604"/>
            <a:ext cx="99727" cy="80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35"/>
              </a:lnSpc>
            </a:pPr>
            <a:r>
              <a:rPr dirty="0" sz="600" spc="25" b="1">
                <a:solidFill>
                  <a:srgbClr val="D70929"/>
                </a:solidFill>
                <a:latin typeface="Montserrat"/>
                <a:cs typeface="Montserrat"/>
              </a:rPr>
              <a:t>h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230" name="object 230"/>
          <p:cNvSpPr txBox="1"/>
          <p:nvPr/>
        </p:nvSpPr>
        <p:spPr>
          <a:xfrm rot="20700000">
            <a:off x="8023872" y="5328806"/>
            <a:ext cx="88974" cy="80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35"/>
              </a:lnSpc>
            </a:pPr>
            <a:r>
              <a:rPr dirty="0" sz="600" spc="15" b="1">
                <a:solidFill>
                  <a:srgbClr val="D70929"/>
                </a:solidFill>
                <a:latin typeface="Montserrat"/>
                <a:cs typeface="Montserrat"/>
              </a:rPr>
              <a:t>t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231" name="object 231"/>
          <p:cNvSpPr txBox="1"/>
          <p:nvPr/>
        </p:nvSpPr>
        <p:spPr>
          <a:xfrm rot="20880000">
            <a:off x="8053330" y="5322003"/>
            <a:ext cx="84433" cy="80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35"/>
              </a:lnSpc>
            </a:pPr>
            <a:r>
              <a:rPr dirty="0" sz="600" spc="10" b="1">
                <a:solidFill>
                  <a:srgbClr val="D70929"/>
                </a:solidFill>
                <a:latin typeface="Montserrat"/>
                <a:cs typeface="Montserrat"/>
              </a:rPr>
              <a:t>: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232" name="object 232"/>
          <p:cNvSpPr txBox="1"/>
          <p:nvPr/>
        </p:nvSpPr>
        <p:spPr>
          <a:xfrm rot="21240000">
            <a:off x="8107042" y="5311308"/>
            <a:ext cx="103144" cy="80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35"/>
              </a:lnSpc>
            </a:pPr>
            <a:r>
              <a:rPr dirty="0" sz="600" spc="25" b="1">
                <a:solidFill>
                  <a:srgbClr val="D70929"/>
                </a:solidFill>
                <a:latin typeface="Montserrat"/>
                <a:cs typeface="Montserrat"/>
              </a:rPr>
              <a:t>A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233" name="object 233"/>
          <p:cNvSpPr txBox="1"/>
          <p:nvPr/>
        </p:nvSpPr>
        <p:spPr>
          <a:xfrm rot="21480000">
            <a:off x="8162596" y="5307392"/>
            <a:ext cx="88718" cy="80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35"/>
              </a:lnSpc>
            </a:pPr>
            <a:r>
              <a:rPr dirty="0" sz="600" spc="15" b="1">
                <a:solidFill>
                  <a:srgbClr val="D70929"/>
                </a:solidFill>
                <a:latin typeface="Montserrat"/>
                <a:cs typeface="Montserrat"/>
              </a:rPr>
              <a:t>r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234" name="object 234"/>
          <p:cNvSpPr txBox="1"/>
          <p:nvPr/>
        </p:nvSpPr>
        <p:spPr>
          <a:xfrm rot="60000">
            <a:off x="8198522" y="5307392"/>
            <a:ext cx="88718" cy="80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30"/>
              </a:lnSpc>
            </a:pPr>
            <a:r>
              <a:rPr dirty="0" sz="600" spc="15" b="1">
                <a:solidFill>
                  <a:srgbClr val="D70929"/>
                </a:solidFill>
                <a:latin typeface="Montserrat"/>
                <a:cs typeface="Montserrat"/>
              </a:rPr>
              <a:t>t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235" name="object 235"/>
          <p:cNvSpPr txBox="1"/>
          <p:nvPr/>
        </p:nvSpPr>
        <p:spPr>
          <a:xfrm rot="180000">
            <a:off x="8229748" y="5308766"/>
            <a:ext cx="85347" cy="80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30"/>
              </a:lnSpc>
            </a:pPr>
            <a:r>
              <a:rPr dirty="0" sz="600" spc="10" b="1">
                <a:solidFill>
                  <a:srgbClr val="D70929"/>
                </a:solidFill>
                <a:latin typeface="Montserrat"/>
                <a:cs typeface="Montserrat"/>
              </a:rPr>
              <a:t>i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236" name="object 236"/>
          <p:cNvSpPr txBox="1"/>
          <p:nvPr/>
        </p:nvSpPr>
        <p:spPr>
          <a:xfrm rot="420000">
            <a:off x="8263606" y="5313686"/>
            <a:ext cx="103536" cy="793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25"/>
              </a:lnSpc>
            </a:pPr>
            <a:r>
              <a:rPr dirty="0" sz="600" spc="25" b="1">
                <a:solidFill>
                  <a:srgbClr val="D70929"/>
                </a:solidFill>
                <a:latin typeface="Montserrat"/>
                <a:cs typeface="Montserrat"/>
              </a:rPr>
              <a:t>ﬁ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237" name="object 237"/>
          <p:cNvSpPr txBox="1"/>
          <p:nvPr/>
        </p:nvSpPr>
        <p:spPr>
          <a:xfrm rot="780000">
            <a:off x="8321740" y="5323113"/>
            <a:ext cx="94527" cy="80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30"/>
              </a:lnSpc>
            </a:pPr>
            <a:r>
              <a:rPr dirty="0" sz="600" spc="20" b="1">
                <a:solidFill>
                  <a:srgbClr val="D70929"/>
                </a:solidFill>
                <a:latin typeface="Montserrat"/>
                <a:cs typeface="Montserrat"/>
              </a:rPr>
              <a:t>c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238" name="object 238"/>
          <p:cNvSpPr txBox="1"/>
          <p:nvPr/>
        </p:nvSpPr>
        <p:spPr>
          <a:xfrm rot="960000">
            <a:off x="8361171" y="5332345"/>
            <a:ext cx="85156" cy="80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30"/>
              </a:lnSpc>
            </a:pPr>
            <a:r>
              <a:rPr dirty="0" sz="600" spc="10" b="1">
                <a:solidFill>
                  <a:srgbClr val="D70929"/>
                </a:solidFill>
                <a:latin typeface="Montserrat"/>
                <a:cs typeface="Montserrat"/>
              </a:rPr>
              <a:t>i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239" name="object 239"/>
          <p:cNvSpPr txBox="1"/>
          <p:nvPr/>
        </p:nvSpPr>
        <p:spPr>
          <a:xfrm rot="1200000">
            <a:off x="8390994" y="5343533"/>
            <a:ext cx="95514" cy="80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35"/>
              </a:lnSpc>
            </a:pPr>
            <a:r>
              <a:rPr dirty="0" sz="600" spc="20" b="1">
                <a:solidFill>
                  <a:srgbClr val="D70929"/>
                </a:solidFill>
                <a:latin typeface="Montserrat"/>
                <a:cs typeface="Montserrat"/>
              </a:rPr>
              <a:t>a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240" name="object 240"/>
          <p:cNvSpPr txBox="1"/>
          <p:nvPr/>
        </p:nvSpPr>
        <p:spPr>
          <a:xfrm rot="1380000">
            <a:off x="8430631" y="5357683"/>
            <a:ext cx="85156" cy="80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30"/>
              </a:lnSpc>
            </a:pPr>
            <a:r>
              <a:rPr dirty="0" sz="600" spc="10" b="1">
                <a:solidFill>
                  <a:srgbClr val="D70929"/>
                </a:solidFill>
                <a:latin typeface="Montserrat"/>
                <a:cs typeface="Montserrat"/>
              </a:rPr>
              <a:t>l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241" name="object 241"/>
          <p:cNvSpPr txBox="1"/>
          <p:nvPr/>
        </p:nvSpPr>
        <p:spPr>
          <a:xfrm rot="1620000">
            <a:off x="8473058" y="5378195"/>
            <a:ext cx="85543" cy="80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30"/>
              </a:lnSpc>
            </a:pPr>
            <a:r>
              <a:rPr dirty="0" sz="600" spc="10" b="1">
                <a:solidFill>
                  <a:srgbClr val="D70929"/>
                </a:solidFill>
                <a:latin typeface="Montserrat"/>
                <a:cs typeface="Montserrat"/>
              </a:rPr>
              <a:t>i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242" name="object 242"/>
          <p:cNvSpPr txBox="1"/>
          <p:nvPr/>
        </p:nvSpPr>
        <p:spPr>
          <a:xfrm rot="1860000">
            <a:off x="8500500" y="5398160"/>
            <a:ext cx="99727" cy="80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30"/>
              </a:lnSpc>
            </a:pPr>
            <a:r>
              <a:rPr dirty="0" sz="600" spc="25" b="1">
                <a:solidFill>
                  <a:srgbClr val="D70929"/>
                </a:solidFill>
                <a:latin typeface="Montserrat"/>
                <a:cs typeface="Montserrat"/>
              </a:rPr>
              <a:t>n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243" name="object 243"/>
          <p:cNvSpPr txBox="1"/>
          <p:nvPr/>
        </p:nvSpPr>
        <p:spPr>
          <a:xfrm rot="2160000">
            <a:off x="8543571" y="5422934"/>
            <a:ext cx="88718" cy="80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35"/>
              </a:lnSpc>
            </a:pPr>
            <a:r>
              <a:rPr dirty="0" sz="600" spc="15" b="1">
                <a:solidFill>
                  <a:srgbClr val="D70929"/>
                </a:solidFill>
                <a:latin typeface="Montserrat"/>
                <a:cs typeface="Montserrat"/>
              </a:rPr>
              <a:t>t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244" name="object 244"/>
          <p:cNvSpPr txBox="1"/>
          <p:nvPr/>
        </p:nvSpPr>
        <p:spPr>
          <a:xfrm rot="2340000">
            <a:off x="8572056" y="5449020"/>
            <a:ext cx="96872" cy="80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30"/>
              </a:lnSpc>
            </a:pPr>
            <a:r>
              <a:rPr dirty="0" sz="600" spc="20" b="1">
                <a:solidFill>
                  <a:srgbClr val="D70929"/>
                </a:solidFill>
                <a:latin typeface="Montserrat"/>
                <a:cs typeface="Montserrat"/>
              </a:rPr>
              <a:t>e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245" name="object 245"/>
          <p:cNvSpPr txBox="1"/>
          <p:nvPr/>
        </p:nvSpPr>
        <p:spPr>
          <a:xfrm rot="2580000">
            <a:off x="8606076" y="5473752"/>
            <a:ext cx="85156" cy="80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30"/>
              </a:lnSpc>
            </a:pPr>
            <a:r>
              <a:rPr dirty="0" sz="600" spc="10" b="1">
                <a:solidFill>
                  <a:srgbClr val="D70929"/>
                </a:solidFill>
                <a:latin typeface="Montserrat"/>
                <a:cs typeface="Montserrat"/>
              </a:rPr>
              <a:t>l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246" name="object 246"/>
          <p:cNvSpPr txBox="1"/>
          <p:nvPr/>
        </p:nvSpPr>
        <p:spPr>
          <a:xfrm rot="2700000">
            <a:off x="8623189" y="5490864"/>
            <a:ext cx="85347" cy="80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30"/>
              </a:lnSpc>
            </a:pPr>
            <a:r>
              <a:rPr dirty="0" sz="600" spc="10" b="1">
                <a:solidFill>
                  <a:srgbClr val="D70929"/>
                </a:solidFill>
                <a:latin typeface="Montserrat"/>
                <a:cs typeface="Montserrat"/>
              </a:rPr>
              <a:t>l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247" name="object 247"/>
          <p:cNvSpPr txBox="1"/>
          <p:nvPr/>
        </p:nvSpPr>
        <p:spPr>
          <a:xfrm rot="2820000">
            <a:off x="8639729" y="5508301"/>
            <a:ext cx="85347" cy="80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30"/>
              </a:lnSpc>
            </a:pPr>
            <a:r>
              <a:rPr dirty="0" sz="600" spc="10" b="1">
                <a:solidFill>
                  <a:srgbClr val="D70929"/>
                </a:solidFill>
                <a:latin typeface="Montserrat"/>
                <a:cs typeface="Montserrat"/>
              </a:rPr>
              <a:t>i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248" name="object 248"/>
          <p:cNvSpPr txBox="1"/>
          <p:nvPr/>
        </p:nvSpPr>
        <p:spPr>
          <a:xfrm rot="3060000">
            <a:off x="8658326" y="5539426"/>
            <a:ext cx="100096" cy="80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30"/>
              </a:lnSpc>
            </a:pPr>
            <a:r>
              <a:rPr dirty="0" sz="600" spc="25" b="1">
                <a:solidFill>
                  <a:srgbClr val="D70929"/>
                </a:solidFill>
                <a:latin typeface="Montserrat"/>
                <a:cs typeface="Montserrat"/>
              </a:rPr>
              <a:t>g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249" name="object 249"/>
          <p:cNvSpPr txBox="1"/>
          <p:nvPr/>
        </p:nvSpPr>
        <p:spPr>
          <a:xfrm rot="3360000">
            <a:off x="8691325" y="5582928"/>
            <a:ext cx="96872" cy="80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30"/>
              </a:lnSpc>
            </a:pPr>
            <a:r>
              <a:rPr dirty="0" sz="600" spc="20" b="1">
                <a:solidFill>
                  <a:srgbClr val="D70929"/>
                </a:solidFill>
                <a:latin typeface="Montserrat"/>
                <a:cs typeface="Montserrat"/>
              </a:rPr>
              <a:t>e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250" name="object 250"/>
          <p:cNvSpPr txBox="1"/>
          <p:nvPr/>
        </p:nvSpPr>
        <p:spPr>
          <a:xfrm rot="3660000">
            <a:off x="8716952" y="5628594"/>
            <a:ext cx="99727" cy="80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30"/>
              </a:lnSpc>
            </a:pPr>
            <a:r>
              <a:rPr dirty="0" sz="600" spc="25" b="1">
                <a:solidFill>
                  <a:srgbClr val="D70929"/>
                </a:solidFill>
                <a:latin typeface="Montserrat"/>
                <a:cs typeface="Montserrat"/>
              </a:rPr>
              <a:t>n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251" name="object 251"/>
          <p:cNvSpPr txBox="1"/>
          <p:nvPr/>
        </p:nvSpPr>
        <p:spPr>
          <a:xfrm rot="3960000">
            <a:off x="8741914" y="5675485"/>
            <a:ext cx="95182" cy="80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30"/>
              </a:lnSpc>
            </a:pPr>
            <a:r>
              <a:rPr dirty="0" sz="600" spc="20" b="1">
                <a:solidFill>
                  <a:srgbClr val="D70929"/>
                </a:solidFill>
                <a:latin typeface="Montserrat"/>
                <a:cs typeface="Montserrat"/>
              </a:rPr>
              <a:t>c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252" name="object 252"/>
          <p:cNvSpPr txBox="1"/>
          <p:nvPr/>
        </p:nvSpPr>
        <p:spPr>
          <a:xfrm rot="4260000">
            <a:off x="8758681" y="5720722"/>
            <a:ext cx="96528" cy="80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30"/>
              </a:lnSpc>
            </a:pPr>
            <a:r>
              <a:rPr dirty="0" sz="600" spc="20" b="1">
                <a:solidFill>
                  <a:srgbClr val="D70929"/>
                </a:solidFill>
                <a:latin typeface="Montserrat"/>
                <a:cs typeface="Montserrat"/>
              </a:rPr>
              <a:t>e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253" name="object 253"/>
          <p:cNvSpPr txBox="1"/>
          <p:nvPr/>
        </p:nvSpPr>
        <p:spPr>
          <a:xfrm rot="3420000">
            <a:off x="7657785" y="6243806"/>
            <a:ext cx="103506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R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254" name="object 254"/>
          <p:cNvSpPr txBox="1"/>
          <p:nvPr/>
        </p:nvSpPr>
        <p:spPr>
          <a:xfrm rot="3120000">
            <a:off x="7692711" y="6290138"/>
            <a:ext cx="98817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o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255" name="object 255"/>
          <p:cNvSpPr txBox="1"/>
          <p:nvPr/>
        </p:nvSpPr>
        <p:spPr>
          <a:xfrm rot="2820000">
            <a:off x="7725103" y="6327651"/>
            <a:ext cx="96170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y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256" name="object 256"/>
          <p:cNvSpPr txBox="1"/>
          <p:nvPr/>
        </p:nvSpPr>
        <p:spPr>
          <a:xfrm rot="2580000">
            <a:off x="7756949" y="6361030"/>
            <a:ext cx="97469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a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257" name="object 257"/>
          <p:cNvSpPr txBox="1"/>
          <p:nvPr/>
        </p:nvSpPr>
        <p:spPr>
          <a:xfrm rot="2400000">
            <a:off x="7789552" y="6385306"/>
            <a:ext cx="86439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l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258" name="object 258"/>
          <p:cNvSpPr txBox="1"/>
          <p:nvPr/>
        </p:nvSpPr>
        <p:spPr>
          <a:xfrm rot="2040000">
            <a:off x="7832464" y="6424254"/>
            <a:ext cx="103506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A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259" name="object 259"/>
          <p:cNvSpPr txBox="1"/>
          <p:nvPr/>
        </p:nvSpPr>
        <p:spPr>
          <a:xfrm rot="1740000">
            <a:off x="7881925" y="6452579"/>
            <a:ext cx="96170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c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260" name="object 260"/>
          <p:cNvSpPr txBox="1"/>
          <p:nvPr/>
        </p:nvSpPr>
        <p:spPr>
          <a:xfrm rot="1440000">
            <a:off x="7924472" y="6474790"/>
            <a:ext cx="97469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a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261" name="object 261"/>
          <p:cNvSpPr txBox="1"/>
          <p:nvPr/>
        </p:nvSpPr>
        <p:spPr>
          <a:xfrm rot="1140000">
            <a:off x="7972132" y="6495027"/>
            <a:ext cx="101285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d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262" name="object 262"/>
          <p:cNvSpPr txBox="1"/>
          <p:nvPr/>
        </p:nvSpPr>
        <p:spPr>
          <a:xfrm rot="840000">
            <a:off x="8025152" y="6510858"/>
            <a:ext cx="98137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e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263" name="object 263"/>
          <p:cNvSpPr txBox="1"/>
          <p:nvPr/>
        </p:nvSpPr>
        <p:spPr>
          <a:xfrm rot="480000">
            <a:off x="8081901" y="6524518"/>
            <a:ext cx="121286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m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264" name="object 264"/>
          <p:cNvSpPr txBox="1"/>
          <p:nvPr/>
        </p:nvSpPr>
        <p:spPr>
          <a:xfrm rot="120000">
            <a:off x="8160674" y="6530320"/>
            <a:ext cx="95228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y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265" name="object 265"/>
          <p:cNvSpPr txBox="1"/>
          <p:nvPr/>
        </p:nvSpPr>
        <p:spPr>
          <a:xfrm rot="21360000">
            <a:off x="8230996" y="6528843"/>
            <a:ext cx="99161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o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266" name="object 266"/>
          <p:cNvSpPr txBox="1"/>
          <p:nvPr/>
        </p:nvSpPr>
        <p:spPr>
          <a:xfrm rot="21120000">
            <a:off x="8277234" y="6524101"/>
            <a:ext cx="88593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f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267" name="object 267"/>
          <p:cNvSpPr txBox="1"/>
          <p:nvPr/>
        </p:nvSpPr>
        <p:spPr>
          <a:xfrm rot="20760000">
            <a:off x="8334599" y="6511305"/>
            <a:ext cx="100566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E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268" name="object 268"/>
          <p:cNvSpPr txBox="1"/>
          <p:nvPr/>
        </p:nvSpPr>
        <p:spPr>
          <a:xfrm rot="20460000">
            <a:off x="8388043" y="6494800"/>
            <a:ext cx="101285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n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269" name="object 269"/>
          <p:cNvSpPr txBox="1"/>
          <p:nvPr/>
        </p:nvSpPr>
        <p:spPr>
          <a:xfrm rot="20100000">
            <a:off x="8441140" y="6472791"/>
            <a:ext cx="101285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g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270" name="object 270"/>
          <p:cNvSpPr txBox="1"/>
          <p:nvPr/>
        </p:nvSpPr>
        <p:spPr>
          <a:xfrm rot="19920000">
            <a:off x="8484123" y="6454551"/>
            <a:ext cx="86793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i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271" name="object 271"/>
          <p:cNvSpPr txBox="1"/>
          <p:nvPr/>
        </p:nvSpPr>
        <p:spPr>
          <a:xfrm rot="19680000">
            <a:off x="8511407" y="6434167"/>
            <a:ext cx="101285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n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272" name="object 272"/>
          <p:cNvSpPr txBox="1"/>
          <p:nvPr/>
        </p:nvSpPr>
        <p:spPr>
          <a:xfrm rot="19380000">
            <a:off x="8557117" y="6403130"/>
            <a:ext cx="98137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e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273" name="object 273"/>
          <p:cNvSpPr txBox="1"/>
          <p:nvPr/>
        </p:nvSpPr>
        <p:spPr>
          <a:xfrm rot="19080000">
            <a:off x="8596183" y="6370416"/>
            <a:ext cx="97802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e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274" name="object 274"/>
          <p:cNvSpPr txBox="1"/>
          <p:nvPr/>
        </p:nvSpPr>
        <p:spPr>
          <a:xfrm rot="18840000">
            <a:off x="8630644" y="6340599"/>
            <a:ext cx="90219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r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275" name="object 275"/>
          <p:cNvSpPr txBox="1"/>
          <p:nvPr/>
        </p:nvSpPr>
        <p:spPr>
          <a:xfrm rot="18720000">
            <a:off x="8651224" y="6319872"/>
            <a:ext cx="86793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i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276" name="object 276"/>
          <p:cNvSpPr txBox="1"/>
          <p:nvPr/>
        </p:nvSpPr>
        <p:spPr>
          <a:xfrm rot="18480000">
            <a:off x="8669365" y="6289086"/>
            <a:ext cx="101285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n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277" name="object 277"/>
          <p:cNvSpPr txBox="1"/>
          <p:nvPr/>
        </p:nvSpPr>
        <p:spPr>
          <a:xfrm rot="18180000">
            <a:off x="8701712" y="6242163"/>
            <a:ext cx="102015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g</a:t>
            </a:r>
            <a:endParaRPr sz="650">
              <a:latin typeface="Montserrat Medium"/>
              <a:cs typeface="Montserrat Medium"/>
            </a:endParaRPr>
          </a:p>
        </p:txBody>
      </p:sp>
      <p:pic>
        <p:nvPicPr>
          <p:cNvPr id="278" name="object 27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133923" y="5012297"/>
            <a:ext cx="1088504" cy="1494322"/>
          </a:xfrm>
          <a:prstGeom prst="rect">
            <a:avLst/>
          </a:prstGeom>
        </p:spPr>
      </p:pic>
      <p:sp>
        <p:nvSpPr>
          <p:cNvPr id="279" name="object 279"/>
          <p:cNvSpPr txBox="1"/>
          <p:nvPr/>
        </p:nvSpPr>
        <p:spPr>
          <a:xfrm rot="7140000">
            <a:off x="9091941" y="5609821"/>
            <a:ext cx="99161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1">
                <a:solidFill>
                  <a:srgbClr val="D70929"/>
                </a:solidFill>
                <a:latin typeface="Montserrat"/>
                <a:cs typeface="Montserrat"/>
              </a:rPr>
              <a:t>F</a:t>
            </a:r>
            <a:endParaRPr sz="650">
              <a:latin typeface="Montserrat"/>
              <a:cs typeface="Montserrat"/>
            </a:endParaRPr>
          </a:p>
        </p:txBody>
      </p:sp>
      <p:sp>
        <p:nvSpPr>
          <p:cNvPr id="280" name="object 280"/>
          <p:cNvSpPr txBox="1"/>
          <p:nvPr/>
        </p:nvSpPr>
        <p:spPr>
          <a:xfrm rot="6840000">
            <a:off x="9066368" y="5658018"/>
            <a:ext cx="101285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1">
                <a:solidFill>
                  <a:srgbClr val="D70929"/>
                </a:solidFill>
                <a:latin typeface="Montserrat"/>
                <a:cs typeface="Montserrat"/>
              </a:rPr>
              <a:t>u</a:t>
            </a:r>
            <a:endParaRPr sz="650">
              <a:latin typeface="Montserrat"/>
              <a:cs typeface="Montserrat"/>
            </a:endParaRPr>
          </a:p>
        </p:txBody>
      </p:sp>
      <p:sp>
        <p:nvSpPr>
          <p:cNvPr id="281" name="object 281"/>
          <p:cNvSpPr txBox="1"/>
          <p:nvPr/>
        </p:nvSpPr>
        <p:spPr>
          <a:xfrm rot="6600000">
            <a:off x="9054086" y="5701220"/>
            <a:ext cx="90718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1">
                <a:solidFill>
                  <a:srgbClr val="D70929"/>
                </a:solidFill>
                <a:latin typeface="Montserrat"/>
                <a:cs typeface="Montserrat"/>
              </a:rPr>
              <a:t>t</a:t>
            </a:r>
            <a:endParaRPr sz="650">
              <a:latin typeface="Montserrat"/>
              <a:cs typeface="Montserrat"/>
            </a:endParaRPr>
          </a:p>
        </p:txBody>
      </p:sp>
      <p:sp>
        <p:nvSpPr>
          <p:cNvPr id="282" name="object 282"/>
          <p:cNvSpPr txBox="1"/>
          <p:nvPr/>
        </p:nvSpPr>
        <p:spPr>
          <a:xfrm rot="6300000">
            <a:off x="9034162" y="5745692"/>
            <a:ext cx="101649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1">
                <a:solidFill>
                  <a:srgbClr val="D70929"/>
                </a:solidFill>
                <a:latin typeface="Montserrat"/>
                <a:cs typeface="Montserrat"/>
              </a:rPr>
              <a:t>u</a:t>
            </a:r>
            <a:endParaRPr sz="650">
              <a:latin typeface="Montserrat"/>
              <a:cs typeface="Montserrat"/>
            </a:endParaRPr>
          </a:p>
        </p:txBody>
      </p:sp>
      <p:sp>
        <p:nvSpPr>
          <p:cNvPr id="283" name="object 283"/>
          <p:cNvSpPr txBox="1"/>
          <p:nvPr/>
        </p:nvSpPr>
        <p:spPr>
          <a:xfrm rot="6060000">
            <a:off x="9028762" y="5791067"/>
            <a:ext cx="90973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1">
                <a:solidFill>
                  <a:srgbClr val="D70929"/>
                </a:solidFill>
                <a:latin typeface="Montserrat"/>
                <a:cs typeface="Montserrat"/>
              </a:rPr>
              <a:t>r</a:t>
            </a:r>
            <a:endParaRPr sz="650">
              <a:latin typeface="Montserrat"/>
              <a:cs typeface="Montserrat"/>
            </a:endParaRPr>
          </a:p>
        </p:txBody>
      </p:sp>
      <p:sp>
        <p:nvSpPr>
          <p:cNvPr id="284" name="object 284"/>
          <p:cNvSpPr txBox="1"/>
          <p:nvPr/>
        </p:nvSpPr>
        <p:spPr>
          <a:xfrm rot="5820000">
            <a:off x="9017988" y="5833650"/>
            <a:ext cx="98476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1">
                <a:solidFill>
                  <a:srgbClr val="D70929"/>
                </a:solidFill>
                <a:latin typeface="Montserrat"/>
                <a:cs typeface="Montserrat"/>
              </a:rPr>
              <a:t>e</a:t>
            </a:r>
            <a:endParaRPr sz="650">
              <a:latin typeface="Montserrat"/>
              <a:cs typeface="Montserrat"/>
            </a:endParaRPr>
          </a:p>
        </p:txBody>
      </p:sp>
      <p:sp>
        <p:nvSpPr>
          <p:cNvPr id="285" name="object 285"/>
          <p:cNvSpPr txBox="1"/>
          <p:nvPr/>
        </p:nvSpPr>
        <p:spPr>
          <a:xfrm>
            <a:off x="9003054" y="5911274"/>
            <a:ext cx="127635" cy="81280"/>
          </a:xfrm>
          <a:prstGeom prst="rect">
            <a:avLst/>
          </a:prstGeom>
        </p:spPr>
        <p:txBody>
          <a:bodyPr wrap="square" lIns="0" tIns="10160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dirty="0" sz="650" b="1">
                <a:solidFill>
                  <a:srgbClr val="D70929"/>
                </a:solidFill>
                <a:latin typeface="Montserrat"/>
                <a:cs typeface="Montserrat"/>
              </a:rPr>
              <a:t>o</a:t>
            </a:r>
            <a:endParaRPr sz="650">
              <a:latin typeface="Montserrat"/>
              <a:cs typeface="Montserrat"/>
            </a:endParaRPr>
          </a:p>
        </p:txBody>
      </p:sp>
      <p:sp>
        <p:nvSpPr>
          <p:cNvPr id="286" name="object 286"/>
          <p:cNvSpPr txBox="1"/>
          <p:nvPr/>
        </p:nvSpPr>
        <p:spPr>
          <a:xfrm rot="5160000">
            <a:off x="9019025" y="5953880"/>
            <a:ext cx="89266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1">
                <a:solidFill>
                  <a:srgbClr val="D70929"/>
                </a:solidFill>
                <a:latin typeface="Montserrat"/>
                <a:cs typeface="Montserrat"/>
              </a:rPr>
              <a:t>f</a:t>
            </a:r>
            <a:endParaRPr sz="650">
              <a:latin typeface="Montserrat"/>
              <a:cs typeface="Montserrat"/>
            </a:endParaRPr>
          </a:p>
        </p:txBody>
      </p:sp>
      <p:sp>
        <p:nvSpPr>
          <p:cNvPr id="287" name="object 287"/>
          <p:cNvSpPr txBox="1"/>
          <p:nvPr/>
        </p:nvSpPr>
        <p:spPr>
          <a:xfrm rot="4740000">
            <a:off x="9020956" y="6021727"/>
            <a:ext cx="101649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1">
                <a:solidFill>
                  <a:srgbClr val="D70929"/>
                </a:solidFill>
                <a:latin typeface="Montserrat"/>
                <a:cs typeface="Montserrat"/>
              </a:rPr>
              <a:t>ﬂ</a:t>
            </a:r>
            <a:endParaRPr sz="650">
              <a:latin typeface="Montserrat"/>
              <a:cs typeface="Montserrat"/>
            </a:endParaRPr>
          </a:p>
        </p:txBody>
      </p:sp>
      <p:sp>
        <p:nvSpPr>
          <p:cNvPr id="288" name="object 288"/>
          <p:cNvSpPr txBox="1"/>
          <p:nvPr/>
        </p:nvSpPr>
        <p:spPr>
          <a:xfrm rot="4500000">
            <a:off x="9036837" y="6062020"/>
            <a:ext cx="87355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1">
                <a:solidFill>
                  <a:srgbClr val="D70929"/>
                </a:solidFill>
                <a:latin typeface="Montserrat"/>
                <a:cs typeface="Montserrat"/>
              </a:rPr>
              <a:t>i</a:t>
            </a:r>
            <a:endParaRPr sz="650">
              <a:latin typeface="Montserrat"/>
              <a:cs typeface="Montserrat"/>
            </a:endParaRPr>
          </a:p>
        </p:txBody>
      </p:sp>
      <p:sp>
        <p:nvSpPr>
          <p:cNvPr id="289" name="object 289"/>
          <p:cNvSpPr txBox="1"/>
          <p:nvPr/>
        </p:nvSpPr>
        <p:spPr>
          <a:xfrm rot="4320000">
            <a:off x="9041164" y="6102031"/>
            <a:ext cx="101649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1">
                <a:solidFill>
                  <a:srgbClr val="D70929"/>
                </a:solidFill>
                <a:latin typeface="Montserrat"/>
                <a:cs typeface="Montserrat"/>
              </a:rPr>
              <a:t>g</a:t>
            </a:r>
            <a:endParaRPr sz="650">
              <a:latin typeface="Montserrat"/>
              <a:cs typeface="Montserrat"/>
            </a:endParaRPr>
          </a:p>
        </p:txBody>
      </p:sp>
      <p:sp>
        <p:nvSpPr>
          <p:cNvPr id="290" name="object 290"/>
          <p:cNvSpPr txBox="1"/>
          <p:nvPr/>
        </p:nvSpPr>
        <p:spPr>
          <a:xfrm rot="3960000">
            <a:off x="9061429" y="6156169"/>
            <a:ext cx="101649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1">
                <a:solidFill>
                  <a:srgbClr val="D70929"/>
                </a:solidFill>
                <a:latin typeface="Montserrat"/>
                <a:cs typeface="Montserrat"/>
              </a:rPr>
              <a:t>h</a:t>
            </a:r>
            <a:endParaRPr sz="650">
              <a:latin typeface="Montserrat"/>
              <a:cs typeface="Montserrat"/>
            </a:endParaRPr>
          </a:p>
        </p:txBody>
      </p:sp>
      <p:sp>
        <p:nvSpPr>
          <p:cNvPr id="291" name="object 291"/>
          <p:cNvSpPr txBox="1"/>
          <p:nvPr/>
        </p:nvSpPr>
        <p:spPr>
          <a:xfrm rot="3720000">
            <a:off x="9087098" y="6198603"/>
            <a:ext cx="90973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1">
                <a:solidFill>
                  <a:srgbClr val="D70929"/>
                </a:solidFill>
                <a:latin typeface="Montserrat"/>
                <a:cs typeface="Montserrat"/>
              </a:rPr>
              <a:t>t</a:t>
            </a:r>
            <a:endParaRPr sz="650">
              <a:latin typeface="Montserrat"/>
              <a:cs typeface="Montserrat"/>
            </a:endParaRPr>
          </a:p>
        </p:txBody>
      </p:sp>
      <p:sp>
        <p:nvSpPr>
          <p:cNvPr id="292" name="object 292"/>
          <p:cNvSpPr txBox="1"/>
          <p:nvPr/>
        </p:nvSpPr>
        <p:spPr>
          <a:xfrm rot="3540000">
            <a:off x="9103587" y="6223968"/>
            <a:ext cx="86268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1">
                <a:solidFill>
                  <a:srgbClr val="D70929"/>
                </a:solidFill>
                <a:latin typeface="Montserrat"/>
                <a:cs typeface="Montserrat"/>
              </a:rPr>
              <a:t>:</a:t>
            </a:r>
            <a:endParaRPr sz="650">
              <a:latin typeface="Montserrat"/>
              <a:cs typeface="Montserrat"/>
            </a:endParaRPr>
          </a:p>
        </p:txBody>
      </p:sp>
      <p:sp>
        <p:nvSpPr>
          <p:cNvPr id="293" name="object 293"/>
          <p:cNvSpPr txBox="1"/>
          <p:nvPr/>
        </p:nvSpPr>
        <p:spPr>
          <a:xfrm rot="3180000">
            <a:off x="9130276" y="6276018"/>
            <a:ext cx="100925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1">
                <a:solidFill>
                  <a:srgbClr val="D70929"/>
                </a:solidFill>
                <a:latin typeface="Montserrat"/>
                <a:cs typeface="Montserrat"/>
              </a:rPr>
              <a:t>E</a:t>
            </a:r>
            <a:endParaRPr sz="650">
              <a:latin typeface="Montserrat"/>
              <a:cs typeface="Montserrat"/>
            </a:endParaRPr>
          </a:p>
        </p:txBody>
      </p:sp>
      <p:sp>
        <p:nvSpPr>
          <p:cNvPr id="294" name="object 294"/>
          <p:cNvSpPr txBox="1"/>
          <p:nvPr/>
        </p:nvSpPr>
        <p:spPr>
          <a:xfrm rot="2880000">
            <a:off x="9165613" y="6320307"/>
            <a:ext cx="101649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1">
                <a:solidFill>
                  <a:srgbClr val="D70929"/>
                </a:solidFill>
                <a:latin typeface="Montserrat"/>
                <a:cs typeface="Montserrat"/>
              </a:rPr>
              <a:t>n</a:t>
            </a:r>
            <a:endParaRPr sz="650">
              <a:latin typeface="Montserrat"/>
              <a:cs typeface="Montserrat"/>
            </a:endParaRPr>
          </a:p>
        </p:txBody>
      </p:sp>
      <p:sp>
        <p:nvSpPr>
          <p:cNvPr id="295" name="object 295"/>
          <p:cNvSpPr txBox="1"/>
          <p:nvPr/>
        </p:nvSpPr>
        <p:spPr>
          <a:xfrm rot="2580000">
            <a:off x="9204050" y="6358356"/>
            <a:ext cx="97469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1">
                <a:solidFill>
                  <a:srgbClr val="D70929"/>
                </a:solidFill>
                <a:latin typeface="Montserrat"/>
                <a:cs typeface="Montserrat"/>
              </a:rPr>
              <a:t>v</a:t>
            </a:r>
            <a:endParaRPr sz="650">
              <a:latin typeface="Montserrat"/>
              <a:cs typeface="Montserrat"/>
            </a:endParaRPr>
          </a:p>
        </p:txBody>
      </p:sp>
      <p:sp>
        <p:nvSpPr>
          <p:cNvPr id="296" name="object 296"/>
          <p:cNvSpPr txBox="1"/>
          <p:nvPr/>
        </p:nvSpPr>
        <p:spPr>
          <a:xfrm rot="2400000">
            <a:off x="9237170" y="6383249"/>
            <a:ext cx="86976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1">
                <a:solidFill>
                  <a:srgbClr val="D70929"/>
                </a:solidFill>
                <a:latin typeface="Montserrat"/>
                <a:cs typeface="Montserrat"/>
              </a:rPr>
              <a:t>i</a:t>
            </a:r>
            <a:endParaRPr sz="650">
              <a:latin typeface="Montserrat"/>
              <a:cs typeface="Montserrat"/>
            </a:endParaRPr>
          </a:p>
        </p:txBody>
      </p:sp>
      <p:sp>
        <p:nvSpPr>
          <p:cNvPr id="297" name="object 297"/>
          <p:cNvSpPr txBox="1"/>
          <p:nvPr/>
        </p:nvSpPr>
        <p:spPr>
          <a:xfrm rot="2220000">
            <a:off x="9259134" y="6402409"/>
            <a:ext cx="90973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1">
                <a:solidFill>
                  <a:srgbClr val="D70929"/>
                </a:solidFill>
                <a:latin typeface="Montserrat"/>
                <a:cs typeface="Montserrat"/>
              </a:rPr>
              <a:t>r</a:t>
            </a:r>
            <a:endParaRPr sz="650">
              <a:latin typeface="Montserrat"/>
              <a:cs typeface="Montserrat"/>
            </a:endParaRPr>
          </a:p>
        </p:txBody>
      </p:sp>
      <p:sp>
        <p:nvSpPr>
          <p:cNvPr id="298" name="object 298"/>
          <p:cNvSpPr txBox="1"/>
          <p:nvPr/>
        </p:nvSpPr>
        <p:spPr>
          <a:xfrm rot="1980000">
            <a:off x="9291009" y="6428119"/>
            <a:ext cx="99858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1">
                <a:solidFill>
                  <a:srgbClr val="D70929"/>
                </a:solidFill>
                <a:latin typeface="Montserrat"/>
                <a:cs typeface="Montserrat"/>
              </a:rPr>
              <a:t>o</a:t>
            </a:r>
            <a:endParaRPr sz="650">
              <a:latin typeface="Montserrat"/>
              <a:cs typeface="Montserrat"/>
            </a:endParaRPr>
          </a:p>
        </p:txBody>
      </p:sp>
      <p:sp>
        <p:nvSpPr>
          <p:cNvPr id="299" name="object 299"/>
          <p:cNvSpPr txBox="1"/>
          <p:nvPr/>
        </p:nvSpPr>
        <p:spPr>
          <a:xfrm rot="1680000">
            <a:off x="9338428" y="6456624"/>
            <a:ext cx="101285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1">
                <a:solidFill>
                  <a:srgbClr val="D70929"/>
                </a:solidFill>
                <a:latin typeface="Montserrat"/>
                <a:cs typeface="Montserrat"/>
              </a:rPr>
              <a:t>n</a:t>
            </a:r>
            <a:endParaRPr sz="650">
              <a:latin typeface="Montserrat"/>
              <a:cs typeface="Montserrat"/>
            </a:endParaRPr>
          </a:p>
        </p:txBody>
      </p:sp>
      <p:sp>
        <p:nvSpPr>
          <p:cNvPr id="300" name="object 300"/>
          <p:cNvSpPr txBox="1"/>
          <p:nvPr/>
        </p:nvSpPr>
        <p:spPr>
          <a:xfrm rot="1260000">
            <a:off x="9394190" y="6486887"/>
            <a:ext cx="120825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1">
                <a:solidFill>
                  <a:srgbClr val="D70929"/>
                </a:solidFill>
                <a:latin typeface="Montserrat"/>
                <a:cs typeface="Montserrat"/>
              </a:rPr>
              <a:t>m</a:t>
            </a:r>
            <a:endParaRPr sz="650">
              <a:latin typeface="Montserrat"/>
              <a:cs typeface="Montserrat"/>
            </a:endParaRPr>
          </a:p>
        </p:txBody>
      </p:sp>
      <p:sp>
        <p:nvSpPr>
          <p:cNvPr id="301" name="object 301"/>
          <p:cNvSpPr txBox="1"/>
          <p:nvPr/>
        </p:nvSpPr>
        <p:spPr>
          <a:xfrm rot="840000">
            <a:off x="9472156" y="6508702"/>
            <a:ext cx="99161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1">
                <a:solidFill>
                  <a:srgbClr val="D70929"/>
                </a:solidFill>
                <a:latin typeface="Montserrat"/>
                <a:cs typeface="Montserrat"/>
              </a:rPr>
              <a:t>e</a:t>
            </a:r>
            <a:endParaRPr sz="650">
              <a:latin typeface="Montserrat"/>
              <a:cs typeface="Montserrat"/>
            </a:endParaRPr>
          </a:p>
        </p:txBody>
      </p:sp>
      <p:sp>
        <p:nvSpPr>
          <p:cNvPr id="302" name="object 302"/>
          <p:cNvSpPr txBox="1"/>
          <p:nvPr/>
        </p:nvSpPr>
        <p:spPr>
          <a:xfrm rot="540000">
            <a:off x="9524649" y="6520245"/>
            <a:ext cx="101649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1">
                <a:solidFill>
                  <a:srgbClr val="D70929"/>
                </a:solidFill>
                <a:latin typeface="Montserrat"/>
                <a:cs typeface="Montserrat"/>
              </a:rPr>
              <a:t>n</a:t>
            </a:r>
            <a:endParaRPr sz="650">
              <a:latin typeface="Montserrat"/>
              <a:cs typeface="Montserrat"/>
            </a:endParaRPr>
          </a:p>
        </p:txBody>
      </p:sp>
      <p:sp>
        <p:nvSpPr>
          <p:cNvPr id="303" name="object 303"/>
          <p:cNvSpPr txBox="1"/>
          <p:nvPr/>
        </p:nvSpPr>
        <p:spPr>
          <a:xfrm rot="300000">
            <a:off x="9576534" y="6526134"/>
            <a:ext cx="90973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1">
                <a:solidFill>
                  <a:srgbClr val="D70929"/>
                </a:solidFill>
                <a:latin typeface="Montserrat"/>
                <a:cs typeface="Montserrat"/>
              </a:rPr>
              <a:t>t</a:t>
            </a:r>
            <a:endParaRPr sz="650">
              <a:latin typeface="Montserrat"/>
              <a:cs typeface="Montserrat"/>
            </a:endParaRPr>
          </a:p>
        </p:txBody>
      </p:sp>
      <p:sp>
        <p:nvSpPr>
          <p:cNvPr id="304" name="object 304"/>
          <p:cNvSpPr txBox="1"/>
          <p:nvPr/>
        </p:nvSpPr>
        <p:spPr>
          <a:xfrm rot="21420000">
            <a:off x="9665674" y="6527591"/>
            <a:ext cx="103506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R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305" name="object 305"/>
          <p:cNvSpPr txBox="1"/>
          <p:nvPr/>
        </p:nvSpPr>
        <p:spPr>
          <a:xfrm rot="21120000">
            <a:off x="9723817" y="6521525"/>
            <a:ext cx="99161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o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306" name="object 306"/>
          <p:cNvSpPr txBox="1"/>
          <p:nvPr/>
        </p:nvSpPr>
        <p:spPr>
          <a:xfrm rot="20820000">
            <a:off x="9773310" y="6512082"/>
            <a:ext cx="95539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y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307" name="object 307"/>
          <p:cNvSpPr txBox="1"/>
          <p:nvPr/>
        </p:nvSpPr>
        <p:spPr>
          <a:xfrm rot="20580000">
            <a:off x="9817190" y="6499693"/>
            <a:ext cx="97469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a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308" name="object 308"/>
          <p:cNvSpPr txBox="1"/>
          <p:nvPr/>
        </p:nvSpPr>
        <p:spPr>
          <a:xfrm rot="20340000">
            <a:off x="9857218" y="6487390"/>
            <a:ext cx="86439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l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309" name="object 309"/>
          <p:cNvSpPr txBox="1"/>
          <p:nvPr/>
        </p:nvSpPr>
        <p:spPr>
          <a:xfrm rot="19980000">
            <a:off x="9907767" y="6460981"/>
            <a:ext cx="103130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A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310" name="object 310"/>
          <p:cNvSpPr txBox="1"/>
          <p:nvPr/>
        </p:nvSpPr>
        <p:spPr>
          <a:xfrm rot="19680000">
            <a:off x="9958054" y="6434369"/>
            <a:ext cx="95853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c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311" name="object 311"/>
          <p:cNvSpPr txBox="1"/>
          <p:nvPr/>
        </p:nvSpPr>
        <p:spPr>
          <a:xfrm rot="19440000">
            <a:off x="9997416" y="6406959"/>
            <a:ext cx="97469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a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312" name="object 312"/>
          <p:cNvSpPr txBox="1"/>
          <p:nvPr/>
        </p:nvSpPr>
        <p:spPr>
          <a:xfrm rot="19140000">
            <a:off x="10037139" y="6373087"/>
            <a:ext cx="101285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d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313" name="object 313"/>
          <p:cNvSpPr txBox="1"/>
          <p:nvPr/>
        </p:nvSpPr>
        <p:spPr>
          <a:xfrm rot="18840000">
            <a:off x="10077449" y="6335510"/>
            <a:ext cx="98137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e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314" name="object 314"/>
          <p:cNvSpPr txBox="1"/>
          <p:nvPr/>
        </p:nvSpPr>
        <p:spPr>
          <a:xfrm rot="18420000">
            <a:off x="10110743" y="6282305"/>
            <a:ext cx="120825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m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315" name="object 315"/>
          <p:cNvSpPr txBox="1"/>
          <p:nvPr/>
        </p:nvSpPr>
        <p:spPr>
          <a:xfrm rot="18060000">
            <a:off x="10160446" y="6227221"/>
            <a:ext cx="95539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y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316" name="object 316"/>
          <p:cNvSpPr txBox="1"/>
          <p:nvPr/>
        </p:nvSpPr>
        <p:spPr>
          <a:xfrm rot="17700000">
            <a:off x="10191741" y="6163455"/>
            <a:ext cx="99508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o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317" name="object 317"/>
          <p:cNvSpPr txBox="1"/>
          <p:nvPr/>
        </p:nvSpPr>
        <p:spPr>
          <a:xfrm rot="17460000">
            <a:off x="10212462" y="6125391"/>
            <a:ext cx="88813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f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318" name="object 318"/>
          <p:cNvSpPr txBox="1"/>
          <p:nvPr/>
        </p:nvSpPr>
        <p:spPr>
          <a:xfrm rot="17100000">
            <a:off x="10225656" y="6063274"/>
            <a:ext cx="100925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E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319" name="object 319"/>
          <p:cNvSpPr txBox="1"/>
          <p:nvPr/>
        </p:nvSpPr>
        <p:spPr>
          <a:xfrm rot="16740000">
            <a:off x="10236725" y="6008102"/>
            <a:ext cx="100925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n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320" name="object 320"/>
          <p:cNvSpPr txBox="1"/>
          <p:nvPr/>
        </p:nvSpPr>
        <p:spPr>
          <a:xfrm rot="16440000">
            <a:off x="10242607" y="5951214"/>
            <a:ext cx="101649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g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321" name="object 321"/>
          <p:cNvSpPr txBox="1"/>
          <p:nvPr/>
        </p:nvSpPr>
        <p:spPr>
          <a:xfrm>
            <a:off x="10226449" y="5926823"/>
            <a:ext cx="127000" cy="50165"/>
          </a:xfrm>
          <a:prstGeom prst="rect">
            <a:avLst/>
          </a:prstGeom>
        </p:spPr>
        <p:txBody>
          <a:bodyPr wrap="square" lIns="0" tIns="1016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i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322" name="object 322"/>
          <p:cNvSpPr txBox="1"/>
          <p:nvPr/>
        </p:nvSpPr>
        <p:spPr>
          <a:xfrm rot="16020000">
            <a:off x="10242688" y="5870864"/>
            <a:ext cx="101285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n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323" name="object 323"/>
          <p:cNvSpPr txBox="1"/>
          <p:nvPr/>
        </p:nvSpPr>
        <p:spPr>
          <a:xfrm rot="15720000">
            <a:off x="10238306" y="5817102"/>
            <a:ext cx="98137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e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324" name="object 324"/>
          <p:cNvSpPr txBox="1"/>
          <p:nvPr/>
        </p:nvSpPr>
        <p:spPr>
          <a:xfrm rot="15420000">
            <a:off x="10228370" y="5767370"/>
            <a:ext cx="98137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e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325" name="object 325"/>
          <p:cNvSpPr txBox="1"/>
          <p:nvPr/>
        </p:nvSpPr>
        <p:spPr>
          <a:xfrm rot="15180000">
            <a:off x="10220675" y="5726276"/>
            <a:ext cx="90466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r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326" name="object 326"/>
          <p:cNvSpPr txBox="1"/>
          <p:nvPr/>
        </p:nvSpPr>
        <p:spPr>
          <a:xfrm rot="15000000">
            <a:off x="10213598" y="5699641"/>
            <a:ext cx="86439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i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327" name="object 327"/>
          <p:cNvSpPr txBox="1"/>
          <p:nvPr/>
        </p:nvSpPr>
        <p:spPr>
          <a:xfrm rot="14820000">
            <a:off x="10191127" y="5662584"/>
            <a:ext cx="101649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n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328" name="object 328"/>
          <p:cNvSpPr txBox="1"/>
          <p:nvPr/>
        </p:nvSpPr>
        <p:spPr>
          <a:xfrm rot="14460000">
            <a:off x="10165526" y="5611393"/>
            <a:ext cx="101285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g</a:t>
            </a:r>
            <a:endParaRPr sz="650">
              <a:latin typeface="Montserrat Medium"/>
              <a:cs typeface="Montserrat Medium"/>
            </a:endParaRPr>
          </a:p>
        </p:txBody>
      </p:sp>
      <p:grpSp>
        <p:nvGrpSpPr>
          <p:cNvPr id="329" name="object 329"/>
          <p:cNvGrpSpPr/>
          <p:nvPr/>
        </p:nvGrpSpPr>
        <p:grpSpPr>
          <a:xfrm>
            <a:off x="320193" y="5402611"/>
            <a:ext cx="1383665" cy="1106170"/>
            <a:chOff x="320193" y="5402611"/>
            <a:chExt cx="1383665" cy="1106170"/>
          </a:xfrm>
        </p:grpSpPr>
        <p:sp>
          <p:nvSpPr>
            <p:cNvPr id="330" name="object 330"/>
            <p:cNvSpPr/>
            <p:nvPr/>
          </p:nvSpPr>
          <p:spPr>
            <a:xfrm>
              <a:off x="458932" y="5402611"/>
              <a:ext cx="1106170" cy="1106170"/>
            </a:xfrm>
            <a:custGeom>
              <a:avLst/>
              <a:gdLst/>
              <a:ahLst/>
              <a:cxnLst/>
              <a:rect l="l" t="t" r="r" b="b"/>
              <a:pathLst>
                <a:path w="1106170" h="1106170">
                  <a:moveTo>
                    <a:pt x="553021" y="0"/>
                  </a:moveTo>
                  <a:lnTo>
                    <a:pt x="505305" y="2030"/>
                  </a:lnTo>
                  <a:lnTo>
                    <a:pt x="458715" y="8009"/>
                  </a:lnTo>
                  <a:lnTo>
                    <a:pt x="413419" y="17772"/>
                  </a:lnTo>
                  <a:lnTo>
                    <a:pt x="369582" y="31152"/>
                  </a:lnTo>
                  <a:lnTo>
                    <a:pt x="327370" y="47983"/>
                  </a:lnTo>
                  <a:lnTo>
                    <a:pt x="286949" y="68100"/>
                  </a:lnTo>
                  <a:lnTo>
                    <a:pt x="248485" y="91336"/>
                  </a:lnTo>
                  <a:lnTo>
                    <a:pt x="212144" y="117525"/>
                  </a:lnTo>
                  <a:lnTo>
                    <a:pt x="178092" y="146502"/>
                  </a:lnTo>
                  <a:lnTo>
                    <a:pt x="146496" y="178099"/>
                  </a:lnTo>
                  <a:lnTo>
                    <a:pt x="117520" y="212152"/>
                  </a:lnTo>
                  <a:lnTo>
                    <a:pt x="91332" y="248494"/>
                  </a:lnTo>
                  <a:lnTo>
                    <a:pt x="68097" y="286958"/>
                  </a:lnTo>
                  <a:lnTo>
                    <a:pt x="47981" y="327380"/>
                  </a:lnTo>
                  <a:lnTo>
                    <a:pt x="31151" y="369593"/>
                  </a:lnTo>
                  <a:lnTo>
                    <a:pt x="17771" y="413431"/>
                  </a:lnTo>
                  <a:lnTo>
                    <a:pt x="8009" y="458728"/>
                  </a:lnTo>
                  <a:lnTo>
                    <a:pt x="2029" y="505317"/>
                  </a:lnTo>
                  <a:lnTo>
                    <a:pt x="0" y="553034"/>
                  </a:lnTo>
                  <a:lnTo>
                    <a:pt x="2029" y="600750"/>
                  </a:lnTo>
                  <a:lnTo>
                    <a:pt x="8009" y="647339"/>
                  </a:lnTo>
                  <a:lnTo>
                    <a:pt x="17771" y="692636"/>
                  </a:lnTo>
                  <a:lnTo>
                    <a:pt x="31151" y="736473"/>
                  </a:lnTo>
                  <a:lnTo>
                    <a:pt x="47981" y="778685"/>
                  </a:lnTo>
                  <a:lnTo>
                    <a:pt x="68097" y="819106"/>
                  </a:lnTo>
                  <a:lnTo>
                    <a:pt x="91332" y="857570"/>
                  </a:lnTo>
                  <a:lnTo>
                    <a:pt x="117520" y="893911"/>
                  </a:lnTo>
                  <a:lnTo>
                    <a:pt x="146496" y="927962"/>
                  </a:lnTo>
                  <a:lnTo>
                    <a:pt x="178092" y="959559"/>
                  </a:lnTo>
                  <a:lnTo>
                    <a:pt x="212144" y="988534"/>
                  </a:lnTo>
                  <a:lnTo>
                    <a:pt x="248485" y="1014722"/>
                  </a:lnTo>
                  <a:lnTo>
                    <a:pt x="286949" y="1037958"/>
                  </a:lnTo>
                  <a:lnTo>
                    <a:pt x="327370" y="1058073"/>
                  </a:lnTo>
                  <a:lnTo>
                    <a:pt x="369582" y="1074904"/>
                  </a:lnTo>
                  <a:lnTo>
                    <a:pt x="413419" y="1088284"/>
                  </a:lnTo>
                  <a:lnTo>
                    <a:pt x="458715" y="1098046"/>
                  </a:lnTo>
                  <a:lnTo>
                    <a:pt x="505305" y="1104025"/>
                  </a:lnTo>
                  <a:lnTo>
                    <a:pt x="553021" y="1106055"/>
                  </a:lnTo>
                  <a:lnTo>
                    <a:pt x="600737" y="1104025"/>
                  </a:lnTo>
                  <a:lnTo>
                    <a:pt x="647327" y="1098046"/>
                  </a:lnTo>
                  <a:lnTo>
                    <a:pt x="692623" y="1088284"/>
                  </a:lnTo>
                  <a:lnTo>
                    <a:pt x="736460" y="1074904"/>
                  </a:lnTo>
                  <a:lnTo>
                    <a:pt x="778672" y="1058073"/>
                  </a:lnTo>
                  <a:lnTo>
                    <a:pt x="819093" y="1037958"/>
                  </a:lnTo>
                  <a:lnTo>
                    <a:pt x="857557" y="1014722"/>
                  </a:lnTo>
                  <a:lnTo>
                    <a:pt x="893898" y="988534"/>
                  </a:lnTo>
                  <a:lnTo>
                    <a:pt x="927950" y="959559"/>
                  </a:lnTo>
                  <a:lnTo>
                    <a:pt x="959546" y="927962"/>
                  </a:lnTo>
                  <a:lnTo>
                    <a:pt x="988522" y="893911"/>
                  </a:lnTo>
                  <a:lnTo>
                    <a:pt x="1014710" y="857570"/>
                  </a:lnTo>
                  <a:lnTo>
                    <a:pt x="1037945" y="819106"/>
                  </a:lnTo>
                  <a:lnTo>
                    <a:pt x="1058061" y="778685"/>
                  </a:lnTo>
                  <a:lnTo>
                    <a:pt x="1074891" y="736473"/>
                  </a:lnTo>
                  <a:lnTo>
                    <a:pt x="1088271" y="692636"/>
                  </a:lnTo>
                  <a:lnTo>
                    <a:pt x="1098033" y="647339"/>
                  </a:lnTo>
                  <a:lnTo>
                    <a:pt x="1104013" y="600750"/>
                  </a:lnTo>
                  <a:lnTo>
                    <a:pt x="1106043" y="553034"/>
                  </a:lnTo>
                  <a:lnTo>
                    <a:pt x="1104013" y="505317"/>
                  </a:lnTo>
                  <a:lnTo>
                    <a:pt x="1098033" y="458728"/>
                  </a:lnTo>
                  <a:lnTo>
                    <a:pt x="1088271" y="413431"/>
                  </a:lnTo>
                  <a:lnTo>
                    <a:pt x="1074891" y="369593"/>
                  </a:lnTo>
                  <a:lnTo>
                    <a:pt x="1058061" y="327380"/>
                  </a:lnTo>
                  <a:lnTo>
                    <a:pt x="1037945" y="286958"/>
                  </a:lnTo>
                  <a:lnTo>
                    <a:pt x="1014710" y="248494"/>
                  </a:lnTo>
                  <a:lnTo>
                    <a:pt x="988522" y="212152"/>
                  </a:lnTo>
                  <a:lnTo>
                    <a:pt x="959546" y="178099"/>
                  </a:lnTo>
                  <a:lnTo>
                    <a:pt x="927950" y="146502"/>
                  </a:lnTo>
                  <a:lnTo>
                    <a:pt x="893898" y="117525"/>
                  </a:lnTo>
                  <a:lnTo>
                    <a:pt x="857557" y="91336"/>
                  </a:lnTo>
                  <a:lnTo>
                    <a:pt x="819093" y="68100"/>
                  </a:lnTo>
                  <a:lnTo>
                    <a:pt x="778672" y="47983"/>
                  </a:lnTo>
                  <a:lnTo>
                    <a:pt x="736460" y="31152"/>
                  </a:lnTo>
                  <a:lnTo>
                    <a:pt x="692623" y="17772"/>
                  </a:lnTo>
                  <a:lnTo>
                    <a:pt x="647327" y="8009"/>
                  </a:lnTo>
                  <a:lnTo>
                    <a:pt x="600737" y="2030"/>
                  </a:lnTo>
                  <a:lnTo>
                    <a:pt x="553021" y="0"/>
                  </a:lnTo>
                  <a:close/>
                </a:path>
              </a:pathLst>
            </a:custGeom>
            <a:solidFill>
              <a:srgbClr val="301B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1" name="object 331"/>
            <p:cNvSpPr/>
            <p:nvPr/>
          </p:nvSpPr>
          <p:spPr>
            <a:xfrm>
              <a:off x="481271" y="5424937"/>
              <a:ext cx="1061720" cy="1061720"/>
            </a:xfrm>
            <a:custGeom>
              <a:avLst/>
              <a:gdLst/>
              <a:ahLst/>
              <a:cxnLst/>
              <a:rect l="l" t="t" r="r" b="b"/>
              <a:pathLst>
                <a:path w="1061720" h="1061720">
                  <a:moveTo>
                    <a:pt x="530682" y="0"/>
                  </a:moveTo>
                  <a:lnTo>
                    <a:pt x="482378" y="2168"/>
                  </a:lnTo>
                  <a:lnTo>
                    <a:pt x="435290" y="8550"/>
                  </a:lnTo>
                  <a:lnTo>
                    <a:pt x="389604" y="18957"/>
                  </a:lnTo>
                  <a:lnTo>
                    <a:pt x="345508" y="33202"/>
                  </a:lnTo>
                  <a:lnTo>
                    <a:pt x="303189" y="51097"/>
                  </a:lnTo>
                  <a:lnTo>
                    <a:pt x="262835" y="72456"/>
                  </a:lnTo>
                  <a:lnTo>
                    <a:pt x="224632" y="97090"/>
                  </a:lnTo>
                  <a:lnTo>
                    <a:pt x="188769" y="124814"/>
                  </a:lnTo>
                  <a:lnTo>
                    <a:pt x="155432" y="155438"/>
                  </a:lnTo>
                  <a:lnTo>
                    <a:pt x="124808" y="188776"/>
                  </a:lnTo>
                  <a:lnTo>
                    <a:pt x="97086" y="224641"/>
                  </a:lnTo>
                  <a:lnTo>
                    <a:pt x="72453" y="262844"/>
                  </a:lnTo>
                  <a:lnTo>
                    <a:pt x="51095" y="303200"/>
                  </a:lnTo>
                  <a:lnTo>
                    <a:pt x="33200" y="345519"/>
                  </a:lnTo>
                  <a:lnTo>
                    <a:pt x="18956" y="389616"/>
                  </a:lnTo>
                  <a:lnTo>
                    <a:pt x="8549" y="435302"/>
                  </a:lnTo>
                  <a:lnTo>
                    <a:pt x="2168" y="482391"/>
                  </a:lnTo>
                  <a:lnTo>
                    <a:pt x="0" y="530694"/>
                  </a:lnTo>
                  <a:lnTo>
                    <a:pt x="2168" y="578998"/>
                  </a:lnTo>
                  <a:lnTo>
                    <a:pt x="8549" y="626086"/>
                  </a:lnTo>
                  <a:lnTo>
                    <a:pt x="18956" y="671773"/>
                  </a:lnTo>
                  <a:lnTo>
                    <a:pt x="33200" y="715869"/>
                  </a:lnTo>
                  <a:lnTo>
                    <a:pt x="51095" y="758189"/>
                  </a:lnTo>
                  <a:lnTo>
                    <a:pt x="72453" y="798544"/>
                  </a:lnTo>
                  <a:lnTo>
                    <a:pt x="97086" y="836748"/>
                  </a:lnTo>
                  <a:lnTo>
                    <a:pt x="124808" y="872613"/>
                  </a:lnTo>
                  <a:lnTo>
                    <a:pt x="155432" y="905951"/>
                  </a:lnTo>
                  <a:lnTo>
                    <a:pt x="188769" y="936575"/>
                  </a:lnTo>
                  <a:lnTo>
                    <a:pt x="224632" y="964298"/>
                  </a:lnTo>
                  <a:lnTo>
                    <a:pt x="262835" y="988933"/>
                  </a:lnTo>
                  <a:lnTo>
                    <a:pt x="303189" y="1010292"/>
                  </a:lnTo>
                  <a:lnTo>
                    <a:pt x="345508" y="1028187"/>
                  </a:lnTo>
                  <a:lnTo>
                    <a:pt x="389604" y="1042432"/>
                  </a:lnTo>
                  <a:lnTo>
                    <a:pt x="435290" y="1052839"/>
                  </a:lnTo>
                  <a:lnTo>
                    <a:pt x="482378" y="1059220"/>
                  </a:lnTo>
                  <a:lnTo>
                    <a:pt x="530682" y="1061389"/>
                  </a:lnTo>
                  <a:lnTo>
                    <a:pt x="578987" y="1059220"/>
                  </a:lnTo>
                  <a:lnTo>
                    <a:pt x="626077" y="1052839"/>
                  </a:lnTo>
                  <a:lnTo>
                    <a:pt x="671764" y="1042432"/>
                  </a:lnTo>
                  <a:lnTo>
                    <a:pt x="715862" y="1028187"/>
                  </a:lnTo>
                  <a:lnTo>
                    <a:pt x="758182" y="1010292"/>
                  </a:lnTo>
                  <a:lnTo>
                    <a:pt x="798537" y="988933"/>
                  </a:lnTo>
                  <a:lnTo>
                    <a:pt x="836741" y="964298"/>
                  </a:lnTo>
                  <a:lnTo>
                    <a:pt x="872605" y="936575"/>
                  </a:lnTo>
                  <a:lnTo>
                    <a:pt x="905943" y="905951"/>
                  </a:lnTo>
                  <a:lnTo>
                    <a:pt x="936567" y="872613"/>
                  </a:lnTo>
                  <a:lnTo>
                    <a:pt x="964289" y="836748"/>
                  </a:lnTo>
                  <a:lnTo>
                    <a:pt x="988923" y="798544"/>
                  </a:lnTo>
                  <a:lnTo>
                    <a:pt x="1010281" y="758189"/>
                  </a:lnTo>
                  <a:lnTo>
                    <a:pt x="1028176" y="715869"/>
                  </a:lnTo>
                  <a:lnTo>
                    <a:pt x="1042420" y="671773"/>
                  </a:lnTo>
                  <a:lnTo>
                    <a:pt x="1052827" y="626086"/>
                  </a:lnTo>
                  <a:lnTo>
                    <a:pt x="1059208" y="578998"/>
                  </a:lnTo>
                  <a:lnTo>
                    <a:pt x="1061377" y="530694"/>
                  </a:lnTo>
                  <a:lnTo>
                    <a:pt x="1059208" y="482391"/>
                  </a:lnTo>
                  <a:lnTo>
                    <a:pt x="1052827" y="435302"/>
                  </a:lnTo>
                  <a:lnTo>
                    <a:pt x="1042420" y="389616"/>
                  </a:lnTo>
                  <a:lnTo>
                    <a:pt x="1028176" y="345519"/>
                  </a:lnTo>
                  <a:lnTo>
                    <a:pt x="1010281" y="303200"/>
                  </a:lnTo>
                  <a:lnTo>
                    <a:pt x="988923" y="262844"/>
                  </a:lnTo>
                  <a:lnTo>
                    <a:pt x="964289" y="224641"/>
                  </a:lnTo>
                  <a:lnTo>
                    <a:pt x="936567" y="188776"/>
                  </a:lnTo>
                  <a:lnTo>
                    <a:pt x="905943" y="155438"/>
                  </a:lnTo>
                  <a:lnTo>
                    <a:pt x="872605" y="124814"/>
                  </a:lnTo>
                  <a:lnTo>
                    <a:pt x="836741" y="97090"/>
                  </a:lnTo>
                  <a:lnTo>
                    <a:pt x="798537" y="72456"/>
                  </a:lnTo>
                  <a:lnTo>
                    <a:pt x="758182" y="51097"/>
                  </a:lnTo>
                  <a:lnTo>
                    <a:pt x="715862" y="33202"/>
                  </a:lnTo>
                  <a:lnTo>
                    <a:pt x="671764" y="18957"/>
                  </a:lnTo>
                  <a:lnTo>
                    <a:pt x="626077" y="8550"/>
                  </a:lnTo>
                  <a:lnTo>
                    <a:pt x="578987" y="2168"/>
                  </a:lnTo>
                  <a:lnTo>
                    <a:pt x="530682" y="0"/>
                  </a:lnTo>
                  <a:close/>
                </a:path>
              </a:pathLst>
            </a:custGeom>
            <a:solidFill>
              <a:srgbClr val="D709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2" name="object 332"/>
            <p:cNvSpPr/>
            <p:nvPr/>
          </p:nvSpPr>
          <p:spPr>
            <a:xfrm>
              <a:off x="320200" y="5816232"/>
              <a:ext cx="1383665" cy="215265"/>
            </a:xfrm>
            <a:custGeom>
              <a:avLst/>
              <a:gdLst/>
              <a:ahLst/>
              <a:cxnLst/>
              <a:rect l="l" t="t" r="r" b="b"/>
              <a:pathLst>
                <a:path w="1383664" h="215264">
                  <a:moveTo>
                    <a:pt x="293776" y="35191"/>
                  </a:moveTo>
                  <a:lnTo>
                    <a:pt x="276039" y="37304"/>
                  </a:lnTo>
                  <a:lnTo>
                    <a:pt x="258816" y="42368"/>
                  </a:lnTo>
                  <a:lnTo>
                    <a:pt x="240969" y="49873"/>
                  </a:lnTo>
                  <a:lnTo>
                    <a:pt x="204697" y="67395"/>
                  </a:lnTo>
                  <a:lnTo>
                    <a:pt x="195495" y="71735"/>
                  </a:lnTo>
                  <a:lnTo>
                    <a:pt x="176197" y="80530"/>
                  </a:lnTo>
                  <a:lnTo>
                    <a:pt x="167265" y="84729"/>
                  </a:lnTo>
                  <a:lnTo>
                    <a:pt x="134044" y="100796"/>
                  </a:lnTo>
                  <a:lnTo>
                    <a:pt x="118156" y="107973"/>
                  </a:lnTo>
                  <a:lnTo>
                    <a:pt x="102193" y="114206"/>
                  </a:lnTo>
                  <a:lnTo>
                    <a:pt x="63007" y="126402"/>
                  </a:lnTo>
                  <a:lnTo>
                    <a:pt x="37815" y="135832"/>
                  </a:lnTo>
                  <a:lnTo>
                    <a:pt x="15693" y="144767"/>
                  </a:lnTo>
                  <a:lnTo>
                    <a:pt x="0" y="151396"/>
                  </a:lnTo>
                  <a:lnTo>
                    <a:pt x="292" y="154381"/>
                  </a:lnTo>
                  <a:lnTo>
                    <a:pt x="609" y="155803"/>
                  </a:lnTo>
                  <a:lnTo>
                    <a:pt x="1816" y="156730"/>
                  </a:lnTo>
                  <a:lnTo>
                    <a:pt x="3200" y="156984"/>
                  </a:lnTo>
                  <a:lnTo>
                    <a:pt x="2397" y="156984"/>
                  </a:lnTo>
                  <a:lnTo>
                    <a:pt x="78232" y="184343"/>
                  </a:lnTo>
                  <a:lnTo>
                    <a:pt x="143115" y="201437"/>
                  </a:lnTo>
                  <a:lnTo>
                    <a:pt x="194960" y="210662"/>
                  </a:lnTo>
                  <a:lnTo>
                    <a:pt x="251333" y="215150"/>
                  </a:lnTo>
                  <a:lnTo>
                    <a:pt x="253034" y="215150"/>
                  </a:lnTo>
                  <a:lnTo>
                    <a:pt x="253961" y="215125"/>
                  </a:lnTo>
                  <a:lnTo>
                    <a:pt x="800303" y="215125"/>
                  </a:lnTo>
                  <a:lnTo>
                    <a:pt x="949412" y="213196"/>
                  </a:lnTo>
                  <a:lnTo>
                    <a:pt x="1017294" y="211391"/>
                  </a:lnTo>
                  <a:lnTo>
                    <a:pt x="1065276" y="208813"/>
                  </a:lnTo>
                  <a:lnTo>
                    <a:pt x="1111098" y="202325"/>
                  </a:lnTo>
                  <a:lnTo>
                    <a:pt x="1159527" y="192912"/>
                  </a:lnTo>
                  <a:lnTo>
                    <a:pt x="1198047" y="184396"/>
                  </a:lnTo>
                  <a:lnTo>
                    <a:pt x="1214145" y="180593"/>
                  </a:lnTo>
                  <a:lnTo>
                    <a:pt x="1213256" y="180581"/>
                  </a:lnTo>
                  <a:lnTo>
                    <a:pt x="1280136" y="166690"/>
                  </a:lnTo>
                  <a:lnTo>
                    <a:pt x="1307362" y="159562"/>
                  </a:lnTo>
                  <a:lnTo>
                    <a:pt x="135293" y="159562"/>
                  </a:lnTo>
                  <a:lnTo>
                    <a:pt x="299397" y="156984"/>
                  </a:lnTo>
                  <a:lnTo>
                    <a:pt x="2362" y="156971"/>
                  </a:lnTo>
                  <a:lnTo>
                    <a:pt x="300205" y="156971"/>
                  </a:lnTo>
                  <a:lnTo>
                    <a:pt x="414997" y="155168"/>
                  </a:lnTo>
                  <a:lnTo>
                    <a:pt x="1324149" y="155168"/>
                  </a:lnTo>
                  <a:lnTo>
                    <a:pt x="1330813" y="153423"/>
                  </a:lnTo>
                  <a:lnTo>
                    <a:pt x="1363117" y="143417"/>
                  </a:lnTo>
                  <a:lnTo>
                    <a:pt x="1374876" y="139306"/>
                  </a:lnTo>
                  <a:lnTo>
                    <a:pt x="1383499" y="136004"/>
                  </a:lnTo>
                  <a:lnTo>
                    <a:pt x="1335185" y="122237"/>
                  </a:lnTo>
                  <a:lnTo>
                    <a:pt x="1298368" y="112339"/>
                  </a:lnTo>
                  <a:lnTo>
                    <a:pt x="1260589" y="102984"/>
                  </a:lnTo>
                  <a:lnTo>
                    <a:pt x="1270638" y="90868"/>
                  </a:lnTo>
                  <a:lnTo>
                    <a:pt x="729500" y="90868"/>
                  </a:lnTo>
                  <a:lnTo>
                    <a:pt x="590715" y="80441"/>
                  </a:lnTo>
                  <a:lnTo>
                    <a:pt x="574852" y="78475"/>
                  </a:lnTo>
                  <a:lnTo>
                    <a:pt x="549232" y="74501"/>
                  </a:lnTo>
                  <a:lnTo>
                    <a:pt x="364505" y="43851"/>
                  </a:lnTo>
                  <a:lnTo>
                    <a:pt x="320168" y="37479"/>
                  </a:lnTo>
                  <a:lnTo>
                    <a:pt x="293776" y="35191"/>
                  </a:lnTo>
                  <a:close/>
                </a:path>
                <a:path w="1383664" h="215264">
                  <a:moveTo>
                    <a:pt x="960113" y="81521"/>
                  </a:moveTo>
                  <a:lnTo>
                    <a:pt x="905985" y="81752"/>
                  </a:lnTo>
                  <a:lnTo>
                    <a:pt x="861949" y="82867"/>
                  </a:lnTo>
                  <a:lnTo>
                    <a:pt x="794048" y="86291"/>
                  </a:lnTo>
                  <a:lnTo>
                    <a:pt x="729500" y="90868"/>
                  </a:lnTo>
                  <a:lnTo>
                    <a:pt x="1270638" y="90868"/>
                  </a:lnTo>
                  <a:lnTo>
                    <a:pt x="1275778" y="84670"/>
                  </a:lnTo>
                  <a:lnTo>
                    <a:pt x="1079957" y="84670"/>
                  </a:lnTo>
                  <a:lnTo>
                    <a:pt x="1019661" y="82413"/>
                  </a:lnTo>
                  <a:lnTo>
                    <a:pt x="960113" y="81521"/>
                  </a:lnTo>
                  <a:close/>
                </a:path>
                <a:path w="1383664" h="215264">
                  <a:moveTo>
                    <a:pt x="1230604" y="0"/>
                  </a:moveTo>
                  <a:lnTo>
                    <a:pt x="1149845" y="0"/>
                  </a:lnTo>
                  <a:lnTo>
                    <a:pt x="1079957" y="84670"/>
                  </a:lnTo>
                  <a:lnTo>
                    <a:pt x="1275778" y="84670"/>
                  </a:lnTo>
                  <a:lnTo>
                    <a:pt x="1288008" y="69926"/>
                  </a:lnTo>
                  <a:lnTo>
                    <a:pt x="1230604" y="0"/>
                  </a:lnTo>
                  <a:close/>
                </a:path>
              </a:pathLst>
            </a:custGeom>
            <a:solidFill>
              <a:srgbClr val="B4BCE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3" name="object 333"/>
            <p:cNvSpPr/>
            <p:nvPr/>
          </p:nvSpPr>
          <p:spPr>
            <a:xfrm>
              <a:off x="320192" y="5816231"/>
              <a:ext cx="1383665" cy="215265"/>
            </a:xfrm>
            <a:custGeom>
              <a:avLst/>
              <a:gdLst/>
              <a:ahLst/>
              <a:cxnLst/>
              <a:rect l="l" t="t" r="r" b="b"/>
              <a:pathLst>
                <a:path w="1383664" h="215264">
                  <a:moveTo>
                    <a:pt x="1383512" y="136017"/>
                  </a:moveTo>
                  <a:lnTo>
                    <a:pt x="1363599" y="130352"/>
                  </a:lnTo>
                  <a:lnTo>
                    <a:pt x="1363599" y="136702"/>
                  </a:lnTo>
                  <a:lnTo>
                    <a:pt x="1344218" y="142963"/>
                  </a:lnTo>
                  <a:lnTo>
                    <a:pt x="1314932" y="151460"/>
                  </a:lnTo>
                  <a:lnTo>
                    <a:pt x="1300899" y="155028"/>
                  </a:lnTo>
                  <a:lnTo>
                    <a:pt x="1300899" y="119494"/>
                  </a:lnTo>
                  <a:lnTo>
                    <a:pt x="1316113" y="123482"/>
                  </a:lnTo>
                  <a:lnTo>
                    <a:pt x="1363599" y="136702"/>
                  </a:lnTo>
                  <a:lnTo>
                    <a:pt x="1363599" y="130352"/>
                  </a:lnTo>
                  <a:lnTo>
                    <a:pt x="1333703" y="121831"/>
                  </a:lnTo>
                  <a:lnTo>
                    <a:pt x="1298816" y="112483"/>
                  </a:lnTo>
                  <a:lnTo>
                    <a:pt x="1298816" y="118948"/>
                  </a:lnTo>
                  <a:lnTo>
                    <a:pt x="1298816" y="155562"/>
                  </a:lnTo>
                  <a:lnTo>
                    <a:pt x="1276540" y="161213"/>
                  </a:lnTo>
                  <a:lnTo>
                    <a:pt x="1229855" y="171221"/>
                  </a:lnTo>
                  <a:lnTo>
                    <a:pt x="1175664" y="180530"/>
                  </a:lnTo>
                  <a:lnTo>
                    <a:pt x="1127480" y="186563"/>
                  </a:lnTo>
                  <a:lnTo>
                    <a:pt x="1127480" y="192824"/>
                  </a:lnTo>
                  <a:lnTo>
                    <a:pt x="1064691" y="202615"/>
                  </a:lnTo>
                  <a:lnTo>
                    <a:pt x="1016876" y="205181"/>
                  </a:lnTo>
                  <a:lnTo>
                    <a:pt x="949134" y="206984"/>
                  </a:lnTo>
                  <a:lnTo>
                    <a:pt x="878878" y="208127"/>
                  </a:lnTo>
                  <a:lnTo>
                    <a:pt x="800290" y="208915"/>
                  </a:lnTo>
                  <a:lnTo>
                    <a:pt x="498729" y="208915"/>
                  </a:lnTo>
                  <a:lnTo>
                    <a:pt x="489077" y="206806"/>
                  </a:lnTo>
                  <a:lnTo>
                    <a:pt x="489077" y="208915"/>
                  </a:lnTo>
                  <a:lnTo>
                    <a:pt x="253949" y="208915"/>
                  </a:lnTo>
                  <a:lnTo>
                    <a:pt x="241681" y="208749"/>
                  </a:lnTo>
                  <a:lnTo>
                    <a:pt x="207949" y="206044"/>
                  </a:lnTo>
                  <a:lnTo>
                    <a:pt x="155435" y="197675"/>
                  </a:lnTo>
                  <a:lnTo>
                    <a:pt x="86804" y="180454"/>
                  </a:lnTo>
                  <a:lnTo>
                    <a:pt x="32677" y="161188"/>
                  </a:lnTo>
                  <a:lnTo>
                    <a:pt x="414997" y="155181"/>
                  </a:lnTo>
                  <a:lnTo>
                    <a:pt x="451599" y="200736"/>
                  </a:lnTo>
                  <a:lnTo>
                    <a:pt x="451789" y="200736"/>
                  </a:lnTo>
                  <a:lnTo>
                    <a:pt x="489077" y="208915"/>
                  </a:lnTo>
                  <a:lnTo>
                    <a:pt x="489077" y="206806"/>
                  </a:lnTo>
                  <a:lnTo>
                    <a:pt x="461200" y="200685"/>
                  </a:lnTo>
                  <a:lnTo>
                    <a:pt x="629970" y="199732"/>
                  </a:lnTo>
                  <a:lnTo>
                    <a:pt x="762863" y="199555"/>
                  </a:lnTo>
                  <a:lnTo>
                    <a:pt x="905979" y="200037"/>
                  </a:lnTo>
                  <a:lnTo>
                    <a:pt x="976096" y="200647"/>
                  </a:lnTo>
                  <a:lnTo>
                    <a:pt x="1058964" y="198729"/>
                  </a:lnTo>
                  <a:lnTo>
                    <a:pt x="1127480" y="192824"/>
                  </a:lnTo>
                  <a:lnTo>
                    <a:pt x="1127480" y="186563"/>
                  </a:lnTo>
                  <a:lnTo>
                    <a:pt x="1114780" y="188150"/>
                  </a:lnTo>
                  <a:lnTo>
                    <a:pt x="1048016" y="193103"/>
                  </a:lnTo>
                  <a:lnTo>
                    <a:pt x="976160" y="194424"/>
                  </a:lnTo>
                  <a:lnTo>
                    <a:pt x="839597" y="193497"/>
                  </a:lnTo>
                  <a:lnTo>
                    <a:pt x="704100" y="193357"/>
                  </a:lnTo>
                  <a:lnTo>
                    <a:pt x="454558" y="194487"/>
                  </a:lnTo>
                  <a:lnTo>
                    <a:pt x="413346" y="143179"/>
                  </a:lnTo>
                  <a:lnTo>
                    <a:pt x="413346" y="153123"/>
                  </a:lnTo>
                  <a:lnTo>
                    <a:pt x="27076" y="159194"/>
                  </a:lnTo>
                  <a:lnTo>
                    <a:pt x="20015" y="156667"/>
                  </a:lnTo>
                  <a:lnTo>
                    <a:pt x="36182" y="156121"/>
                  </a:lnTo>
                  <a:lnTo>
                    <a:pt x="18503" y="156121"/>
                  </a:lnTo>
                  <a:lnTo>
                    <a:pt x="36563" y="156108"/>
                  </a:lnTo>
                  <a:lnTo>
                    <a:pt x="204317" y="150495"/>
                  </a:lnTo>
                  <a:lnTo>
                    <a:pt x="405828" y="143764"/>
                  </a:lnTo>
                  <a:lnTo>
                    <a:pt x="413346" y="153123"/>
                  </a:lnTo>
                  <a:lnTo>
                    <a:pt x="413346" y="143179"/>
                  </a:lnTo>
                  <a:lnTo>
                    <a:pt x="410400" y="139509"/>
                  </a:lnTo>
                  <a:lnTo>
                    <a:pt x="504012" y="139509"/>
                  </a:lnTo>
                  <a:lnTo>
                    <a:pt x="666153" y="139522"/>
                  </a:lnTo>
                  <a:lnTo>
                    <a:pt x="715378" y="140906"/>
                  </a:lnTo>
                  <a:lnTo>
                    <a:pt x="754913" y="144449"/>
                  </a:lnTo>
                  <a:lnTo>
                    <a:pt x="788631" y="149250"/>
                  </a:lnTo>
                  <a:lnTo>
                    <a:pt x="837209" y="157797"/>
                  </a:lnTo>
                  <a:lnTo>
                    <a:pt x="856018" y="160705"/>
                  </a:lnTo>
                  <a:lnTo>
                    <a:pt x="874687" y="162712"/>
                  </a:lnTo>
                  <a:lnTo>
                    <a:pt x="893686" y="163449"/>
                  </a:lnTo>
                  <a:lnTo>
                    <a:pt x="900620" y="163449"/>
                  </a:lnTo>
                  <a:lnTo>
                    <a:pt x="907719" y="163144"/>
                  </a:lnTo>
                  <a:lnTo>
                    <a:pt x="1157744" y="139522"/>
                  </a:lnTo>
                  <a:lnTo>
                    <a:pt x="1253401" y="139522"/>
                  </a:lnTo>
                  <a:lnTo>
                    <a:pt x="1253959" y="133337"/>
                  </a:lnTo>
                  <a:lnTo>
                    <a:pt x="1253731" y="133299"/>
                  </a:lnTo>
                  <a:lnTo>
                    <a:pt x="1246797" y="132168"/>
                  </a:lnTo>
                  <a:lnTo>
                    <a:pt x="1237488" y="130835"/>
                  </a:lnTo>
                  <a:lnTo>
                    <a:pt x="1256093" y="108394"/>
                  </a:lnTo>
                  <a:lnTo>
                    <a:pt x="1285697" y="115506"/>
                  </a:lnTo>
                  <a:lnTo>
                    <a:pt x="1298816" y="118948"/>
                  </a:lnTo>
                  <a:lnTo>
                    <a:pt x="1298816" y="112483"/>
                  </a:lnTo>
                  <a:lnTo>
                    <a:pt x="1295831" y="111671"/>
                  </a:lnTo>
                  <a:lnTo>
                    <a:pt x="1260513" y="103073"/>
                  </a:lnTo>
                  <a:lnTo>
                    <a:pt x="1287995" y="69926"/>
                  </a:lnTo>
                  <a:lnTo>
                    <a:pt x="1279931" y="60109"/>
                  </a:lnTo>
                  <a:lnTo>
                    <a:pt x="1279931" y="69900"/>
                  </a:lnTo>
                  <a:lnTo>
                    <a:pt x="1230261" y="129806"/>
                  </a:lnTo>
                  <a:lnTo>
                    <a:pt x="1225981" y="129184"/>
                  </a:lnTo>
                  <a:lnTo>
                    <a:pt x="1209027" y="127114"/>
                  </a:lnTo>
                  <a:lnTo>
                    <a:pt x="1209027" y="133299"/>
                  </a:lnTo>
                  <a:lnTo>
                    <a:pt x="1157452" y="133299"/>
                  </a:lnTo>
                  <a:lnTo>
                    <a:pt x="1157312" y="133299"/>
                  </a:lnTo>
                  <a:lnTo>
                    <a:pt x="1091425" y="133299"/>
                  </a:lnTo>
                  <a:lnTo>
                    <a:pt x="1091425" y="139522"/>
                  </a:lnTo>
                  <a:lnTo>
                    <a:pt x="914463" y="156235"/>
                  </a:lnTo>
                  <a:lnTo>
                    <a:pt x="890168" y="157226"/>
                  </a:lnTo>
                  <a:lnTo>
                    <a:pt x="867003" y="155790"/>
                  </a:lnTo>
                  <a:lnTo>
                    <a:pt x="843673" y="152577"/>
                  </a:lnTo>
                  <a:lnTo>
                    <a:pt x="789546" y="143078"/>
                  </a:lnTo>
                  <a:lnTo>
                    <a:pt x="764451" y="139522"/>
                  </a:lnTo>
                  <a:lnTo>
                    <a:pt x="1091425" y="139522"/>
                  </a:lnTo>
                  <a:lnTo>
                    <a:pt x="1091425" y="133299"/>
                  </a:lnTo>
                  <a:lnTo>
                    <a:pt x="666153" y="133299"/>
                  </a:lnTo>
                  <a:lnTo>
                    <a:pt x="665708" y="133299"/>
                  </a:lnTo>
                  <a:lnTo>
                    <a:pt x="559181" y="133299"/>
                  </a:lnTo>
                  <a:lnTo>
                    <a:pt x="585685" y="128854"/>
                  </a:lnTo>
                  <a:lnTo>
                    <a:pt x="662495" y="119354"/>
                  </a:lnTo>
                  <a:lnTo>
                    <a:pt x="712343" y="115328"/>
                  </a:lnTo>
                  <a:lnTo>
                    <a:pt x="769505" y="112496"/>
                  </a:lnTo>
                  <a:lnTo>
                    <a:pt x="833729" y="111353"/>
                  </a:lnTo>
                  <a:lnTo>
                    <a:pt x="904811" y="112420"/>
                  </a:lnTo>
                  <a:lnTo>
                    <a:pt x="976668" y="115189"/>
                  </a:lnTo>
                  <a:lnTo>
                    <a:pt x="1039863" y="118541"/>
                  </a:lnTo>
                  <a:lnTo>
                    <a:pt x="1094549" y="122262"/>
                  </a:lnTo>
                  <a:lnTo>
                    <a:pt x="1140866" y="126111"/>
                  </a:lnTo>
                  <a:lnTo>
                    <a:pt x="1178979" y="129857"/>
                  </a:lnTo>
                  <a:lnTo>
                    <a:pt x="1209027" y="133299"/>
                  </a:lnTo>
                  <a:lnTo>
                    <a:pt x="1209027" y="127114"/>
                  </a:lnTo>
                  <a:lnTo>
                    <a:pt x="1191171" y="124929"/>
                  </a:lnTo>
                  <a:lnTo>
                    <a:pt x="1142009" y="119964"/>
                  </a:lnTo>
                  <a:lnTo>
                    <a:pt x="1078166" y="114820"/>
                  </a:lnTo>
                  <a:lnTo>
                    <a:pt x="1074674" y="114617"/>
                  </a:lnTo>
                  <a:lnTo>
                    <a:pt x="1164196" y="6235"/>
                  </a:lnTo>
                  <a:lnTo>
                    <a:pt x="1227670" y="6235"/>
                  </a:lnTo>
                  <a:lnTo>
                    <a:pt x="1279931" y="69900"/>
                  </a:lnTo>
                  <a:lnTo>
                    <a:pt x="1279931" y="60109"/>
                  </a:lnTo>
                  <a:lnTo>
                    <a:pt x="1230617" y="0"/>
                  </a:lnTo>
                  <a:lnTo>
                    <a:pt x="1161503" y="0"/>
                  </a:lnTo>
                  <a:lnTo>
                    <a:pt x="1161503" y="6235"/>
                  </a:lnTo>
                  <a:lnTo>
                    <a:pt x="1072108" y="114465"/>
                  </a:lnTo>
                  <a:lnTo>
                    <a:pt x="1063840" y="113957"/>
                  </a:lnTo>
                  <a:lnTo>
                    <a:pt x="1152779" y="6235"/>
                  </a:lnTo>
                  <a:lnTo>
                    <a:pt x="1161503" y="6235"/>
                  </a:lnTo>
                  <a:lnTo>
                    <a:pt x="1161503" y="0"/>
                  </a:lnTo>
                  <a:lnTo>
                    <a:pt x="1149832" y="0"/>
                  </a:lnTo>
                  <a:lnTo>
                    <a:pt x="1079944" y="84696"/>
                  </a:lnTo>
                  <a:lnTo>
                    <a:pt x="1074953" y="84518"/>
                  </a:lnTo>
                  <a:lnTo>
                    <a:pt x="1074953" y="90741"/>
                  </a:lnTo>
                  <a:lnTo>
                    <a:pt x="1056182" y="113499"/>
                  </a:lnTo>
                  <a:lnTo>
                    <a:pt x="1020876" y="111353"/>
                  </a:lnTo>
                  <a:lnTo>
                    <a:pt x="999274" y="110045"/>
                  </a:lnTo>
                  <a:lnTo>
                    <a:pt x="905002" y="106197"/>
                  </a:lnTo>
                  <a:lnTo>
                    <a:pt x="820420" y="105206"/>
                  </a:lnTo>
                  <a:lnTo>
                    <a:pt x="745705" y="107251"/>
                  </a:lnTo>
                  <a:lnTo>
                    <a:pt x="681291" y="111429"/>
                  </a:lnTo>
                  <a:lnTo>
                    <a:pt x="627583" y="116865"/>
                  </a:lnTo>
                  <a:lnTo>
                    <a:pt x="584987" y="122669"/>
                  </a:lnTo>
                  <a:lnTo>
                    <a:pt x="534746" y="131813"/>
                  </a:lnTo>
                  <a:lnTo>
                    <a:pt x="528370" y="133286"/>
                  </a:lnTo>
                  <a:lnTo>
                    <a:pt x="438315" y="133286"/>
                  </a:lnTo>
                  <a:lnTo>
                    <a:pt x="505764" y="122529"/>
                  </a:lnTo>
                  <a:lnTo>
                    <a:pt x="550964" y="116192"/>
                  </a:lnTo>
                  <a:lnTo>
                    <a:pt x="602818" y="109689"/>
                  </a:lnTo>
                  <a:lnTo>
                    <a:pt x="660590" y="103365"/>
                  </a:lnTo>
                  <a:lnTo>
                    <a:pt x="723569" y="97586"/>
                  </a:lnTo>
                  <a:lnTo>
                    <a:pt x="791019" y="92710"/>
                  </a:lnTo>
                  <a:lnTo>
                    <a:pt x="862190" y="89090"/>
                  </a:lnTo>
                  <a:lnTo>
                    <a:pt x="906449" y="87972"/>
                  </a:lnTo>
                  <a:lnTo>
                    <a:pt x="960869" y="87744"/>
                  </a:lnTo>
                  <a:lnTo>
                    <a:pt x="1020711" y="88671"/>
                  </a:lnTo>
                  <a:lnTo>
                    <a:pt x="1074953" y="90741"/>
                  </a:lnTo>
                  <a:lnTo>
                    <a:pt x="1074953" y="84518"/>
                  </a:lnTo>
                  <a:lnTo>
                    <a:pt x="1020876" y="82448"/>
                  </a:lnTo>
                  <a:lnTo>
                    <a:pt x="960882" y="81521"/>
                  </a:lnTo>
                  <a:lnTo>
                    <a:pt x="906310" y="81749"/>
                  </a:lnTo>
                  <a:lnTo>
                    <a:pt x="861949" y="82880"/>
                  </a:lnTo>
                  <a:lnTo>
                    <a:pt x="778840" y="87261"/>
                  </a:lnTo>
                  <a:lnTo>
                    <a:pt x="729475" y="91084"/>
                  </a:lnTo>
                  <a:lnTo>
                    <a:pt x="729500" y="90881"/>
                  </a:lnTo>
                  <a:lnTo>
                    <a:pt x="691235" y="88011"/>
                  </a:lnTo>
                  <a:lnTo>
                    <a:pt x="691235" y="94259"/>
                  </a:lnTo>
                  <a:lnTo>
                    <a:pt x="629678" y="100368"/>
                  </a:lnTo>
                  <a:lnTo>
                    <a:pt x="565975" y="107950"/>
                  </a:lnTo>
                  <a:lnTo>
                    <a:pt x="511086" y="115455"/>
                  </a:lnTo>
                  <a:lnTo>
                    <a:pt x="466204" y="122326"/>
                  </a:lnTo>
                  <a:lnTo>
                    <a:pt x="403326" y="133337"/>
                  </a:lnTo>
                  <a:lnTo>
                    <a:pt x="403733" y="137591"/>
                  </a:lnTo>
                  <a:lnTo>
                    <a:pt x="18148" y="150495"/>
                  </a:lnTo>
                  <a:lnTo>
                    <a:pt x="34086" y="144005"/>
                  </a:lnTo>
                  <a:lnTo>
                    <a:pt x="52476" y="136867"/>
                  </a:lnTo>
                  <a:lnTo>
                    <a:pt x="70942" y="130251"/>
                  </a:lnTo>
                  <a:lnTo>
                    <a:pt x="104140" y="120129"/>
                  </a:lnTo>
                  <a:lnTo>
                    <a:pt x="120408" y="113792"/>
                  </a:lnTo>
                  <a:lnTo>
                    <a:pt x="136550" y="106502"/>
                  </a:lnTo>
                  <a:lnTo>
                    <a:pt x="153746" y="98196"/>
                  </a:lnTo>
                  <a:lnTo>
                    <a:pt x="161010" y="97802"/>
                  </a:lnTo>
                  <a:lnTo>
                    <a:pt x="170637" y="104013"/>
                  </a:lnTo>
                  <a:lnTo>
                    <a:pt x="227139" y="97802"/>
                  </a:lnTo>
                  <a:lnTo>
                    <a:pt x="229108" y="97586"/>
                  </a:lnTo>
                  <a:lnTo>
                    <a:pt x="374015" y="81661"/>
                  </a:lnTo>
                  <a:lnTo>
                    <a:pt x="374802" y="80314"/>
                  </a:lnTo>
                  <a:lnTo>
                    <a:pt x="378675" y="74231"/>
                  </a:lnTo>
                  <a:lnTo>
                    <a:pt x="384416" y="66509"/>
                  </a:lnTo>
                  <a:lnTo>
                    <a:pt x="391045" y="59385"/>
                  </a:lnTo>
                  <a:lnTo>
                    <a:pt x="396887" y="55549"/>
                  </a:lnTo>
                  <a:lnTo>
                    <a:pt x="548411" y="80683"/>
                  </a:lnTo>
                  <a:lnTo>
                    <a:pt x="574167" y="84670"/>
                  </a:lnTo>
                  <a:lnTo>
                    <a:pt x="590219" y="86664"/>
                  </a:lnTo>
                  <a:lnTo>
                    <a:pt x="691235" y="94259"/>
                  </a:lnTo>
                  <a:lnTo>
                    <a:pt x="691235" y="88011"/>
                  </a:lnTo>
                  <a:lnTo>
                    <a:pt x="590702" y="80454"/>
                  </a:lnTo>
                  <a:lnTo>
                    <a:pt x="574840" y="78486"/>
                  </a:lnTo>
                  <a:lnTo>
                    <a:pt x="549224" y="74510"/>
                  </a:lnTo>
                  <a:lnTo>
                    <a:pt x="387769" y="47726"/>
                  </a:lnTo>
                  <a:lnTo>
                    <a:pt x="387769" y="54025"/>
                  </a:lnTo>
                  <a:lnTo>
                    <a:pt x="387540" y="54165"/>
                  </a:lnTo>
                  <a:lnTo>
                    <a:pt x="380098" y="61887"/>
                  </a:lnTo>
                  <a:lnTo>
                    <a:pt x="374053" y="69913"/>
                  </a:lnTo>
                  <a:lnTo>
                    <a:pt x="370217" y="75819"/>
                  </a:lnTo>
                  <a:lnTo>
                    <a:pt x="172135" y="97586"/>
                  </a:lnTo>
                  <a:lnTo>
                    <a:pt x="168046" y="95110"/>
                  </a:lnTo>
                  <a:lnTo>
                    <a:pt x="164528" y="92976"/>
                  </a:lnTo>
                  <a:lnTo>
                    <a:pt x="169926" y="90373"/>
                  </a:lnTo>
                  <a:lnTo>
                    <a:pt x="178803" y="86194"/>
                  </a:lnTo>
                  <a:lnTo>
                    <a:pt x="198107" y="77406"/>
                  </a:lnTo>
                  <a:lnTo>
                    <a:pt x="207365" y="73037"/>
                  </a:lnTo>
                  <a:lnTo>
                    <a:pt x="243624" y="55499"/>
                  </a:lnTo>
                  <a:lnTo>
                    <a:pt x="260883" y="48221"/>
                  </a:lnTo>
                  <a:lnTo>
                    <a:pt x="277215" y="43408"/>
                  </a:lnTo>
                  <a:lnTo>
                    <a:pt x="293941" y="41427"/>
                  </a:lnTo>
                  <a:lnTo>
                    <a:pt x="320205" y="43751"/>
                  </a:lnTo>
                  <a:lnTo>
                    <a:pt x="365137" y="50266"/>
                  </a:lnTo>
                  <a:lnTo>
                    <a:pt x="387769" y="54025"/>
                  </a:lnTo>
                  <a:lnTo>
                    <a:pt x="387769" y="47726"/>
                  </a:lnTo>
                  <a:lnTo>
                    <a:pt x="364502" y="43853"/>
                  </a:lnTo>
                  <a:lnTo>
                    <a:pt x="347637" y="41427"/>
                  </a:lnTo>
                  <a:lnTo>
                    <a:pt x="320167" y="37477"/>
                  </a:lnTo>
                  <a:lnTo>
                    <a:pt x="293776" y="35191"/>
                  </a:lnTo>
                  <a:lnTo>
                    <a:pt x="276034" y="37312"/>
                  </a:lnTo>
                  <a:lnTo>
                    <a:pt x="258813" y="42379"/>
                  </a:lnTo>
                  <a:lnTo>
                    <a:pt x="240969" y="49872"/>
                  </a:lnTo>
                  <a:lnTo>
                    <a:pt x="204698" y="67411"/>
                  </a:lnTo>
                  <a:lnTo>
                    <a:pt x="195491" y="71742"/>
                  </a:lnTo>
                  <a:lnTo>
                    <a:pt x="176199" y="80543"/>
                  </a:lnTo>
                  <a:lnTo>
                    <a:pt x="167271" y="84747"/>
                  </a:lnTo>
                  <a:lnTo>
                    <a:pt x="134048" y="100799"/>
                  </a:lnTo>
                  <a:lnTo>
                    <a:pt x="118160" y="107975"/>
                  </a:lnTo>
                  <a:lnTo>
                    <a:pt x="102196" y="114211"/>
                  </a:lnTo>
                  <a:lnTo>
                    <a:pt x="63004" y="126403"/>
                  </a:lnTo>
                  <a:lnTo>
                    <a:pt x="37807" y="135839"/>
                  </a:lnTo>
                  <a:lnTo>
                    <a:pt x="15684" y="144780"/>
                  </a:lnTo>
                  <a:lnTo>
                    <a:pt x="0" y="151396"/>
                  </a:lnTo>
                  <a:lnTo>
                    <a:pt x="304" y="154381"/>
                  </a:lnTo>
                  <a:lnTo>
                    <a:pt x="660" y="156032"/>
                  </a:lnTo>
                  <a:lnTo>
                    <a:pt x="2133" y="157200"/>
                  </a:lnTo>
                  <a:lnTo>
                    <a:pt x="2984" y="157200"/>
                  </a:lnTo>
                  <a:lnTo>
                    <a:pt x="78232" y="184353"/>
                  </a:lnTo>
                  <a:lnTo>
                    <a:pt x="143129" y="201447"/>
                  </a:lnTo>
                  <a:lnTo>
                    <a:pt x="194970" y="210680"/>
                  </a:lnTo>
                  <a:lnTo>
                    <a:pt x="231724" y="214439"/>
                  </a:lnTo>
                  <a:lnTo>
                    <a:pt x="251333" y="215163"/>
                  </a:lnTo>
                  <a:lnTo>
                    <a:pt x="800315" y="215138"/>
                  </a:lnTo>
                  <a:lnTo>
                    <a:pt x="879017" y="214350"/>
                  </a:lnTo>
                  <a:lnTo>
                    <a:pt x="949413" y="213207"/>
                  </a:lnTo>
                  <a:lnTo>
                    <a:pt x="1017295" y="211391"/>
                  </a:lnTo>
                  <a:lnTo>
                    <a:pt x="1065263" y="208813"/>
                  </a:lnTo>
                  <a:lnTo>
                    <a:pt x="1111097" y="202336"/>
                  </a:lnTo>
                  <a:lnTo>
                    <a:pt x="1159522" y="192925"/>
                  </a:lnTo>
                  <a:lnTo>
                    <a:pt x="1198041" y="184404"/>
                  </a:lnTo>
                  <a:lnTo>
                    <a:pt x="1214145" y="180594"/>
                  </a:lnTo>
                  <a:lnTo>
                    <a:pt x="1214056" y="180238"/>
                  </a:lnTo>
                  <a:lnTo>
                    <a:pt x="1260805" y="171132"/>
                  </a:lnTo>
                  <a:lnTo>
                    <a:pt x="1308392" y="159639"/>
                  </a:lnTo>
                  <a:lnTo>
                    <a:pt x="1344091" y="149504"/>
                  </a:lnTo>
                  <a:lnTo>
                    <a:pt x="1366659" y="142227"/>
                  </a:lnTo>
                  <a:lnTo>
                    <a:pt x="1383512" y="136017"/>
                  </a:lnTo>
                  <a:close/>
                </a:path>
              </a:pathLst>
            </a:custGeom>
            <a:solidFill>
              <a:srgbClr val="2F1B3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4" name="object 334"/>
            <p:cNvSpPr/>
            <p:nvPr/>
          </p:nvSpPr>
          <p:spPr>
            <a:xfrm>
              <a:off x="555701" y="5602642"/>
              <a:ext cx="920115" cy="738505"/>
            </a:xfrm>
            <a:custGeom>
              <a:avLst/>
              <a:gdLst/>
              <a:ahLst/>
              <a:cxnLst/>
              <a:rect l="l" t="t" r="r" b="b"/>
              <a:pathLst>
                <a:path w="920115" h="738504">
                  <a:moveTo>
                    <a:pt x="273151" y="111391"/>
                  </a:moveTo>
                  <a:lnTo>
                    <a:pt x="128879" y="111391"/>
                  </a:lnTo>
                  <a:lnTo>
                    <a:pt x="128879" y="87172"/>
                  </a:lnTo>
                  <a:lnTo>
                    <a:pt x="0" y="151612"/>
                  </a:lnTo>
                  <a:lnTo>
                    <a:pt x="128879" y="216052"/>
                  </a:lnTo>
                  <a:lnTo>
                    <a:pt x="128879" y="191820"/>
                  </a:lnTo>
                  <a:lnTo>
                    <a:pt x="273151" y="191820"/>
                  </a:lnTo>
                  <a:lnTo>
                    <a:pt x="273151" y="111391"/>
                  </a:lnTo>
                  <a:close/>
                </a:path>
                <a:path w="920115" h="738504">
                  <a:moveTo>
                    <a:pt x="535749" y="593801"/>
                  </a:moveTo>
                  <a:lnTo>
                    <a:pt x="471309" y="464921"/>
                  </a:lnTo>
                  <a:lnTo>
                    <a:pt x="406869" y="593801"/>
                  </a:lnTo>
                  <a:lnTo>
                    <a:pt x="431101" y="593801"/>
                  </a:lnTo>
                  <a:lnTo>
                    <a:pt x="431101" y="738060"/>
                  </a:lnTo>
                  <a:lnTo>
                    <a:pt x="511530" y="738060"/>
                  </a:lnTo>
                  <a:lnTo>
                    <a:pt x="511530" y="593801"/>
                  </a:lnTo>
                  <a:lnTo>
                    <a:pt x="535749" y="593801"/>
                  </a:lnTo>
                  <a:close/>
                </a:path>
                <a:path w="920115" h="738504">
                  <a:moveTo>
                    <a:pt x="535762" y="144272"/>
                  </a:moveTo>
                  <a:lnTo>
                    <a:pt x="511530" y="144272"/>
                  </a:lnTo>
                  <a:lnTo>
                    <a:pt x="511530" y="0"/>
                  </a:lnTo>
                  <a:lnTo>
                    <a:pt x="431101" y="0"/>
                  </a:lnTo>
                  <a:lnTo>
                    <a:pt x="431101" y="144272"/>
                  </a:lnTo>
                  <a:lnTo>
                    <a:pt x="406895" y="144272"/>
                  </a:lnTo>
                  <a:lnTo>
                    <a:pt x="471322" y="273151"/>
                  </a:lnTo>
                  <a:lnTo>
                    <a:pt x="535762" y="144272"/>
                  </a:lnTo>
                  <a:close/>
                </a:path>
                <a:path w="920115" h="738504">
                  <a:moveTo>
                    <a:pt x="919797" y="506984"/>
                  </a:moveTo>
                  <a:lnTo>
                    <a:pt x="790917" y="442556"/>
                  </a:lnTo>
                  <a:lnTo>
                    <a:pt x="790917" y="466775"/>
                  </a:lnTo>
                  <a:lnTo>
                    <a:pt x="646645" y="466775"/>
                  </a:lnTo>
                  <a:lnTo>
                    <a:pt x="646645" y="547204"/>
                  </a:lnTo>
                  <a:lnTo>
                    <a:pt x="790917" y="547204"/>
                  </a:lnTo>
                  <a:lnTo>
                    <a:pt x="790917" y="571423"/>
                  </a:lnTo>
                  <a:lnTo>
                    <a:pt x="919797" y="5069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5" name="object 335"/>
          <p:cNvSpPr txBox="1"/>
          <p:nvPr/>
        </p:nvSpPr>
        <p:spPr>
          <a:xfrm rot="18000000">
            <a:off x="435306" y="5613557"/>
            <a:ext cx="96872" cy="80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35"/>
              </a:lnSpc>
            </a:pPr>
            <a:r>
              <a:rPr dirty="0" sz="600" spc="20" b="1">
                <a:solidFill>
                  <a:srgbClr val="D70929"/>
                </a:solidFill>
                <a:latin typeface="Montserrat"/>
                <a:cs typeface="Montserrat"/>
              </a:rPr>
              <a:t>F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336" name="object 336"/>
          <p:cNvSpPr txBox="1"/>
          <p:nvPr/>
        </p:nvSpPr>
        <p:spPr>
          <a:xfrm rot="18300000">
            <a:off x="462152" y="5569290"/>
            <a:ext cx="98996" cy="80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35"/>
              </a:lnSpc>
            </a:pPr>
            <a:r>
              <a:rPr dirty="0" sz="600" spc="25" b="1">
                <a:solidFill>
                  <a:srgbClr val="D70929"/>
                </a:solidFill>
                <a:latin typeface="Montserrat"/>
                <a:cs typeface="Montserrat"/>
              </a:rPr>
              <a:t>u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337" name="object 337"/>
          <p:cNvSpPr txBox="1"/>
          <p:nvPr/>
        </p:nvSpPr>
        <p:spPr>
          <a:xfrm rot="18540000">
            <a:off x="494241" y="5533143"/>
            <a:ext cx="88718" cy="80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35"/>
              </a:lnSpc>
            </a:pPr>
            <a:r>
              <a:rPr dirty="0" sz="600" spc="15" b="1">
                <a:solidFill>
                  <a:srgbClr val="D70929"/>
                </a:solidFill>
                <a:latin typeface="Montserrat"/>
                <a:cs typeface="Montserrat"/>
              </a:rPr>
              <a:t>t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338" name="object 338"/>
          <p:cNvSpPr txBox="1"/>
          <p:nvPr/>
        </p:nvSpPr>
        <p:spPr>
          <a:xfrm rot="18840000">
            <a:off x="518703" y="5499182"/>
            <a:ext cx="99360" cy="80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35"/>
              </a:lnSpc>
            </a:pPr>
            <a:r>
              <a:rPr dirty="0" sz="600" spc="25" b="1">
                <a:solidFill>
                  <a:srgbClr val="D70929"/>
                </a:solidFill>
                <a:latin typeface="Montserrat"/>
                <a:cs typeface="Montserrat"/>
              </a:rPr>
              <a:t>u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339" name="object 339"/>
          <p:cNvSpPr txBox="1"/>
          <p:nvPr/>
        </p:nvSpPr>
        <p:spPr>
          <a:xfrm rot="19080000">
            <a:off x="555743" y="5467569"/>
            <a:ext cx="88974" cy="80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35"/>
              </a:lnSpc>
            </a:pPr>
            <a:r>
              <a:rPr dirty="0" sz="600" spc="15" b="1">
                <a:solidFill>
                  <a:srgbClr val="D70929"/>
                </a:solidFill>
                <a:latin typeface="Montserrat"/>
                <a:cs typeface="Montserrat"/>
              </a:rPr>
              <a:t>r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340" name="object 340"/>
          <p:cNvSpPr txBox="1"/>
          <p:nvPr/>
        </p:nvSpPr>
        <p:spPr>
          <a:xfrm rot="19320000">
            <a:off x="583974" y="5440122"/>
            <a:ext cx="96872" cy="80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35"/>
              </a:lnSpc>
            </a:pPr>
            <a:r>
              <a:rPr dirty="0" sz="600" spc="20" b="1">
                <a:solidFill>
                  <a:srgbClr val="D70929"/>
                </a:solidFill>
                <a:latin typeface="Montserrat"/>
                <a:cs typeface="Montserrat"/>
              </a:rPr>
              <a:t>e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341" name="object 341"/>
          <p:cNvSpPr txBox="1"/>
          <p:nvPr/>
        </p:nvSpPr>
        <p:spPr>
          <a:xfrm rot="19740000">
            <a:off x="644358" y="5397206"/>
            <a:ext cx="97921" cy="80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35"/>
              </a:lnSpc>
            </a:pPr>
            <a:r>
              <a:rPr dirty="0" sz="600" spc="20" b="1">
                <a:solidFill>
                  <a:srgbClr val="D70929"/>
                </a:solidFill>
                <a:latin typeface="Montserrat"/>
                <a:cs typeface="Montserrat"/>
              </a:rPr>
              <a:t>o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342" name="object 342"/>
          <p:cNvSpPr txBox="1"/>
          <p:nvPr/>
        </p:nvSpPr>
        <p:spPr>
          <a:xfrm rot="19980000">
            <a:off x="685745" y="5376463"/>
            <a:ext cx="87731" cy="80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35"/>
              </a:lnSpc>
            </a:pPr>
            <a:r>
              <a:rPr dirty="0" sz="600" spc="10" b="1">
                <a:solidFill>
                  <a:srgbClr val="D70929"/>
                </a:solidFill>
                <a:latin typeface="Montserrat"/>
                <a:cs typeface="Montserrat"/>
              </a:rPr>
              <a:t>f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343" name="object 343"/>
          <p:cNvSpPr txBox="1"/>
          <p:nvPr/>
        </p:nvSpPr>
        <p:spPr>
          <a:xfrm rot="20340000">
            <a:off x="740102" y="5348989"/>
            <a:ext cx="99360" cy="80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35"/>
              </a:lnSpc>
            </a:pPr>
            <a:r>
              <a:rPr dirty="0" sz="600" spc="25" b="1">
                <a:solidFill>
                  <a:srgbClr val="D70929"/>
                </a:solidFill>
                <a:latin typeface="Montserrat"/>
                <a:cs typeface="Montserrat"/>
              </a:rPr>
              <a:t>ﬂ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344" name="object 344"/>
          <p:cNvSpPr txBox="1"/>
          <p:nvPr/>
        </p:nvSpPr>
        <p:spPr>
          <a:xfrm rot="20580000">
            <a:off x="784511" y="5335622"/>
            <a:ext cx="85347" cy="80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35"/>
              </a:lnSpc>
            </a:pPr>
            <a:r>
              <a:rPr dirty="0" sz="600" spc="10" b="1">
                <a:solidFill>
                  <a:srgbClr val="D70929"/>
                </a:solidFill>
                <a:latin typeface="Montserrat"/>
                <a:cs typeface="Montserrat"/>
              </a:rPr>
              <a:t>i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345" name="object 345"/>
          <p:cNvSpPr txBox="1"/>
          <p:nvPr/>
        </p:nvSpPr>
        <p:spPr>
          <a:xfrm rot="20820000">
            <a:off x="815859" y="5324804"/>
            <a:ext cx="100096" cy="80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35"/>
              </a:lnSpc>
            </a:pPr>
            <a:r>
              <a:rPr dirty="0" sz="600" spc="25" b="1">
                <a:solidFill>
                  <a:srgbClr val="D70929"/>
                </a:solidFill>
                <a:latin typeface="Montserrat"/>
                <a:cs typeface="Montserrat"/>
              </a:rPr>
              <a:t>g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346" name="object 346"/>
          <p:cNvSpPr txBox="1"/>
          <p:nvPr/>
        </p:nvSpPr>
        <p:spPr>
          <a:xfrm rot="21120000">
            <a:off x="871089" y="5313858"/>
            <a:ext cx="99360" cy="80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35"/>
              </a:lnSpc>
            </a:pPr>
            <a:r>
              <a:rPr dirty="0" sz="600" spc="25" b="1">
                <a:solidFill>
                  <a:srgbClr val="D70929"/>
                </a:solidFill>
                <a:latin typeface="Montserrat"/>
                <a:cs typeface="Montserrat"/>
              </a:rPr>
              <a:t>h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347" name="object 347"/>
          <p:cNvSpPr txBox="1"/>
          <p:nvPr/>
        </p:nvSpPr>
        <p:spPr>
          <a:xfrm rot="21360000">
            <a:off x="921568" y="5308690"/>
            <a:ext cx="88974" cy="80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35"/>
              </a:lnSpc>
            </a:pPr>
            <a:r>
              <a:rPr dirty="0" sz="600" spc="15" b="1">
                <a:solidFill>
                  <a:srgbClr val="D70929"/>
                </a:solidFill>
                <a:latin typeface="Montserrat"/>
                <a:cs typeface="Montserrat"/>
              </a:rPr>
              <a:t>t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348" name="object 348"/>
          <p:cNvSpPr txBox="1"/>
          <p:nvPr/>
        </p:nvSpPr>
        <p:spPr>
          <a:xfrm rot="21540000">
            <a:off x="951759" y="5307249"/>
            <a:ext cx="84433" cy="80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35"/>
              </a:lnSpc>
            </a:pPr>
            <a:r>
              <a:rPr dirty="0" sz="600" spc="10" b="1">
                <a:solidFill>
                  <a:srgbClr val="D70929"/>
                </a:solidFill>
                <a:latin typeface="Montserrat"/>
                <a:cs typeface="Montserrat"/>
              </a:rPr>
              <a:t>: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349" name="object 349"/>
          <p:cNvSpPr txBox="1"/>
          <p:nvPr/>
        </p:nvSpPr>
        <p:spPr>
          <a:xfrm rot="180000">
            <a:off x="1004019" y="5308696"/>
            <a:ext cx="96187" cy="80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30"/>
              </a:lnSpc>
            </a:pPr>
            <a:r>
              <a:rPr dirty="0" sz="600" spc="20" b="1">
                <a:solidFill>
                  <a:srgbClr val="D70929"/>
                </a:solidFill>
                <a:latin typeface="Montserrat"/>
                <a:cs typeface="Montserrat"/>
              </a:rPr>
              <a:t>T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350" name="object 350"/>
          <p:cNvSpPr txBox="1"/>
          <p:nvPr/>
        </p:nvSpPr>
        <p:spPr>
          <a:xfrm rot="480000">
            <a:off x="1054743" y="5314382"/>
            <a:ext cx="99360" cy="80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30"/>
              </a:lnSpc>
            </a:pPr>
            <a:r>
              <a:rPr dirty="0" sz="600" spc="25" b="1">
                <a:solidFill>
                  <a:srgbClr val="D70929"/>
                </a:solidFill>
                <a:latin typeface="Montserrat"/>
                <a:cs typeface="Montserrat"/>
              </a:rPr>
              <a:t>h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351" name="object 351"/>
          <p:cNvSpPr txBox="1"/>
          <p:nvPr/>
        </p:nvSpPr>
        <p:spPr>
          <a:xfrm rot="780000">
            <a:off x="1108897" y="5324853"/>
            <a:ext cx="96872" cy="80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30"/>
              </a:lnSpc>
            </a:pPr>
            <a:r>
              <a:rPr dirty="0" sz="600" spc="20" b="1">
                <a:solidFill>
                  <a:srgbClr val="D70929"/>
                </a:solidFill>
                <a:latin typeface="Montserrat"/>
                <a:cs typeface="Montserrat"/>
              </a:rPr>
              <a:t>e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352" name="object 352"/>
          <p:cNvSpPr txBox="1"/>
          <p:nvPr/>
        </p:nvSpPr>
        <p:spPr>
          <a:xfrm rot="1080000">
            <a:off x="1157925" y="5339218"/>
            <a:ext cx="97921" cy="80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30"/>
              </a:lnSpc>
            </a:pPr>
            <a:r>
              <a:rPr dirty="0" sz="600" spc="20" b="1">
                <a:solidFill>
                  <a:srgbClr val="D70929"/>
                </a:solidFill>
                <a:latin typeface="Montserrat"/>
                <a:cs typeface="Montserrat"/>
              </a:rPr>
              <a:t>o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353" name="object 353"/>
          <p:cNvSpPr txBox="1"/>
          <p:nvPr/>
        </p:nvSpPr>
        <p:spPr>
          <a:xfrm rot="1320000">
            <a:off x="1203399" y="5354745"/>
            <a:ext cx="89235" cy="80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30"/>
              </a:lnSpc>
            </a:pPr>
            <a:r>
              <a:rPr dirty="0" sz="600" spc="15" b="1">
                <a:solidFill>
                  <a:srgbClr val="D70929"/>
                </a:solidFill>
                <a:latin typeface="Montserrat"/>
                <a:cs typeface="Montserrat"/>
              </a:rPr>
              <a:t>r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354" name="object 354"/>
          <p:cNvSpPr txBox="1"/>
          <p:nvPr/>
        </p:nvSpPr>
        <p:spPr>
          <a:xfrm rot="1560000">
            <a:off x="1238859" y="5372744"/>
            <a:ext cx="95514" cy="80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30"/>
              </a:lnSpc>
            </a:pPr>
            <a:r>
              <a:rPr dirty="0" sz="600" spc="20" b="1">
                <a:solidFill>
                  <a:srgbClr val="D70929"/>
                </a:solidFill>
                <a:latin typeface="Montserrat"/>
                <a:cs typeface="Montserrat"/>
              </a:rPr>
              <a:t>y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355" name="object 355"/>
          <p:cNvSpPr txBox="1"/>
          <p:nvPr/>
        </p:nvSpPr>
        <p:spPr>
          <a:xfrm rot="1980000">
            <a:off x="1300646" y="5409552"/>
            <a:ext cx="97921" cy="80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30"/>
              </a:lnSpc>
            </a:pPr>
            <a:r>
              <a:rPr dirty="0" sz="600" spc="20" b="1">
                <a:solidFill>
                  <a:srgbClr val="D70929"/>
                </a:solidFill>
                <a:latin typeface="Montserrat"/>
                <a:cs typeface="Montserrat"/>
              </a:rPr>
              <a:t>o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356" name="object 356"/>
          <p:cNvSpPr txBox="1"/>
          <p:nvPr/>
        </p:nvSpPr>
        <p:spPr>
          <a:xfrm rot="2220000">
            <a:off x="1340030" y="5434045"/>
            <a:ext cx="87731" cy="80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30"/>
              </a:lnSpc>
            </a:pPr>
            <a:r>
              <a:rPr dirty="0" sz="600" spc="10" b="1">
                <a:solidFill>
                  <a:srgbClr val="D70929"/>
                </a:solidFill>
                <a:latin typeface="Montserrat"/>
                <a:cs typeface="Montserrat"/>
              </a:rPr>
              <a:t>f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357" name="object 357"/>
          <p:cNvSpPr txBox="1"/>
          <p:nvPr/>
        </p:nvSpPr>
        <p:spPr>
          <a:xfrm rot="2580000">
            <a:off x="1383928" y="5477204"/>
            <a:ext cx="99727" cy="80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30"/>
              </a:lnSpc>
            </a:pPr>
            <a:r>
              <a:rPr dirty="0" sz="600" spc="25" b="1">
                <a:solidFill>
                  <a:srgbClr val="D70929"/>
                </a:solidFill>
                <a:latin typeface="Montserrat"/>
                <a:cs typeface="Montserrat"/>
              </a:rPr>
              <a:t>ﬂ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358" name="object 358"/>
          <p:cNvSpPr txBox="1"/>
          <p:nvPr/>
        </p:nvSpPr>
        <p:spPr>
          <a:xfrm rot="2820000">
            <a:off x="1418906" y="5505851"/>
            <a:ext cx="85347" cy="80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30"/>
              </a:lnSpc>
            </a:pPr>
            <a:r>
              <a:rPr dirty="0" sz="600" spc="10" b="1">
                <a:solidFill>
                  <a:srgbClr val="D70929"/>
                </a:solidFill>
                <a:latin typeface="Montserrat"/>
                <a:cs typeface="Montserrat"/>
              </a:rPr>
              <a:t>i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359" name="object 359"/>
          <p:cNvSpPr txBox="1"/>
          <p:nvPr/>
        </p:nvSpPr>
        <p:spPr>
          <a:xfrm rot="3060000">
            <a:off x="1437772" y="5536305"/>
            <a:ext cx="99727" cy="80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30"/>
              </a:lnSpc>
            </a:pPr>
            <a:r>
              <a:rPr dirty="0" sz="600" spc="25" b="1">
                <a:solidFill>
                  <a:srgbClr val="D70929"/>
                </a:solidFill>
                <a:latin typeface="Montserrat"/>
                <a:cs typeface="Montserrat"/>
              </a:rPr>
              <a:t>g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360" name="object 360"/>
          <p:cNvSpPr txBox="1"/>
          <p:nvPr/>
        </p:nvSpPr>
        <p:spPr>
          <a:xfrm rot="3360000">
            <a:off x="1470960" y="5581659"/>
            <a:ext cx="99360" cy="80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30"/>
              </a:lnSpc>
            </a:pPr>
            <a:r>
              <a:rPr dirty="0" sz="600" spc="25" b="1">
                <a:solidFill>
                  <a:srgbClr val="D70929"/>
                </a:solidFill>
                <a:latin typeface="Montserrat"/>
                <a:cs typeface="Montserrat"/>
              </a:rPr>
              <a:t>h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361" name="object 361"/>
          <p:cNvSpPr txBox="1"/>
          <p:nvPr/>
        </p:nvSpPr>
        <p:spPr>
          <a:xfrm rot="3600000">
            <a:off x="1499461" y="5620291"/>
            <a:ext cx="89235" cy="80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30"/>
              </a:lnSpc>
            </a:pPr>
            <a:r>
              <a:rPr dirty="0" sz="600" spc="15" b="1">
                <a:solidFill>
                  <a:srgbClr val="D70929"/>
                </a:solidFill>
                <a:latin typeface="Montserrat"/>
                <a:cs typeface="Montserrat"/>
              </a:rPr>
              <a:t>t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362" name="object 362"/>
          <p:cNvSpPr txBox="1"/>
          <p:nvPr/>
        </p:nvSpPr>
        <p:spPr>
          <a:xfrm rot="3420000">
            <a:off x="439410" y="6243805"/>
            <a:ext cx="103506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R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363" name="object 363"/>
          <p:cNvSpPr txBox="1"/>
          <p:nvPr/>
        </p:nvSpPr>
        <p:spPr>
          <a:xfrm rot="3120000">
            <a:off x="474335" y="6290138"/>
            <a:ext cx="98817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o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364" name="object 364"/>
          <p:cNvSpPr txBox="1"/>
          <p:nvPr/>
        </p:nvSpPr>
        <p:spPr>
          <a:xfrm rot="2820000">
            <a:off x="506727" y="6327651"/>
            <a:ext cx="96170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y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365" name="object 365"/>
          <p:cNvSpPr txBox="1"/>
          <p:nvPr/>
        </p:nvSpPr>
        <p:spPr>
          <a:xfrm rot="2580000">
            <a:off x="538574" y="6361030"/>
            <a:ext cx="97469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a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366" name="object 366"/>
          <p:cNvSpPr txBox="1"/>
          <p:nvPr/>
        </p:nvSpPr>
        <p:spPr>
          <a:xfrm rot="2400000">
            <a:off x="571176" y="6385306"/>
            <a:ext cx="86439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l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367" name="object 367"/>
          <p:cNvSpPr txBox="1"/>
          <p:nvPr/>
        </p:nvSpPr>
        <p:spPr>
          <a:xfrm rot="2040000">
            <a:off x="614089" y="6424253"/>
            <a:ext cx="103506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A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368" name="object 368"/>
          <p:cNvSpPr txBox="1"/>
          <p:nvPr/>
        </p:nvSpPr>
        <p:spPr>
          <a:xfrm rot="1740000">
            <a:off x="663550" y="6452579"/>
            <a:ext cx="96170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c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369" name="object 369"/>
          <p:cNvSpPr txBox="1"/>
          <p:nvPr/>
        </p:nvSpPr>
        <p:spPr>
          <a:xfrm rot="1440000">
            <a:off x="706096" y="6474790"/>
            <a:ext cx="97469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a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370" name="object 370"/>
          <p:cNvSpPr txBox="1"/>
          <p:nvPr/>
        </p:nvSpPr>
        <p:spPr>
          <a:xfrm rot="1140000">
            <a:off x="753756" y="6495027"/>
            <a:ext cx="101285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d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371" name="object 371"/>
          <p:cNvSpPr txBox="1"/>
          <p:nvPr/>
        </p:nvSpPr>
        <p:spPr>
          <a:xfrm rot="840000">
            <a:off x="806775" y="6510858"/>
            <a:ext cx="98137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e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372" name="object 372"/>
          <p:cNvSpPr txBox="1"/>
          <p:nvPr/>
        </p:nvSpPr>
        <p:spPr>
          <a:xfrm rot="480000">
            <a:off x="863525" y="6524518"/>
            <a:ext cx="121286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m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373" name="object 373"/>
          <p:cNvSpPr txBox="1"/>
          <p:nvPr/>
        </p:nvSpPr>
        <p:spPr>
          <a:xfrm rot="120000">
            <a:off x="942298" y="6530320"/>
            <a:ext cx="95228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y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374" name="object 374"/>
          <p:cNvSpPr txBox="1"/>
          <p:nvPr/>
        </p:nvSpPr>
        <p:spPr>
          <a:xfrm rot="21360000">
            <a:off x="1012620" y="6528843"/>
            <a:ext cx="99161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o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375" name="object 375"/>
          <p:cNvSpPr txBox="1"/>
          <p:nvPr/>
        </p:nvSpPr>
        <p:spPr>
          <a:xfrm rot="21120000">
            <a:off x="1058855" y="6524101"/>
            <a:ext cx="88593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f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376" name="object 376"/>
          <p:cNvSpPr txBox="1"/>
          <p:nvPr/>
        </p:nvSpPr>
        <p:spPr>
          <a:xfrm rot="20760000">
            <a:off x="1116222" y="6511305"/>
            <a:ext cx="100566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E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377" name="object 377"/>
          <p:cNvSpPr txBox="1"/>
          <p:nvPr/>
        </p:nvSpPr>
        <p:spPr>
          <a:xfrm rot="20460000">
            <a:off x="1169666" y="6494800"/>
            <a:ext cx="101285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n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378" name="object 378"/>
          <p:cNvSpPr txBox="1"/>
          <p:nvPr/>
        </p:nvSpPr>
        <p:spPr>
          <a:xfrm rot="20100000">
            <a:off x="1222765" y="6472790"/>
            <a:ext cx="101285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g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379" name="object 379"/>
          <p:cNvSpPr txBox="1"/>
          <p:nvPr/>
        </p:nvSpPr>
        <p:spPr>
          <a:xfrm rot="19920000">
            <a:off x="1265747" y="6454551"/>
            <a:ext cx="86793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i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380" name="object 380"/>
          <p:cNvSpPr txBox="1"/>
          <p:nvPr/>
        </p:nvSpPr>
        <p:spPr>
          <a:xfrm rot="19680000">
            <a:off x="1293032" y="6434167"/>
            <a:ext cx="101285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n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381" name="object 381"/>
          <p:cNvSpPr txBox="1"/>
          <p:nvPr/>
        </p:nvSpPr>
        <p:spPr>
          <a:xfrm rot="19380000">
            <a:off x="1338742" y="6403130"/>
            <a:ext cx="98137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e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382" name="object 382"/>
          <p:cNvSpPr txBox="1"/>
          <p:nvPr/>
        </p:nvSpPr>
        <p:spPr>
          <a:xfrm rot="19080000">
            <a:off x="1377807" y="6370416"/>
            <a:ext cx="97802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e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383" name="object 383"/>
          <p:cNvSpPr txBox="1"/>
          <p:nvPr/>
        </p:nvSpPr>
        <p:spPr>
          <a:xfrm rot="18840000">
            <a:off x="1412268" y="6340598"/>
            <a:ext cx="90219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r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384" name="object 384"/>
          <p:cNvSpPr txBox="1"/>
          <p:nvPr/>
        </p:nvSpPr>
        <p:spPr>
          <a:xfrm rot="18720000">
            <a:off x="1432847" y="6319871"/>
            <a:ext cx="86793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i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385" name="object 385"/>
          <p:cNvSpPr txBox="1"/>
          <p:nvPr/>
        </p:nvSpPr>
        <p:spPr>
          <a:xfrm rot="18480000">
            <a:off x="1450991" y="6289086"/>
            <a:ext cx="101285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n</a:t>
            </a:r>
            <a:endParaRPr sz="650">
              <a:latin typeface="Montserrat Medium"/>
              <a:cs typeface="Montserrat Medium"/>
            </a:endParaRPr>
          </a:p>
        </p:txBody>
      </p:sp>
      <p:sp>
        <p:nvSpPr>
          <p:cNvPr id="386" name="object 386"/>
          <p:cNvSpPr txBox="1"/>
          <p:nvPr/>
        </p:nvSpPr>
        <p:spPr>
          <a:xfrm rot="18180000">
            <a:off x="1483336" y="6242163"/>
            <a:ext cx="102015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0"/>
              </a:lnSpc>
            </a:pPr>
            <a:r>
              <a:rPr dirty="0" sz="650" b="0">
                <a:solidFill>
                  <a:srgbClr val="002D5A"/>
                </a:solidFill>
                <a:latin typeface="Montserrat Medium"/>
                <a:cs typeface="Montserrat Medium"/>
              </a:rPr>
              <a:t>g</a:t>
            </a:r>
            <a:endParaRPr sz="650">
              <a:latin typeface="Montserrat Medium"/>
              <a:cs typeface="Montserrat Medium"/>
            </a:endParaRPr>
          </a:p>
        </p:txBody>
      </p:sp>
      <p:pic>
        <p:nvPicPr>
          <p:cNvPr id="387" name="object 38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325994" y="1147635"/>
            <a:ext cx="2898000" cy="1503680"/>
          </a:xfrm>
          <a:prstGeom prst="rect">
            <a:avLst/>
          </a:prstGeom>
        </p:spPr>
      </p:pic>
      <p:pic>
        <p:nvPicPr>
          <p:cNvPr id="388" name="object 38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641117" y="7106399"/>
            <a:ext cx="7258888" cy="273608"/>
          </a:xfrm>
          <a:prstGeom prst="rect">
            <a:avLst/>
          </a:prstGeom>
        </p:spPr>
      </p:pic>
      <p:sp>
        <p:nvSpPr>
          <p:cNvPr id="389" name="object 389"/>
          <p:cNvSpPr txBox="1"/>
          <p:nvPr/>
        </p:nvSpPr>
        <p:spPr>
          <a:xfrm>
            <a:off x="455300" y="7165565"/>
            <a:ext cx="184277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solidFill>
                  <a:srgbClr val="002D5A"/>
                </a:solidFill>
                <a:latin typeface="Montserrat"/>
                <a:cs typeface="Montserrat"/>
              </a:rPr>
              <a:t>Future</a:t>
            </a:r>
            <a:r>
              <a:rPr dirty="0" sz="900" spc="-20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900" b="1">
                <a:solidFill>
                  <a:srgbClr val="002D5A"/>
                </a:solidFill>
                <a:latin typeface="Montserrat"/>
                <a:cs typeface="Montserrat"/>
              </a:rPr>
              <a:t>of</a:t>
            </a:r>
            <a:r>
              <a:rPr dirty="0" sz="900" spc="-20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900" b="1">
                <a:solidFill>
                  <a:srgbClr val="002D5A"/>
                </a:solidFill>
                <a:latin typeface="Montserrat"/>
                <a:cs typeface="Montserrat"/>
              </a:rPr>
              <a:t>flight:</a:t>
            </a:r>
            <a:r>
              <a:rPr dirty="0" sz="900" spc="-20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900" spc="-10" b="1">
                <a:solidFill>
                  <a:srgbClr val="002D5A"/>
                </a:solidFill>
                <a:latin typeface="Montserrat"/>
                <a:cs typeface="Montserrat"/>
              </a:rPr>
              <a:t>Teacher</a:t>
            </a:r>
            <a:r>
              <a:rPr dirty="0" sz="900" spc="-20" b="1">
                <a:solidFill>
                  <a:srgbClr val="002D5A"/>
                </a:solidFill>
                <a:latin typeface="Montserrat"/>
                <a:cs typeface="Montserrat"/>
              </a:rPr>
              <a:t> </a:t>
            </a:r>
            <a:r>
              <a:rPr dirty="0" sz="900" b="1">
                <a:solidFill>
                  <a:srgbClr val="002D5A"/>
                </a:solidFill>
                <a:latin typeface="Montserrat"/>
                <a:cs typeface="Montserrat"/>
              </a:rPr>
              <a:t>guide</a:t>
            </a:r>
            <a:endParaRPr sz="900">
              <a:latin typeface="Montserrat"/>
              <a:cs typeface="Montserrat"/>
            </a:endParaRPr>
          </a:p>
        </p:txBody>
      </p:sp>
      <p:sp>
        <p:nvSpPr>
          <p:cNvPr id="390" name="object 390"/>
          <p:cNvSpPr txBox="1"/>
          <p:nvPr/>
        </p:nvSpPr>
        <p:spPr>
          <a:xfrm>
            <a:off x="10041251" y="7161154"/>
            <a:ext cx="19558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002D5A"/>
                </a:solidFill>
                <a:latin typeface="Montserrat"/>
                <a:cs typeface="Montserrat"/>
              </a:rPr>
              <a:t>08</a:t>
            </a:r>
            <a:endParaRPr sz="1000">
              <a:latin typeface="Montserrat"/>
              <a:cs typeface="Montserrat"/>
            </a:endParaRPr>
          </a:p>
        </p:txBody>
      </p:sp>
      <p:sp>
        <p:nvSpPr>
          <p:cNvPr id="391" name="object 391"/>
          <p:cNvSpPr/>
          <p:nvPr/>
        </p:nvSpPr>
        <p:spPr>
          <a:xfrm>
            <a:off x="468000" y="7003542"/>
            <a:ext cx="9756140" cy="0"/>
          </a:xfrm>
          <a:custGeom>
            <a:avLst/>
            <a:gdLst/>
            <a:ahLst/>
            <a:cxnLst/>
            <a:rect l="l" t="t" r="r" b="b"/>
            <a:pathLst>
              <a:path w="9756140" h="0">
                <a:moveTo>
                  <a:pt x="0" y="0"/>
                </a:moveTo>
                <a:lnTo>
                  <a:pt x="9756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2" name="object 392"/>
          <p:cNvSpPr txBox="1"/>
          <p:nvPr/>
        </p:nvSpPr>
        <p:spPr>
          <a:xfrm>
            <a:off x="455300" y="1118403"/>
            <a:ext cx="3566160" cy="37039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671830">
              <a:lnSpc>
                <a:spcPct val="108800"/>
              </a:lnSpc>
              <a:spcBef>
                <a:spcPts val="100"/>
              </a:spcBef>
            </a:pPr>
            <a:r>
              <a:rPr dirty="0" sz="950" b="1">
                <a:latin typeface="Montserrat"/>
                <a:cs typeface="Montserrat"/>
              </a:rPr>
              <a:t>Digital</a:t>
            </a:r>
            <a:r>
              <a:rPr dirty="0" sz="950" spc="-5" b="1">
                <a:latin typeface="Montserrat"/>
                <a:cs typeface="Montserrat"/>
              </a:rPr>
              <a:t> STEM badges </a:t>
            </a:r>
            <a:r>
              <a:rPr dirty="0" sz="950" spc="-10" b="1">
                <a:latin typeface="Montserrat"/>
                <a:cs typeface="Montserrat"/>
              </a:rPr>
              <a:t>reward</a:t>
            </a:r>
            <a:r>
              <a:rPr dirty="0" sz="950" spc="-5" b="1">
                <a:latin typeface="Montserrat"/>
                <a:cs typeface="Montserrat"/>
              </a:rPr>
              <a:t> learners for</a:t>
            </a:r>
            <a:r>
              <a:rPr dirty="0" sz="950" b="1">
                <a:latin typeface="Montserrat"/>
                <a:cs typeface="Montserrat"/>
              </a:rPr>
              <a:t> their </a:t>
            </a:r>
            <a:r>
              <a:rPr dirty="0" sz="950" spc="-254" b="1">
                <a:latin typeface="Montserrat"/>
                <a:cs typeface="Montserrat"/>
              </a:rPr>
              <a:t> </a:t>
            </a:r>
            <a:r>
              <a:rPr dirty="0" sz="950" spc="-5" b="1">
                <a:latin typeface="Montserrat"/>
                <a:cs typeface="Montserrat"/>
              </a:rPr>
              <a:t>commitment </a:t>
            </a:r>
            <a:r>
              <a:rPr dirty="0" sz="950" spc="-10" b="1">
                <a:latin typeface="Montserrat"/>
                <a:cs typeface="Montserrat"/>
              </a:rPr>
              <a:t>to</a:t>
            </a:r>
            <a:r>
              <a:rPr dirty="0" sz="950" b="1">
                <a:latin typeface="Montserrat"/>
                <a:cs typeface="Montserrat"/>
              </a:rPr>
              <a:t> </a:t>
            </a:r>
            <a:r>
              <a:rPr dirty="0" sz="950" spc="-5" b="1">
                <a:latin typeface="Montserrat"/>
                <a:cs typeface="Montserrat"/>
              </a:rPr>
              <a:t>STEM.</a:t>
            </a:r>
            <a:endParaRPr sz="950">
              <a:latin typeface="Montserrat"/>
              <a:cs typeface="Montserrat"/>
            </a:endParaRPr>
          </a:p>
          <a:p>
            <a:pPr marL="12700" marR="192405">
              <a:lnSpc>
                <a:spcPct val="108800"/>
              </a:lnSpc>
              <a:spcBef>
                <a:spcPts val="595"/>
              </a:spcBef>
            </a:pPr>
            <a:r>
              <a:rPr dirty="0" sz="950">
                <a:latin typeface="Montserrat"/>
                <a:cs typeface="Montserrat"/>
              </a:rPr>
              <a:t>The</a:t>
            </a:r>
            <a:r>
              <a:rPr dirty="0" sz="950" spc="-1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activities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in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the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student</a:t>
            </a:r>
            <a:r>
              <a:rPr dirty="0" sz="950" spc="-1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booklet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require</a:t>
            </a:r>
            <a:r>
              <a:rPr dirty="0" sz="950" spc="-10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students</a:t>
            </a:r>
            <a:r>
              <a:rPr dirty="0" sz="950" spc="-10">
                <a:latin typeface="Montserrat"/>
                <a:cs typeface="Montserrat"/>
              </a:rPr>
              <a:t> to </a:t>
            </a:r>
            <a:r>
              <a:rPr dirty="0" sz="950" spc="-235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demonstrate </a:t>
            </a:r>
            <a:r>
              <a:rPr dirty="0" sz="950">
                <a:latin typeface="Montserrat"/>
                <a:cs typeface="Montserrat"/>
              </a:rPr>
              <a:t>their </a:t>
            </a:r>
            <a:r>
              <a:rPr dirty="0" sz="950" spc="-5">
                <a:latin typeface="Montserrat"/>
                <a:cs typeface="Montserrat"/>
              </a:rPr>
              <a:t>engineering</a:t>
            </a:r>
            <a:r>
              <a:rPr dirty="0" sz="950">
                <a:latin typeface="Montserrat"/>
                <a:cs typeface="Montserrat"/>
              </a:rPr>
              <a:t> habits.</a:t>
            </a:r>
            <a:endParaRPr sz="950">
              <a:latin typeface="Montserrat"/>
              <a:cs typeface="Montserrat"/>
            </a:endParaRPr>
          </a:p>
          <a:p>
            <a:pPr marL="12700" marR="101600">
              <a:lnSpc>
                <a:spcPct val="108700"/>
              </a:lnSpc>
              <a:spcBef>
                <a:spcPts val="595"/>
              </a:spcBef>
            </a:pPr>
            <a:r>
              <a:rPr dirty="0" sz="950" spc="-10">
                <a:latin typeface="Montserrat"/>
                <a:cs typeface="Montserrat"/>
              </a:rPr>
              <a:t>For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each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activity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they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complete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15">
                <a:latin typeface="Montserrat"/>
                <a:cs typeface="Montserrat"/>
              </a:rPr>
              <a:t>from</a:t>
            </a:r>
            <a:r>
              <a:rPr dirty="0" sz="950">
                <a:latin typeface="Montserrat"/>
                <a:cs typeface="Montserrat"/>
              </a:rPr>
              <a:t> this booklet,</a:t>
            </a:r>
            <a:r>
              <a:rPr dirty="0" sz="950" spc="-5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we </a:t>
            </a:r>
            <a:r>
              <a:rPr dirty="0" sz="950" spc="-5">
                <a:latin typeface="Montserrat"/>
                <a:cs typeface="Montserrat"/>
              </a:rPr>
              <a:t> want </a:t>
            </a:r>
            <a:r>
              <a:rPr dirty="0" sz="950">
                <a:latin typeface="Montserrat"/>
                <a:cs typeface="Montserrat"/>
              </a:rPr>
              <a:t>them </a:t>
            </a:r>
            <a:r>
              <a:rPr dirty="0" sz="950" spc="-10">
                <a:latin typeface="Montserrat"/>
                <a:cs typeface="Montserrat"/>
              </a:rPr>
              <a:t>to </a:t>
            </a:r>
            <a:r>
              <a:rPr dirty="0" sz="950">
                <a:latin typeface="Montserrat"/>
                <a:cs typeface="Montserrat"/>
              </a:rPr>
              <a:t>think about </a:t>
            </a:r>
            <a:r>
              <a:rPr dirty="0" sz="950" spc="-5">
                <a:latin typeface="Montserrat"/>
                <a:cs typeface="Montserrat"/>
              </a:rPr>
              <a:t>which engineering </a:t>
            </a:r>
            <a:r>
              <a:rPr dirty="0" sz="950">
                <a:latin typeface="Montserrat"/>
                <a:cs typeface="Montserrat"/>
              </a:rPr>
              <a:t>habits </a:t>
            </a:r>
            <a:r>
              <a:rPr dirty="0" sz="950" spc="-5">
                <a:latin typeface="Montserrat"/>
                <a:cs typeface="Montserrat"/>
              </a:rPr>
              <a:t>they </a:t>
            </a:r>
            <a:r>
              <a:rPr dirty="0" sz="950" spc="-23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think </a:t>
            </a:r>
            <a:r>
              <a:rPr dirty="0" sz="950" spc="-5">
                <a:latin typeface="Montserrat"/>
                <a:cs typeface="Montserrat"/>
              </a:rPr>
              <a:t>they </a:t>
            </a:r>
            <a:r>
              <a:rPr dirty="0" sz="950" spc="-10">
                <a:latin typeface="Montserrat"/>
                <a:cs typeface="Montserrat"/>
              </a:rPr>
              <a:t>have </a:t>
            </a:r>
            <a:r>
              <a:rPr dirty="0" sz="950">
                <a:latin typeface="Montserrat"/>
                <a:cs typeface="Montserrat"/>
              </a:rPr>
              <a:t>been using and </a:t>
            </a:r>
            <a:r>
              <a:rPr dirty="0" sz="950" spc="-5">
                <a:latin typeface="Montserrat"/>
                <a:cs typeface="Montserrat"/>
              </a:rPr>
              <a:t>mark </a:t>
            </a:r>
            <a:r>
              <a:rPr dirty="0" sz="950">
                <a:latin typeface="Montserrat"/>
                <a:cs typeface="Montserrat"/>
              </a:rPr>
              <a:t>it on the </a:t>
            </a:r>
            <a:r>
              <a:rPr dirty="0" sz="950" spc="-5">
                <a:latin typeface="Montserrat"/>
                <a:cs typeface="Montserrat"/>
              </a:rPr>
              <a:t>STEM 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badge </a:t>
            </a:r>
            <a:r>
              <a:rPr dirty="0" sz="950" spc="-10">
                <a:latin typeface="Montserrat"/>
                <a:cs typeface="Montserrat"/>
              </a:rPr>
              <a:t>tracker.</a:t>
            </a:r>
            <a:endParaRPr sz="950">
              <a:latin typeface="Montserrat"/>
              <a:cs typeface="Montserrat"/>
            </a:endParaRPr>
          </a:p>
          <a:p>
            <a:pPr marL="12700" marR="190500">
              <a:lnSpc>
                <a:spcPct val="108800"/>
              </a:lnSpc>
              <a:spcBef>
                <a:spcPts val="595"/>
              </a:spcBef>
            </a:pPr>
            <a:r>
              <a:rPr dirty="0" sz="950" spc="-5">
                <a:latin typeface="Montserrat"/>
                <a:cs typeface="Montserrat"/>
              </a:rPr>
              <a:t>Once they </a:t>
            </a:r>
            <a:r>
              <a:rPr dirty="0" sz="950" spc="-10">
                <a:latin typeface="Montserrat"/>
                <a:cs typeface="Montserrat"/>
              </a:rPr>
              <a:t>have </a:t>
            </a:r>
            <a:r>
              <a:rPr dirty="0" sz="950" spc="-5">
                <a:latin typeface="Montserrat"/>
                <a:cs typeface="Montserrat"/>
              </a:rPr>
              <a:t>completed </a:t>
            </a:r>
            <a:r>
              <a:rPr dirty="0" sz="950">
                <a:latin typeface="Montserrat"/>
                <a:cs typeface="Montserrat"/>
              </a:rPr>
              <a:t>enough of the activities and </a:t>
            </a:r>
            <a:r>
              <a:rPr dirty="0" sz="950" spc="-24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challenges,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they</a:t>
            </a:r>
            <a:r>
              <a:rPr dirty="0" sz="950">
                <a:latin typeface="Montserrat"/>
                <a:cs typeface="Montserrat"/>
              </a:rPr>
              <a:t> can cash them in </a:t>
            </a:r>
            <a:r>
              <a:rPr dirty="0" sz="950" spc="-5">
                <a:latin typeface="Montserrat"/>
                <a:cs typeface="Montserrat"/>
              </a:rPr>
              <a:t>for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STEM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badges.</a:t>
            </a:r>
            <a:endParaRPr sz="95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dirty="0" sz="950" b="1">
                <a:latin typeface="Montserrat"/>
                <a:cs typeface="Montserrat"/>
              </a:rPr>
              <a:t>The</a:t>
            </a:r>
            <a:r>
              <a:rPr dirty="0" sz="950" spc="-5" b="1">
                <a:latin typeface="Montserrat"/>
                <a:cs typeface="Montserrat"/>
              </a:rPr>
              <a:t> badges are </a:t>
            </a:r>
            <a:r>
              <a:rPr dirty="0" sz="950" b="1">
                <a:latin typeface="Montserrat"/>
                <a:cs typeface="Montserrat"/>
              </a:rPr>
              <a:t>digital so</a:t>
            </a:r>
            <a:r>
              <a:rPr dirty="0" sz="950" spc="-5" b="1">
                <a:latin typeface="Montserrat"/>
                <a:cs typeface="Montserrat"/>
              </a:rPr>
              <a:t> they </a:t>
            </a:r>
            <a:r>
              <a:rPr dirty="0" sz="950" b="1">
                <a:latin typeface="Montserrat"/>
                <a:cs typeface="Montserrat"/>
              </a:rPr>
              <a:t>can link</a:t>
            </a:r>
            <a:r>
              <a:rPr dirty="0" sz="950" spc="-5" b="1">
                <a:latin typeface="Montserrat"/>
                <a:cs typeface="Montserrat"/>
              </a:rPr>
              <a:t> </a:t>
            </a:r>
            <a:r>
              <a:rPr dirty="0" sz="950" b="1">
                <a:latin typeface="Montserrat"/>
                <a:cs typeface="Montserrat"/>
              </a:rPr>
              <a:t>them</a:t>
            </a:r>
            <a:r>
              <a:rPr dirty="0" sz="950" spc="-5" b="1">
                <a:latin typeface="Montserrat"/>
                <a:cs typeface="Montserrat"/>
              </a:rPr>
              <a:t> </a:t>
            </a:r>
            <a:r>
              <a:rPr dirty="0" sz="950" spc="-10" b="1">
                <a:latin typeface="Montserrat"/>
                <a:cs typeface="Montserrat"/>
              </a:rPr>
              <a:t>to</a:t>
            </a:r>
            <a:r>
              <a:rPr dirty="0" sz="950" spc="-5" b="1">
                <a:latin typeface="Montserrat"/>
                <a:cs typeface="Montserrat"/>
              </a:rPr>
              <a:t> </a:t>
            </a:r>
            <a:r>
              <a:rPr dirty="0" sz="950" b="1">
                <a:latin typeface="Montserrat"/>
                <a:cs typeface="Montserrat"/>
              </a:rPr>
              <a:t>their</a:t>
            </a:r>
            <a:endParaRPr sz="950">
              <a:latin typeface="Montserrat"/>
              <a:cs typeface="Montserrat"/>
            </a:endParaRPr>
          </a:p>
          <a:p>
            <a:pPr marL="12700" marR="561975">
              <a:lnSpc>
                <a:spcPct val="108700"/>
              </a:lnSpc>
            </a:pPr>
            <a:r>
              <a:rPr dirty="0" sz="950" b="1">
                <a:latin typeface="Montserrat"/>
                <a:cs typeface="Montserrat"/>
              </a:rPr>
              <a:t>online</a:t>
            </a:r>
            <a:r>
              <a:rPr dirty="0" sz="950" spc="-10" b="1">
                <a:latin typeface="Montserrat"/>
                <a:cs typeface="Montserrat"/>
              </a:rPr>
              <a:t> </a:t>
            </a:r>
            <a:r>
              <a:rPr dirty="0" sz="950" spc="5" b="1">
                <a:latin typeface="Montserrat"/>
                <a:cs typeface="Montserrat"/>
              </a:rPr>
              <a:t>profiles</a:t>
            </a:r>
            <a:r>
              <a:rPr dirty="0" sz="950" spc="-5" b="1">
                <a:latin typeface="Montserrat"/>
                <a:cs typeface="Montserrat"/>
              </a:rPr>
              <a:t> </a:t>
            </a:r>
            <a:r>
              <a:rPr dirty="0" sz="950" b="1">
                <a:latin typeface="Montserrat"/>
                <a:cs typeface="Montserrat"/>
              </a:rPr>
              <a:t>and</a:t>
            </a:r>
            <a:r>
              <a:rPr dirty="0" sz="950" spc="-5" b="1">
                <a:latin typeface="Montserrat"/>
                <a:cs typeface="Montserrat"/>
              </a:rPr>
              <a:t> </a:t>
            </a:r>
            <a:r>
              <a:rPr dirty="0" sz="950" b="1">
                <a:latin typeface="Montserrat"/>
                <a:cs typeface="Montserrat"/>
              </a:rPr>
              <a:t>applications</a:t>
            </a:r>
            <a:r>
              <a:rPr dirty="0" sz="950" spc="-5" b="1">
                <a:latin typeface="Montserrat"/>
                <a:cs typeface="Montserrat"/>
              </a:rPr>
              <a:t> </a:t>
            </a:r>
            <a:r>
              <a:rPr dirty="0" sz="950" b="1">
                <a:latin typeface="Montserrat"/>
                <a:cs typeface="Montserrat"/>
              </a:rPr>
              <a:t>and</a:t>
            </a:r>
            <a:r>
              <a:rPr dirty="0" sz="950" spc="-5" b="1">
                <a:latin typeface="Montserrat"/>
                <a:cs typeface="Montserrat"/>
              </a:rPr>
              <a:t> they won’t </a:t>
            </a:r>
            <a:r>
              <a:rPr dirty="0" sz="950" spc="-254" b="1">
                <a:latin typeface="Montserrat"/>
                <a:cs typeface="Montserrat"/>
              </a:rPr>
              <a:t> </a:t>
            </a:r>
            <a:r>
              <a:rPr dirty="0" sz="950" b="1">
                <a:latin typeface="Montserrat"/>
                <a:cs typeface="Montserrat"/>
              </a:rPr>
              <a:t>lose</a:t>
            </a:r>
            <a:r>
              <a:rPr dirty="0" sz="950" spc="-5" b="1">
                <a:latin typeface="Montserrat"/>
                <a:cs typeface="Montserrat"/>
              </a:rPr>
              <a:t> </a:t>
            </a:r>
            <a:r>
              <a:rPr dirty="0" sz="950" b="1">
                <a:latin typeface="Montserrat"/>
                <a:cs typeface="Montserrat"/>
              </a:rPr>
              <a:t>them!</a:t>
            </a:r>
            <a:endParaRPr sz="950">
              <a:latin typeface="Montserrat"/>
              <a:cs typeface="Montserrat"/>
            </a:endParaRPr>
          </a:p>
          <a:p>
            <a:pPr marL="12700" marR="5080">
              <a:lnSpc>
                <a:spcPct val="108700"/>
              </a:lnSpc>
              <a:spcBef>
                <a:spcPts val="595"/>
              </a:spcBef>
            </a:pPr>
            <a:r>
              <a:rPr dirty="0" sz="950">
                <a:latin typeface="Montserrat"/>
                <a:cs typeface="Montserrat"/>
              </a:rPr>
              <a:t>By </a:t>
            </a:r>
            <a:r>
              <a:rPr dirty="0" sz="950" spc="-5">
                <a:latin typeface="Montserrat"/>
                <a:cs typeface="Montserrat"/>
              </a:rPr>
              <a:t>completing </a:t>
            </a:r>
            <a:r>
              <a:rPr dirty="0" sz="950">
                <a:latin typeface="Montserrat"/>
                <a:cs typeface="Montserrat"/>
              </a:rPr>
              <a:t>the </a:t>
            </a:r>
            <a:r>
              <a:rPr dirty="0" sz="950" spc="-5">
                <a:latin typeface="Montserrat"/>
                <a:cs typeface="Montserrat"/>
              </a:rPr>
              <a:t>‘Future </a:t>
            </a:r>
            <a:r>
              <a:rPr dirty="0" sz="950">
                <a:latin typeface="Montserrat"/>
                <a:cs typeface="Montserrat"/>
              </a:rPr>
              <a:t>of Flight’ activities and </a:t>
            </a:r>
            <a:r>
              <a:rPr dirty="0" sz="950" spc="-5">
                <a:latin typeface="Montserrat"/>
                <a:cs typeface="Montserrat"/>
              </a:rPr>
              <a:t>claiming </a:t>
            </a:r>
            <a:r>
              <a:rPr dirty="0" sz="950" spc="-23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the</a:t>
            </a:r>
            <a:r>
              <a:rPr dirty="0" sz="950" spc="-5">
                <a:latin typeface="Montserrat"/>
                <a:cs typeface="Montserrat"/>
              </a:rPr>
              <a:t> badges,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your</a:t>
            </a:r>
            <a:r>
              <a:rPr dirty="0" sz="950">
                <a:latin typeface="Montserrat"/>
                <a:cs typeface="Montserrat"/>
              </a:rPr>
              <a:t> students can </a:t>
            </a:r>
            <a:r>
              <a:rPr dirty="0" sz="950" spc="-5">
                <a:latin typeface="Montserrat"/>
                <a:cs typeface="Montserrat"/>
              </a:rPr>
              <a:t>quickly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progress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10">
                <a:latin typeface="Montserrat"/>
                <a:cs typeface="Montserrat"/>
              </a:rPr>
              <a:t>to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Global 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STEM </a:t>
            </a:r>
            <a:r>
              <a:rPr dirty="0" sz="950" spc="-10">
                <a:latin typeface="Montserrat"/>
                <a:cs typeface="Montserrat"/>
              </a:rPr>
              <a:t>Awards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15">
                <a:latin typeface="Montserrat"/>
                <a:cs typeface="Montserrat"/>
              </a:rPr>
              <a:t>from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STEM Without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-5">
                <a:latin typeface="Montserrat"/>
                <a:cs typeface="Montserrat"/>
              </a:rPr>
              <a:t>Borders.</a:t>
            </a:r>
            <a:endParaRPr sz="950">
              <a:latin typeface="Montserrat"/>
              <a:cs typeface="Montserrat"/>
            </a:endParaRPr>
          </a:p>
          <a:p>
            <a:pPr marL="12700" marR="164465">
              <a:lnSpc>
                <a:spcPct val="108800"/>
              </a:lnSpc>
              <a:spcBef>
                <a:spcPts val="595"/>
              </a:spcBef>
            </a:pPr>
            <a:r>
              <a:rPr dirty="0" sz="950">
                <a:latin typeface="Montserrat"/>
                <a:cs typeface="Montserrat"/>
              </a:rPr>
              <a:t>Claiming</a:t>
            </a:r>
            <a:r>
              <a:rPr dirty="0" sz="950" spc="-5">
                <a:latin typeface="Montserrat"/>
                <a:cs typeface="Montserrat"/>
              </a:rPr>
              <a:t> badges </a:t>
            </a:r>
            <a:r>
              <a:rPr dirty="0" sz="950">
                <a:latin typeface="Montserrat"/>
                <a:cs typeface="Montserrat"/>
              </a:rPr>
              <a:t>and </a:t>
            </a:r>
            <a:r>
              <a:rPr dirty="0" sz="950" spc="-5">
                <a:latin typeface="Montserrat"/>
                <a:cs typeface="Montserrat"/>
              </a:rPr>
              <a:t>earning badges</a:t>
            </a:r>
            <a:r>
              <a:rPr dirty="0" sz="950">
                <a:latin typeface="Montserrat"/>
                <a:cs typeface="Montserrat"/>
              </a:rPr>
              <a:t> is</a:t>
            </a:r>
            <a:r>
              <a:rPr dirty="0" sz="950" spc="-5">
                <a:latin typeface="Montserrat"/>
                <a:cs typeface="Montserrat"/>
              </a:rPr>
              <a:t> completely</a:t>
            </a:r>
            <a:r>
              <a:rPr dirty="0" sz="950">
                <a:latin typeface="Montserrat"/>
                <a:cs typeface="Montserrat"/>
              </a:rPr>
              <a:t> </a:t>
            </a:r>
            <a:r>
              <a:rPr dirty="0" sz="950" spc="15">
                <a:latin typeface="Montserrat"/>
                <a:cs typeface="Montserrat"/>
              </a:rPr>
              <a:t>free </a:t>
            </a:r>
            <a:r>
              <a:rPr dirty="0" sz="950" spc="-235">
                <a:latin typeface="Montserrat"/>
                <a:cs typeface="Montserrat"/>
              </a:rPr>
              <a:t> </a:t>
            </a:r>
            <a:r>
              <a:rPr dirty="0" sz="950">
                <a:latin typeface="Montserrat"/>
                <a:cs typeface="Montserrat"/>
              </a:rPr>
              <a:t>of</a:t>
            </a:r>
            <a:r>
              <a:rPr dirty="0" sz="950" spc="-5">
                <a:latin typeface="Montserrat"/>
                <a:cs typeface="Montserrat"/>
              </a:rPr>
              <a:t> charge.</a:t>
            </a:r>
            <a:endParaRPr sz="950">
              <a:latin typeface="Montserrat"/>
              <a:cs typeface="Montserrat"/>
            </a:endParaRPr>
          </a:p>
          <a:p>
            <a:pPr marL="12700" marR="684530">
              <a:lnSpc>
                <a:spcPct val="108800"/>
              </a:lnSpc>
              <a:spcBef>
                <a:spcPts val="595"/>
              </a:spcBef>
            </a:pPr>
            <a:r>
              <a:rPr dirty="0" sz="950" spc="-5" b="1">
                <a:latin typeface="Montserrat"/>
                <a:cs typeface="Montserrat"/>
              </a:rPr>
              <a:t>More </a:t>
            </a:r>
            <a:r>
              <a:rPr dirty="0" sz="950" b="1">
                <a:latin typeface="Montserrat"/>
                <a:cs typeface="Montserrat"/>
              </a:rPr>
              <a:t>activities,</a:t>
            </a:r>
            <a:r>
              <a:rPr dirty="0" sz="950" spc="-5" b="1">
                <a:latin typeface="Montserrat"/>
                <a:cs typeface="Montserrat"/>
              </a:rPr>
              <a:t> </a:t>
            </a:r>
            <a:r>
              <a:rPr dirty="0" sz="950" spc="-10" b="1">
                <a:latin typeface="Montserrat"/>
                <a:cs typeface="Montserrat"/>
              </a:rPr>
              <a:t>pathways</a:t>
            </a:r>
            <a:r>
              <a:rPr dirty="0" sz="950" b="1">
                <a:latin typeface="Montserrat"/>
                <a:cs typeface="Montserrat"/>
              </a:rPr>
              <a:t> and</a:t>
            </a:r>
            <a:r>
              <a:rPr dirty="0" sz="950" spc="-5" b="1">
                <a:latin typeface="Montserrat"/>
                <a:cs typeface="Montserrat"/>
              </a:rPr>
              <a:t> information</a:t>
            </a:r>
            <a:r>
              <a:rPr dirty="0" sz="950" b="1">
                <a:latin typeface="Montserrat"/>
                <a:cs typeface="Montserrat"/>
              </a:rPr>
              <a:t> on </a:t>
            </a:r>
            <a:r>
              <a:rPr dirty="0" sz="950" spc="-254" b="1">
                <a:latin typeface="Montserrat"/>
                <a:cs typeface="Montserrat"/>
              </a:rPr>
              <a:t> </a:t>
            </a:r>
            <a:r>
              <a:rPr dirty="0" sz="950" spc="-5" b="1">
                <a:latin typeface="Montserrat"/>
                <a:cs typeface="Montserrat"/>
              </a:rPr>
              <a:t>progression </a:t>
            </a:r>
            <a:r>
              <a:rPr dirty="0" sz="950" b="1">
                <a:latin typeface="Montserrat"/>
                <a:cs typeface="Montserrat"/>
              </a:rPr>
              <a:t>at</a:t>
            </a:r>
            <a:r>
              <a:rPr dirty="0" sz="950" spc="-20" b="1">
                <a:latin typeface="Montserrat"/>
                <a:cs typeface="Montserrat"/>
              </a:rPr>
              <a:t> </a:t>
            </a:r>
            <a:r>
              <a:rPr dirty="0" u="sng" sz="950" spc="-10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  <a:hlinkClick r:id="rId5"/>
              </a:rPr>
              <a:t>http://globalstemaward.org</a:t>
            </a:r>
            <a:endParaRPr sz="950">
              <a:latin typeface="Montserrat Medium"/>
              <a:cs typeface="Montserrat Medium"/>
            </a:endParaRPr>
          </a:p>
        </p:txBody>
      </p:sp>
      <p:sp>
        <p:nvSpPr>
          <p:cNvPr id="393" name="object 393"/>
          <p:cNvSpPr txBox="1">
            <a:spLocks noGrp="1"/>
          </p:cNvSpPr>
          <p:nvPr>
            <p:ph type="title"/>
          </p:nvPr>
        </p:nvSpPr>
        <p:spPr>
          <a:xfrm>
            <a:off x="455300" y="444734"/>
            <a:ext cx="2289175" cy="4216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600" spc="-10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</a:rPr>
              <a:t>STEM</a:t>
            </a:r>
            <a:r>
              <a:rPr dirty="0" u="heavy" sz="2600" spc="-65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</a:rPr>
              <a:t> </a:t>
            </a:r>
            <a:r>
              <a:rPr dirty="0" u="heavy" sz="2600" spc="-5" b="0">
                <a:solidFill>
                  <a:srgbClr val="D70929"/>
                </a:solidFill>
                <a:uFill>
                  <a:solidFill>
                    <a:srgbClr val="D70929"/>
                  </a:solidFill>
                </a:uFill>
                <a:latin typeface="Montserrat Medium"/>
                <a:cs typeface="Montserrat Medium"/>
              </a:rPr>
              <a:t>badges</a:t>
            </a:r>
            <a:endParaRPr sz="2600">
              <a:latin typeface="Montserrat Medium"/>
              <a:cs typeface="Montserrat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2021-11-02T16:08:48Z</dcterms:created>
  <dcterms:modified xsi:type="dcterms:W3CDTF">2021-11-02T16:08:48Z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2021-11-02T00:00:00Z</vt:filetime>
  </property>
  <property fmtid="{D5CDD505-2E9C-101B-9397-08002B2CF9AE}" pid="3" name="Creator">
    <vt:lpwstr>Adobe InDesign 15.1 (Macintosh)</vt:lpwstr>
  </property>
  <property fmtid="{D5CDD505-2E9C-101B-9397-08002B2CF9AE}" pid="4" name="LastSaved">
    <vt:filetime>2021-11-02T00:00:00Z</vt:filetime>
  </property>
</Properties>
</file>